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4.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6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98"/>
  </p:notesMasterIdLst>
  <p:handoutMasterIdLst>
    <p:handoutMasterId r:id="rId99"/>
  </p:handoutMasterIdLst>
  <p:sldIdLst>
    <p:sldId id="606" r:id="rId3"/>
    <p:sldId id="795" r:id="rId4"/>
    <p:sldId id="721" r:id="rId5"/>
    <p:sldId id="555" r:id="rId6"/>
    <p:sldId id="711" r:id="rId7"/>
    <p:sldId id="722" r:id="rId8"/>
    <p:sldId id="791" r:id="rId9"/>
    <p:sldId id="724" r:id="rId10"/>
    <p:sldId id="792" r:id="rId11"/>
    <p:sldId id="726" r:id="rId12"/>
    <p:sldId id="757" r:id="rId13"/>
    <p:sldId id="712" r:id="rId14"/>
    <p:sldId id="651" r:id="rId15"/>
    <p:sldId id="783" r:id="rId16"/>
    <p:sldId id="804" r:id="rId17"/>
    <p:sldId id="809" r:id="rId18"/>
    <p:sldId id="807" r:id="rId19"/>
    <p:sldId id="806" r:id="rId20"/>
    <p:sldId id="808" r:id="rId21"/>
    <p:sldId id="659" r:id="rId22"/>
    <p:sldId id="660" r:id="rId23"/>
    <p:sldId id="770" r:id="rId24"/>
    <p:sldId id="773" r:id="rId25"/>
    <p:sldId id="803" r:id="rId26"/>
    <p:sldId id="787" r:id="rId27"/>
    <p:sldId id="779" r:id="rId28"/>
    <p:sldId id="662" r:id="rId29"/>
    <p:sldId id="797" r:id="rId30"/>
    <p:sldId id="798" r:id="rId31"/>
    <p:sldId id="663" r:id="rId32"/>
    <p:sldId id="799" r:id="rId33"/>
    <p:sldId id="665" r:id="rId34"/>
    <p:sldId id="666" r:id="rId35"/>
    <p:sldId id="684" r:id="rId36"/>
    <p:sldId id="788" r:id="rId37"/>
    <p:sldId id="668" r:id="rId38"/>
    <p:sldId id="685" r:id="rId39"/>
    <p:sldId id="670" r:id="rId40"/>
    <p:sldId id="671" r:id="rId41"/>
    <p:sldId id="672" r:id="rId42"/>
    <p:sldId id="776" r:id="rId43"/>
    <p:sldId id="674" r:id="rId44"/>
    <p:sldId id="675" r:id="rId45"/>
    <p:sldId id="676" r:id="rId46"/>
    <p:sldId id="677" r:id="rId47"/>
    <p:sldId id="678" r:id="rId48"/>
    <p:sldId id="679" r:id="rId49"/>
    <p:sldId id="680" r:id="rId50"/>
    <p:sldId id="681" r:id="rId51"/>
    <p:sldId id="682" r:id="rId52"/>
    <p:sldId id="683" r:id="rId53"/>
    <p:sldId id="697" r:id="rId54"/>
    <p:sldId id="763" r:id="rId55"/>
    <p:sldId id="772" r:id="rId56"/>
    <p:sldId id="774" r:id="rId57"/>
    <p:sldId id="655" r:id="rId58"/>
    <p:sldId id="654" r:id="rId59"/>
    <p:sldId id="686" r:id="rId60"/>
    <p:sldId id="687" r:id="rId61"/>
    <p:sldId id="728" r:id="rId62"/>
    <p:sldId id="688" r:id="rId63"/>
    <p:sldId id="729" r:id="rId64"/>
    <p:sldId id="731" r:id="rId65"/>
    <p:sldId id="689" r:id="rId66"/>
    <p:sldId id="690" r:id="rId67"/>
    <p:sldId id="732" r:id="rId68"/>
    <p:sldId id="733" r:id="rId69"/>
    <p:sldId id="734" r:id="rId70"/>
    <p:sldId id="691" r:id="rId71"/>
    <p:sldId id="692" r:id="rId72"/>
    <p:sldId id="693" r:id="rId73"/>
    <p:sldId id="694" r:id="rId74"/>
    <p:sldId id="735" r:id="rId75"/>
    <p:sldId id="736" r:id="rId76"/>
    <p:sldId id="737" r:id="rId77"/>
    <p:sldId id="738" r:id="rId78"/>
    <p:sldId id="794" r:id="rId79"/>
    <p:sldId id="810" r:id="rId80"/>
    <p:sldId id="739" r:id="rId81"/>
    <p:sldId id="740" r:id="rId82"/>
    <p:sldId id="741" r:id="rId83"/>
    <p:sldId id="742" r:id="rId84"/>
    <p:sldId id="743" r:id="rId85"/>
    <p:sldId id="744" r:id="rId86"/>
    <p:sldId id="746" r:id="rId87"/>
    <p:sldId id="747" r:id="rId88"/>
    <p:sldId id="748" r:id="rId89"/>
    <p:sldId id="749" r:id="rId90"/>
    <p:sldId id="750" r:id="rId91"/>
    <p:sldId id="751" r:id="rId92"/>
    <p:sldId id="752" r:id="rId93"/>
    <p:sldId id="435" r:id="rId94"/>
    <p:sldId id="802" r:id="rId95"/>
    <p:sldId id="759" r:id="rId96"/>
    <p:sldId id="760" r:id="rId97"/>
  </p:sldIdLst>
  <p:sldSz cx="9144000" cy="6858000" type="screen4x3"/>
  <p:notesSz cx="6735763" cy="986948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FF"/>
    <a:srgbClr val="92D050"/>
    <a:srgbClr val="CCFF99"/>
    <a:srgbClr val="CCFFCC"/>
    <a:srgbClr val="DAF8D8"/>
    <a:srgbClr val="E9EDF4"/>
    <a:srgbClr val="D0D8E8"/>
    <a:srgbClr val="FFFFFF"/>
    <a:srgbClr val="E4E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88" autoAdjust="0"/>
    <p:restoredTop sz="87236" autoAdjust="0"/>
  </p:normalViewPr>
  <p:slideViewPr>
    <p:cSldViewPr>
      <p:cViewPr varScale="1">
        <p:scale>
          <a:sx n="60" d="100"/>
          <a:sy n="60" d="100"/>
        </p:scale>
        <p:origin x="776" y="44"/>
      </p:cViewPr>
      <p:guideLst>
        <p:guide orient="horz" pos="2160"/>
        <p:guide pos="2880"/>
      </p:guideLst>
    </p:cSldViewPr>
  </p:slideViewPr>
  <p:notesTextViewPr>
    <p:cViewPr>
      <p:scale>
        <a:sx n="1" d="1"/>
        <a:sy n="1" d="1"/>
      </p:scale>
      <p:origin x="0" y="0"/>
    </p:cViewPr>
  </p:notesTextViewPr>
  <p:sorterViewPr>
    <p:cViewPr>
      <p:scale>
        <a:sx n="100" d="100"/>
        <a:sy n="100" d="100"/>
      </p:scale>
      <p:origin x="0" y="9768"/>
    </p:cViewPr>
  </p:sorterViewPr>
  <p:notesViewPr>
    <p:cSldViewPr>
      <p:cViewPr varScale="1">
        <p:scale>
          <a:sx n="50" d="100"/>
          <a:sy n="50" d="100"/>
        </p:scale>
        <p:origin x="-2982"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s>
</file>

<file path=ppt/diagrams/_rels/data31.xml.rels><?xml version="1.0" encoding="UTF-8" standalone="yes"?>
<Relationships xmlns="http://schemas.openxmlformats.org/package/2006/relationships"><Relationship Id="rId1" Type="http://schemas.openxmlformats.org/officeDocument/2006/relationships/image" Target="../media/image31.jpeg"/></Relationships>
</file>

<file path=ppt/diagrams/_rels/data33.xml.rels><?xml version="1.0" encoding="UTF-8" standalone="yes"?>
<Relationships xmlns="http://schemas.openxmlformats.org/package/2006/relationships"><Relationship Id="rId1" Type="http://schemas.openxmlformats.org/officeDocument/2006/relationships/image" Target="../media/image31.jpeg"/></Relationships>
</file>

<file path=ppt/diagrams/_rels/data35.xml.rels><?xml version="1.0" encoding="UTF-8" standalone="yes"?>
<Relationships xmlns="http://schemas.openxmlformats.org/package/2006/relationships"><Relationship Id="rId1" Type="http://schemas.openxmlformats.org/officeDocument/2006/relationships/image" Target="../media/image31.jpeg"/></Relationships>
</file>

<file path=ppt/diagrams/_rels/data36.xml.rels><?xml version="1.0" encoding="UTF-8" standalone="yes"?>
<Relationships xmlns="http://schemas.openxmlformats.org/package/2006/relationships"><Relationship Id="rId1" Type="http://schemas.openxmlformats.org/officeDocument/2006/relationships/image" Target="../media/image31.jpeg"/></Relationships>
</file>

<file path=ppt/diagrams/_rels/data37.xml.rels><?xml version="1.0" encoding="UTF-8" standalone="yes"?>
<Relationships xmlns="http://schemas.openxmlformats.org/package/2006/relationships"><Relationship Id="rId1" Type="http://schemas.openxmlformats.org/officeDocument/2006/relationships/image" Target="../media/image31.jpeg"/></Relationships>
</file>

<file path=ppt/diagrams/_rels/data38.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1.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3.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5.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6.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7.xml.rels><?xml version="1.0" encoding="UTF-8" standalone="yes"?>
<Relationships xmlns="http://schemas.openxmlformats.org/package/2006/relationships"><Relationship Id="rId1" Type="http://schemas.openxmlformats.org/officeDocument/2006/relationships/image" Target="../media/image31.jpeg"/></Relationships>
</file>

<file path=ppt/diagrams/_rels/drawing38.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768982-5A09-4A22-8937-86FF478FBB5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a:solidFill>
          <a:schemeClr val="accent1">
            <a:lumMod val="50000"/>
          </a:schemeClr>
        </a:solidFill>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a:solidFill>
          <a:srgbClr val="0070C0"/>
        </a:solidFill>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13</a:t>
          </a:r>
          <a:r>
            <a:rPr lang="zh-TW" altLang="en-US" sz="2400" b="1" dirty="0">
              <a:latin typeface="微軟正黑體" pitchFamily="34" charset="-120"/>
              <a:ea typeface="微軟正黑體" pitchFamily="34" charset="-120"/>
            </a:rPr>
            <a:t>日放榜</a:t>
          </a:r>
          <a:r>
            <a:rPr lang="en-US" altLang="zh-TW" sz="2400" b="1" dirty="0">
              <a:solidFill>
                <a:srgbClr val="FF0000"/>
              </a:solidFill>
              <a:latin typeface="微軟正黑體" pitchFamily="34" charset="-120"/>
              <a:ea typeface="微軟正黑體" pitchFamily="34" charset="-120"/>
            </a:rPr>
            <a:t>(</a:t>
          </a:r>
          <a:r>
            <a:rPr lang="zh-TW" altLang="zh-TW" sz="2400" b="1" dirty="0">
              <a:solidFill>
                <a:srgbClr val="FF0000"/>
              </a:solidFill>
              <a:latin typeface="微軟正黑體" pitchFamily="34" charset="-120"/>
              <a:ea typeface="微軟正黑體" pitchFamily="34" charset="-120"/>
            </a:rPr>
            <a:t>國中教育會考</a:t>
          </a:r>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r>
            <a:rPr lang="en-US" altLang="zh-TW" sz="2400" b="1" dirty="0">
              <a:solidFill>
                <a:srgbClr val="FF0000"/>
              </a:solidFill>
              <a:latin typeface="微軟正黑體" pitchFamily="34" charset="-120"/>
              <a:ea typeface="微軟正黑體" pitchFamily="34" charset="-120"/>
            </a:rPr>
            <a:t>15-16</a:t>
          </a:r>
          <a:r>
            <a:rPr lang="zh-TW" altLang="en-US" sz="2400" b="1" dirty="0">
              <a:solidFill>
                <a:srgbClr val="FF0000"/>
              </a:solidFill>
              <a:latin typeface="微軟正黑體" pitchFamily="34" charset="-120"/>
              <a:ea typeface="微軟正黑體" pitchFamily="34" charset="-120"/>
            </a:rPr>
            <a:t>日舉行</a:t>
          </a:r>
          <a:r>
            <a:rPr lang="en-US" altLang="zh-TW" sz="2400" b="1" dirty="0">
              <a:solidFill>
                <a:srgbClr val="FF0000"/>
              </a:solidFill>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en-US" altLang="en-US" sz="2600" b="1" dirty="0">
              <a:solidFill>
                <a:schemeClr val="tx1"/>
              </a:solidFill>
              <a:latin typeface="微軟正黑體" pitchFamily="34" charset="-120"/>
              <a:ea typeface="微軟正黑體" pitchFamily="34" charset="-120"/>
            </a:rPr>
            <a:t>(</a:t>
          </a:r>
          <a:r>
            <a:rPr lang="zh-TW" altLang="en-US" sz="2600" b="1" dirty="0">
              <a:solidFill>
                <a:srgbClr val="FF0000"/>
              </a:solidFill>
              <a:latin typeface="微軟正黑體" pitchFamily="34" charset="-120"/>
              <a:ea typeface="微軟正黑體" pitchFamily="34" charset="-120"/>
            </a:rPr>
            <a:t>不採計</a:t>
          </a:r>
          <a:r>
            <a:rPr lang="zh-TW" altLang="en-US" sz="2600" b="1" dirty="0">
              <a:solidFill>
                <a:schemeClr val="tx1"/>
              </a:solidFill>
              <a:latin typeface="微軟正黑體" pitchFamily="34" charset="-120"/>
              <a:ea typeface="微軟正黑體" pitchFamily="34" charset="-120"/>
            </a:rPr>
            <a:t>志願序及</a:t>
          </a:r>
          <a:r>
            <a:rPr lang="zh-TW" altLang="en-US" sz="2600" b="1" dirty="0">
              <a:solidFill>
                <a:srgbClr val="FF0000"/>
              </a:solidFill>
              <a:latin typeface="微軟正黑體" pitchFamily="34" charset="-120"/>
              <a:ea typeface="微軟正黑體" pitchFamily="34" charset="-120"/>
            </a:rPr>
            <a:t>國中教育會考積分</a:t>
          </a:r>
          <a:r>
            <a:rPr lang="en-US" altLang="en-US" sz="2600" b="1" dirty="0">
              <a:solidFill>
                <a:schemeClr val="tx1"/>
              </a:solidFill>
              <a:latin typeface="微軟正黑體" pitchFamily="34" charset="-120"/>
              <a:ea typeface="微軟正黑體" pitchFamily="34" charset="-120"/>
            </a:rPr>
            <a:t>)</a:t>
          </a:r>
          <a:r>
            <a:rPr lang="zh-TW" altLang="en-US" sz="2600" b="1" dirty="0">
              <a:solidFill>
                <a:schemeClr val="tx1"/>
              </a:solidFill>
              <a:latin typeface="微軟正黑體" pitchFamily="34" charset="-120"/>
              <a:ea typeface="微軟正黑體" pitchFamily="34" charset="-120"/>
              <a:cs typeface="BiauKai"/>
            </a:rPr>
            <a:t>。</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a:solidFill>
          <a:schemeClr val="tx2">
            <a:lumMod val="60000"/>
            <a:lumOff val="40000"/>
          </a:schemeClr>
        </a:solidFill>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私立學校：文興</a:t>
          </a:r>
          <a:r>
            <a:rPr lang="en-US" altLang="zh-TW" sz="2600" b="1" u="none" dirty="0">
              <a:solidFill>
                <a:srgbClr val="FF0000"/>
              </a:solidFill>
              <a:latin typeface="微軟正黑體" pitchFamily="34" charset="-120"/>
              <a:ea typeface="微軟正黑體" pitchFamily="34" charset="-120"/>
            </a:rPr>
            <a:t>95</a:t>
          </a:r>
          <a:r>
            <a:rPr lang="zh-TW" altLang="en-US" sz="2600" b="1" u="none" dirty="0">
              <a:solidFill>
                <a:srgbClr val="FF0000"/>
              </a:solidFill>
              <a:latin typeface="微軟正黑體" pitchFamily="34" charset="-120"/>
              <a:ea typeface="微軟正黑體" pitchFamily="34" charset="-120"/>
            </a:rPr>
            <a:t>、達德</a:t>
          </a:r>
          <a:r>
            <a:rPr lang="en-US" altLang="zh-TW" sz="2600" b="1" u="none" dirty="0">
              <a:solidFill>
                <a:srgbClr val="FF0000"/>
              </a:solidFill>
              <a:latin typeface="微軟正黑體" pitchFamily="34" charset="-120"/>
              <a:ea typeface="微軟正黑體" pitchFamily="34" charset="-120"/>
            </a:rPr>
            <a:t>336</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1177">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8274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34175">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40021" custLinFactNeighborX="-645" custLinFactNeighborY="1488">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6375">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4357">
        <dgm:presLayoutVars>
          <dgm:bulletEnabled val="1"/>
        </dgm:presLayoutVars>
      </dgm:prSet>
      <dgm:spPr/>
      <dgm:t>
        <a:bodyPr/>
        <a:lstStyle/>
        <a:p>
          <a:endParaRPr lang="zh-TW" altLang="en-US"/>
        </a:p>
      </dgm:t>
    </dgm:pt>
  </dgm:ptLst>
  <dgm:cxnLst>
    <dgm:cxn modelId="{B609C9EC-3BFE-4BB6-9D67-001B9D7A41D5}" type="presOf" srcId="{8240264C-89A2-4551-A162-C8EC0AC2557A}" destId="{45C3AC1C-7C86-42B1-8C46-D477007DFCA5}" srcOrd="0" destOrd="2" presId="urn:microsoft.com/office/officeart/2005/8/layout/vList5"/>
    <dgm:cxn modelId="{4AF80C67-0667-427F-9CB9-2578EEC4D624}" type="presOf" srcId="{7351BC8C-A3C1-4E78-8314-1F72D6654368}" destId="{45C3AC1C-7C86-42B1-8C46-D477007DFCA5}" srcOrd="0" destOrd="1"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1" destOrd="0" parTransId="{E52F74C6-EED6-4D60-98C9-7BC42BA3306B}" sibTransId="{E6070F69-9EB7-445F-84F1-F7634AD49B5A}"/>
    <dgm:cxn modelId="{A889C9DF-2351-4E8F-B945-14979677AC44}" srcId="{D615E62D-AAB6-41B3-AC23-66D407BB2CE6}" destId="{F9E0FB4C-623F-4474-A3F8-D86B85FF0B65}" srcOrd="0" destOrd="0" parTransId="{8238C7DB-02EE-490E-81FA-E76F757CDAC0}" sibTransId="{DD0B2111-5944-49FB-BF3F-4CCF6DA2A15A}"/>
    <dgm:cxn modelId="{5A7941A5-0D30-4CFF-92B8-149F326B3591}" srcId="{DBC284DB-1BC1-4EAE-B210-C4AB8EFB17FD}" destId="{72B92933-CBF6-4146-9798-0FB60522B370}" srcOrd="0" destOrd="0" parTransId="{32BDC70A-0D42-4B73-9534-95D34C4E4A00}" sibTransId="{62104E89-A228-4354-A945-734B91C70374}"/>
    <dgm:cxn modelId="{D3F0604A-A8F2-429C-AFD3-F99E21D6BCBF}" srcId="{9B7ADE11-BE18-4708-9D56-1476D1E125B4}" destId="{8240264C-89A2-4551-A162-C8EC0AC2557A}" srcOrd="2" destOrd="0" parTransId="{A799DC43-635B-4987-9177-FA904FEABA70}" sibTransId="{5AB852EC-DD8E-4D88-8B59-6F8B7AE58B78}"/>
    <dgm:cxn modelId="{CCF66867-1471-4F8C-9858-445129899A5D}" type="presOf" srcId="{7D18848D-7E34-4455-B8D2-DBB35D905EF0}" destId="{45C3AC1C-7C86-42B1-8C46-D477007DFCA5}"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7F6D8C20-5FA1-47A6-AE77-E2F749982386}" type="presOf" srcId="{D615E62D-AAB6-41B3-AC23-66D407BB2CE6}" destId="{ECD53BAB-D8FE-446E-B57F-FCEDCC00A9E9}" srcOrd="0" destOrd="0" presId="urn:microsoft.com/office/officeart/2005/8/layout/vList5"/>
    <dgm:cxn modelId="{16D29B70-736E-4761-8944-714A8A288018}" type="presOf" srcId="{8E109CDF-101F-4367-91E8-A8714F11C9EE}" destId="{B75A1A8B-6EE8-453C-BFBA-D7747B2A219D}"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19D68626-750A-4EBF-AEE6-B42CE11580EC}" type="presOf" srcId="{72B92933-CBF6-4146-9798-0FB60522B370}" destId="{0874A851-733E-4C68-A5B9-C63601CD053F}" srcOrd="0" destOrd="0" presId="urn:microsoft.com/office/officeart/2005/8/layout/vList5"/>
    <dgm:cxn modelId="{551CC96C-7ED3-40A5-8BCB-8C091A195295}" type="presOf" srcId="{9B7ADE11-BE18-4708-9D56-1476D1E125B4}" destId="{95F09A83-74EB-4EC8-AD6D-6E463ED96453}"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3D7B25B-3767-4691-A0A2-E2D50C49F312}" type="doc">
      <dgm:prSet loTypeId="urn:microsoft.com/office/officeart/2005/8/layout/vList5" loCatId="list" qsTypeId="urn:microsoft.com/office/officeart/2005/8/quickstyle/simple1" qsCatId="simple" csTypeId="urn:microsoft.com/office/officeart/2005/8/colors/colorful1#17" csCatId="colorful" phldr="1"/>
      <dgm:spPr/>
      <dgm:t>
        <a:bodyPr/>
        <a:lstStyle/>
        <a:p>
          <a:endParaRPr lang="zh-TW" altLang="en-US"/>
        </a:p>
      </dgm:t>
    </dgm:pt>
    <dgm:pt modelId="{FE76E7D2-9ECD-4A08-8D83-D983EAD491FB}">
      <dgm:prSet phldrT="[文字]" custT="1"/>
      <dgm:spPr/>
      <dgm:t>
        <a:bodyPr/>
        <a:lstStyle/>
        <a:p>
          <a:r>
            <a:rPr lang="zh-TW" altLang="en-US" sz="2000" dirty="0">
              <a:latin typeface="微軟正黑體" pitchFamily="34" charset="-120"/>
              <a:ea typeface="微軟正黑體" pitchFamily="34" charset="-120"/>
            </a:rPr>
            <a:t>報名</a:t>
          </a:r>
          <a:endParaRPr lang="zh-TW" altLang="en-US" sz="1800" dirty="0">
            <a:latin typeface="微軟正黑體" pitchFamily="34" charset="-120"/>
            <a:ea typeface="微軟正黑體" pitchFamily="34" charset="-120"/>
          </a:endParaRPr>
        </a:p>
      </dgm:t>
    </dgm:pt>
    <dgm:pt modelId="{4FE0EE55-2D8C-419A-989C-D206610BC5FB}" type="parTrans" cxnId="{FC640138-70CD-4D3F-BF89-2F6640B4A196}">
      <dgm:prSet/>
      <dgm:spPr/>
      <dgm:t>
        <a:bodyPr/>
        <a:lstStyle/>
        <a:p>
          <a:endParaRPr lang="zh-TW" altLang="en-US" sz="2000"/>
        </a:p>
      </dgm:t>
    </dgm:pt>
    <dgm:pt modelId="{12A15B96-BE7C-458C-B8DB-F291DCF23E37}" type="sibTrans" cxnId="{FC640138-70CD-4D3F-BF89-2F6640B4A196}">
      <dgm:prSet/>
      <dgm:spPr/>
      <dgm:t>
        <a:bodyPr/>
        <a:lstStyle/>
        <a:p>
          <a:endParaRPr lang="zh-TW" altLang="en-US" sz="2000"/>
        </a:p>
      </dgm:t>
    </dgm:pt>
    <dgm:pt modelId="{7A67BEAE-5B2B-4213-B08E-8E72D3FB3908}">
      <dgm:prSet phldrT="[文字]" custT="1"/>
      <dgm:spPr/>
      <dgm:t>
        <a:bodyPr/>
        <a:lstStyle/>
        <a:p>
          <a:r>
            <a:rPr lang="zh-TW" altLang="en-US" sz="2000" dirty="0">
              <a:latin typeface="微軟正黑體" pitchFamily="34" charset="-120"/>
              <a:ea typeface="微軟正黑體" pitchFamily="34" charset="-120"/>
            </a:rPr>
            <a:t>放榜</a:t>
          </a:r>
        </a:p>
      </dgm:t>
    </dgm:pt>
    <dgm:pt modelId="{D444F305-A7CC-4090-B905-B2F6F149594A}" type="parTrans" cxnId="{0B004573-FAC6-436F-8954-29EF7C08C1FF}">
      <dgm:prSet/>
      <dgm:spPr/>
      <dgm:t>
        <a:bodyPr/>
        <a:lstStyle/>
        <a:p>
          <a:endParaRPr lang="zh-TW" altLang="en-US" sz="2000"/>
        </a:p>
      </dgm:t>
    </dgm:pt>
    <dgm:pt modelId="{851A7591-158E-4E00-9355-073D2771AE90}" type="sibTrans" cxnId="{0B004573-FAC6-436F-8954-29EF7C08C1FF}">
      <dgm:prSet/>
      <dgm:spPr/>
      <dgm:t>
        <a:bodyPr/>
        <a:lstStyle/>
        <a:p>
          <a:endParaRPr lang="zh-TW" altLang="en-US" sz="2000"/>
        </a:p>
      </dgm:t>
    </dgm:pt>
    <dgm:pt modelId="{97C4BC02-D6EC-4250-984B-59B7982EBAEC}">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9</a:t>
          </a:r>
          <a:r>
            <a:rPr lang="zh-TW" altLang="en-US" sz="2000" dirty="0">
              <a:latin typeface="微軟正黑體" pitchFamily="34" charset="-120"/>
              <a:ea typeface="微軟正黑體" pitchFamily="34" charset="-120"/>
            </a:rPr>
            <a:t>日</a:t>
          </a:r>
        </a:p>
      </dgm:t>
    </dgm:pt>
    <dgm:pt modelId="{46D1A608-2E02-43D8-87FF-9E9A4AB4D3D1}" type="parTrans" cxnId="{670D2B2D-BCB9-493C-82C7-7473EE5AFC70}">
      <dgm:prSet/>
      <dgm:spPr/>
      <dgm:t>
        <a:bodyPr/>
        <a:lstStyle/>
        <a:p>
          <a:endParaRPr lang="zh-TW" altLang="en-US" sz="2000"/>
        </a:p>
      </dgm:t>
    </dgm:pt>
    <dgm:pt modelId="{AA073D2C-F83E-4255-B7B5-5CEBC79EEF9A}" type="sibTrans" cxnId="{670D2B2D-BCB9-493C-82C7-7473EE5AFC70}">
      <dgm:prSet/>
      <dgm:spPr/>
      <dgm:t>
        <a:bodyPr/>
        <a:lstStyle/>
        <a:p>
          <a:endParaRPr lang="zh-TW" altLang="en-US" sz="2000"/>
        </a:p>
      </dgm:t>
    </dgm:pt>
    <dgm:pt modelId="{79E81560-F3C1-4399-A483-FC82C8410454}">
      <dgm:prSet phldrT="[文字]" custT="1"/>
      <dgm:spPr/>
      <dgm:t>
        <a:bodyPr lIns="0" tIns="0" rIns="0" bIns="0"/>
        <a:lstStyle/>
        <a:p>
          <a:r>
            <a:rPr lang="zh-TW" altLang="en-US" sz="2000" dirty="0">
              <a:latin typeface="微軟正黑體" pitchFamily="34" charset="-120"/>
              <a:ea typeface="微軟正黑體" pitchFamily="34" charset="-120"/>
            </a:rPr>
            <a:t>依照積分高低及志願序分發學校</a:t>
          </a:r>
        </a:p>
      </dgm:t>
    </dgm:pt>
    <dgm:pt modelId="{8A25E487-B280-4C65-9F65-72EA2C839DA5}" type="sibTrans" cxnId="{23DBFFCA-9C0E-4B45-9E22-48C4791D65E9}">
      <dgm:prSet/>
      <dgm:spPr/>
      <dgm:t>
        <a:bodyPr/>
        <a:lstStyle/>
        <a:p>
          <a:endParaRPr lang="zh-TW" altLang="en-US" sz="2000"/>
        </a:p>
      </dgm:t>
    </dgm:pt>
    <dgm:pt modelId="{82781C99-6289-4A91-90CE-5F11518AE58C}" type="parTrans" cxnId="{23DBFFCA-9C0E-4B45-9E22-48C4791D65E9}">
      <dgm:prSet/>
      <dgm:spPr/>
      <dgm:t>
        <a:bodyPr/>
        <a:lstStyle/>
        <a:p>
          <a:endParaRPr lang="zh-TW" altLang="en-US" sz="2000"/>
        </a:p>
      </dgm:t>
    </dgm:pt>
    <dgm:pt modelId="{77FDF603-159B-4071-818B-4BE555DBE0E1}">
      <dgm:prSet phldrT="[文字]" custT="1"/>
      <dgm:spPr/>
      <dgm:t>
        <a:bodyPr lIns="0" rIns="0"/>
        <a:lstStyle/>
        <a:p>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20</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5</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21</a:t>
          </a:r>
          <a:r>
            <a:rPr lang="zh-TW" altLang="en-US" sz="2000" dirty="0">
              <a:latin typeface="微軟正黑體" pitchFamily="34" charset="-120"/>
              <a:ea typeface="微軟正黑體" pitchFamily="34" charset="-120"/>
            </a:rPr>
            <a:t>日</a:t>
          </a:r>
        </a:p>
      </dgm:t>
    </dgm:pt>
    <dgm:pt modelId="{A3E79BAB-FB5B-45D3-B3AC-39FA934EF8FC}" type="parTrans" cxnId="{5E8F71C0-9AAD-4D75-A742-0B82FC99B279}">
      <dgm:prSet/>
      <dgm:spPr/>
      <dgm:t>
        <a:bodyPr/>
        <a:lstStyle/>
        <a:p>
          <a:endParaRPr lang="zh-TW" altLang="en-US" sz="2000"/>
        </a:p>
      </dgm:t>
    </dgm:pt>
    <dgm:pt modelId="{D7CF3CD5-C180-4D66-BF8B-4E2406485016}" type="sibTrans" cxnId="{5E8F71C0-9AAD-4D75-A742-0B82FC99B279}">
      <dgm:prSet/>
      <dgm:spPr/>
      <dgm:t>
        <a:bodyPr/>
        <a:lstStyle/>
        <a:p>
          <a:endParaRPr lang="zh-TW" altLang="en-US" sz="2000"/>
        </a:p>
      </dgm:t>
    </dgm:pt>
    <dgm:pt modelId="{49F6FFB3-BBAC-446A-A815-494BB9BC6274}">
      <dgm:prSet phldrT="[文字]" custT="1"/>
      <dgm:spPr/>
      <dgm:t>
        <a:bodyPr/>
        <a:lstStyle/>
        <a:p>
          <a:r>
            <a:rPr lang="zh-TW" altLang="en-US" sz="2000" dirty="0">
              <a:latin typeface="微軟正黑體" pitchFamily="34" charset="-120"/>
              <a:ea typeface="微軟正黑體" pitchFamily="34" charset="-120"/>
            </a:rPr>
            <a:t>分發</a:t>
          </a:r>
        </a:p>
      </dgm:t>
    </dgm:pt>
    <dgm:pt modelId="{FC96BB12-DA5A-42DD-8636-94805541F9BC}" type="sibTrans" cxnId="{CEBB1D00-91A2-4002-BDA7-2AC0455EE33B}">
      <dgm:prSet/>
      <dgm:spPr/>
      <dgm:t>
        <a:bodyPr/>
        <a:lstStyle/>
        <a:p>
          <a:endParaRPr lang="zh-TW" altLang="en-US" sz="2000"/>
        </a:p>
      </dgm:t>
    </dgm:pt>
    <dgm:pt modelId="{A5E184E0-F7F8-41E7-B2E6-CF975BB2DF39}" type="parTrans" cxnId="{CEBB1D00-91A2-4002-BDA7-2AC0455EE33B}">
      <dgm:prSet/>
      <dgm:spPr/>
      <dgm:t>
        <a:bodyPr/>
        <a:lstStyle/>
        <a:p>
          <a:endParaRPr lang="zh-TW" altLang="en-US" sz="2000"/>
        </a:p>
      </dgm:t>
    </dgm:pt>
    <dgm:pt modelId="{1DF4E08E-6EBB-42E9-B44E-C075CBF3775B}">
      <dgm:prSet phldrT="[文字]" custT="1"/>
      <dgm:spPr/>
      <dgm:t>
        <a:bodyPr lIns="0" rIns="0"/>
        <a:lstStyle/>
        <a:p>
          <a:r>
            <a:rPr lang="zh-TW" altLang="en-US" sz="2000" dirty="0">
              <a:latin typeface="微軟正黑體" pitchFamily="34" charset="-120"/>
              <a:ea typeface="微軟正黑體" pitchFamily="34" charset="-120"/>
            </a:rPr>
            <a:t>報</a:t>
          </a:r>
          <a:r>
            <a:rPr lang="en-US" altLang="zh-TW" sz="2000" dirty="0">
              <a:latin typeface="微軟正黑體" pitchFamily="34" charset="-120"/>
              <a:ea typeface="微軟正黑體" pitchFamily="34" charset="-120"/>
            </a:rPr>
            <a:t/>
          </a:r>
          <a:br>
            <a:rPr lang="en-US" altLang="zh-TW" sz="2000" dirty="0">
              <a:latin typeface="微軟正黑體" pitchFamily="34" charset="-120"/>
              <a:ea typeface="微軟正黑體" pitchFamily="34" charset="-120"/>
            </a:rPr>
          </a:br>
          <a:r>
            <a:rPr lang="zh-TW" altLang="en-US" sz="2000" dirty="0">
              <a:latin typeface="微軟正黑體" pitchFamily="34" charset="-120"/>
              <a:ea typeface="微軟正黑體" pitchFamily="34" charset="-120"/>
            </a:rPr>
            <a:t>到</a:t>
          </a:r>
        </a:p>
      </dgm:t>
    </dgm:pt>
    <dgm:pt modelId="{7F394D37-B80A-4A3A-AF17-3267F8260B1B}" type="parTrans" cxnId="{E141FA42-C3A0-4455-BF66-DA71C35EFF68}">
      <dgm:prSet/>
      <dgm:spPr/>
      <dgm:t>
        <a:bodyPr/>
        <a:lstStyle/>
        <a:p>
          <a:endParaRPr lang="zh-TW" altLang="en-US" sz="2000"/>
        </a:p>
      </dgm:t>
    </dgm:pt>
    <dgm:pt modelId="{97014FDB-C9C5-4E9C-8E80-8838F96E60D3}" type="sibTrans" cxnId="{E141FA42-C3A0-4455-BF66-DA71C35EFF68}">
      <dgm:prSet/>
      <dgm:spPr/>
      <dgm:t>
        <a:bodyPr/>
        <a:lstStyle/>
        <a:p>
          <a:endParaRPr lang="zh-TW" altLang="en-US" sz="2000"/>
        </a:p>
      </dgm:t>
    </dgm:pt>
    <dgm:pt modelId="{41D4842B-0040-44EB-A12E-E37E7129BBE0}">
      <dgm:prSet phldrT="[文字]" custT="1"/>
      <dgm:spPr/>
      <dgm:t>
        <a:bodyPr lIns="0" rIns="0"/>
        <a:lstStyle/>
        <a:p>
          <a:r>
            <a:rPr lang="en-US" altLang="zh-TW" sz="2000" dirty="0">
              <a:latin typeface="微軟正黑體" pitchFamily="34" charset="-120"/>
              <a:ea typeface="微軟正黑體" pitchFamily="34" charset="-120"/>
            </a:rPr>
            <a:t>6</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10</a:t>
          </a:r>
          <a:r>
            <a:rPr lang="zh-TW" altLang="en-US" sz="2000" dirty="0">
              <a:latin typeface="微軟正黑體" pitchFamily="34" charset="-120"/>
              <a:ea typeface="微軟正黑體" pitchFamily="34" charset="-120"/>
            </a:rPr>
            <a:t>日</a:t>
          </a:r>
        </a:p>
      </dgm:t>
    </dgm:pt>
    <dgm:pt modelId="{AEE42AAB-6216-4C28-BC7A-1ACB28329AF3}" type="parTrans" cxnId="{E904398F-49E6-49C0-BA78-1AE827FFA73D}">
      <dgm:prSet/>
      <dgm:spPr/>
      <dgm:t>
        <a:bodyPr/>
        <a:lstStyle/>
        <a:p>
          <a:endParaRPr lang="zh-TW" altLang="en-US" sz="2000"/>
        </a:p>
      </dgm:t>
    </dgm:pt>
    <dgm:pt modelId="{91DC62FE-9230-4F6E-B52E-397192ABAA67}" type="sibTrans" cxnId="{E904398F-49E6-49C0-BA78-1AE827FFA73D}">
      <dgm:prSet/>
      <dgm:spPr/>
      <dgm:t>
        <a:bodyPr/>
        <a:lstStyle/>
        <a:p>
          <a:endParaRPr lang="zh-TW" altLang="en-US" sz="2000"/>
        </a:p>
      </dgm:t>
    </dgm:pt>
    <dgm:pt modelId="{774E0AAF-CFA2-41BA-B3FE-23987504ECA6}" type="pres">
      <dgm:prSet presAssocID="{53D7B25B-3767-4691-A0A2-E2D50C49F312}" presName="Name0" presStyleCnt="0">
        <dgm:presLayoutVars>
          <dgm:dir/>
          <dgm:animLvl val="lvl"/>
          <dgm:resizeHandles val="exact"/>
        </dgm:presLayoutVars>
      </dgm:prSet>
      <dgm:spPr/>
      <dgm:t>
        <a:bodyPr/>
        <a:lstStyle/>
        <a:p>
          <a:endParaRPr lang="zh-TW" altLang="en-US"/>
        </a:p>
      </dgm:t>
    </dgm:pt>
    <dgm:pt modelId="{2446AD56-F686-4B15-89F7-BC595E205868}" type="pres">
      <dgm:prSet presAssocID="{FE76E7D2-9ECD-4A08-8D83-D983EAD491FB}" presName="linNode" presStyleCnt="0"/>
      <dgm:spPr/>
    </dgm:pt>
    <dgm:pt modelId="{8C57608F-CC28-4BF9-99FB-C62DD5859D25}" type="pres">
      <dgm:prSet presAssocID="{FE76E7D2-9ECD-4A08-8D83-D983EAD491FB}" presName="parentText" presStyleLbl="node1" presStyleIdx="0" presStyleCnt="4" custScaleX="69013" custScaleY="55340">
        <dgm:presLayoutVars>
          <dgm:chMax val="1"/>
          <dgm:bulletEnabled val="1"/>
        </dgm:presLayoutVars>
      </dgm:prSet>
      <dgm:spPr/>
      <dgm:t>
        <a:bodyPr/>
        <a:lstStyle/>
        <a:p>
          <a:endParaRPr lang="zh-TW" altLang="en-US"/>
        </a:p>
      </dgm:t>
    </dgm:pt>
    <dgm:pt modelId="{CC5C5BFF-ABB7-4680-867F-A21F486C805C}" type="pres">
      <dgm:prSet presAssocID="{FE76E7D2-9ECD-4A08-8D83-D983EAD491FB}" presName="descendantText" presStyleLbl="alignAccFollowNode1" presStyleIdx="0" presStyleCnt="4" custScaleX="95163" custScaleY="61722">
        <dgm:presLayoutVars>
          <dgm:bulletEnabled val="1"/>
        </dgm:presLayoutVars>
      </dgm:prSet>
      <dgm:spPr/>
      <dgm:t>
        <a:bodyPr/>
        <a:lstStyle/>
        <a:p>
          <a:endParaRPr lang="zh-TW" altLang="en-US"/>
        </a:p>
      </dgm:t>
    </dgm:pt>
    <dgm:pt modelId="{9F67AD2F-6070-42EF-A08E-6492BEB1EDD4}" type="pres">
      <dgm:prSet presAssocID="{12A15B96-BE7C-458C-B8DB-F291DCF23E37}" presName="sp" presStyleCnt="0"/>
      <dgm:spPr/>
    </dgm:pt>
    <dgm:pt modelId="{042446DD-E47A-4D0A-A009-E03142066CF8}" type="pres">
      <dgm:prSet presAssocID="{49F6FFB3-BBAC-446A-A815-494BB9BC6274}" presName="linNode" presStyleCnt="0"/>
      <dgm:spPr/>
    </dgm:pt>
    <dgm:pt modelId="{E4571A07-A45A-49C2-B1A2-248727DF4852}" type="pres">
      <dgm:prSet presAssocID="{49F6FFB3-BBAC-446A-A815-494BB9BC6274}" presName="parentText" presStyleLbl="node1" presStyleIdx="1" presStyleCnt="4" custScaleX="68105" custScaleY="68548">
        <dgm:presLayoutVars>
          <dgm:chMax val="1"/>
          <dgm:bulletEnabled val="1"/>
        </dgm:presLayoutVars>
      </dgm:prSet>
      <dgm:spPr/>
      <dgm:t>
        <a:bodyPr/>
        <a:lstStyle/>
        <a:p>
          <a:endParaRPr lang="zh-TW" altLang="en-US"/>
        </a:p>
      </dgm:t>
    </dgm:pt>
    <dgm:pt modelId="{E903C089-030A-4FD1-B297-04BDA18822DF}" type="pres">
      <dgm:prSet presAssocID="{49F6FFB3-BBAC-446A-A815-494BB9BC6274}" presName="descendantText" presStyleLbl="alignAccFollowNode1" presStyleIdx="1" presStyleCnt="4" custScaleX="96482" custScaleY="83828">
        <dgm:presLayoutVars>
          <dgm:bulletEnabled val="1"/>
        </dgm:presLayoutVars>
      </dgm:prSet>
      <dgm:spPr/>
      <dgm:t>
        <a:bodyPr/>
        <a:lstStyle/>
        <a:p>
          <a:endParaRPr lang="zh-TW" altLang="en-US"/>
        </a:p>
      </dgm:t>
    </dgm:pt>
    <dgm:pt modelId="{D2F0F7A8-E8B7-422B-A017-A16F5EDE36A8}" type="pres">
      <dgm:prSet presAssocID="{FC96BB12-DA5A-42DD-8636-94805541F9BC}" presName="sp" presStyleCnt="0"/>
      <dgm:spPr/>
    </dgm:pt>
    <dgm:pt modelId="{C565FAB2-A5DA-4459-B2AC-1D4D653991BE}" type="pres">
      <dgm:prSet presAssocID="{7A67BEAE-5B2B-4213-B08E-8E72D3FB3908}" presName="linNode" presStyleCnt="0"/>
      <dgm:spPr/>
    </dgm:pt>
    <dgm:pt modelId="{D52B17DD-015A-443C-9B1C-C09140300834}" type="pres">
      <dgm:prSet presAssocID="{7A67BEAE-5B2B-4213-B08E-8E72D3FB3908}" presName="parentText" presStyleLbl="node1" presStyleIdx="2" presStyleCnt="4" custScaleX="66412" custScaleY="49261">
        <dgm:presLayoutVars>
          <dgm:chMax val="1"/>
          <dgm:bulletEnabled val="1"/>
        </dgm:presLayoutVars>
      </dgm:prSet>
      <dgm:spPr/>
      <dgm:t>
        <a:bodyPr/>
        <a:lstStyle/>
        <a:p>
          <a:endParaRPr lang="zh-TW" altLang="en-US"/>
        </a:p>
      </dgm:t>
    </dgm:pt>
    <dgm:pt modelId="{F0C37F47-6E63-4386-95F8-12B0A48783FA}" type="pres">
      <dgm:prSet presAssocID="{7A67BEAE-5B2B-4213-B08E-8E72D3FB3908}" presName="descendantText" presStyleLbl="alignAccFollowNode1" presStyleIdx="2" presStyleCnt="4" custScaleX="96626" custScaleY="55614">
        <dgm:presLayoutVars>
          <dgm:bulletEnabled val="1"/>
        </dgm:presLayoutVars>
      </dgm:prSet>
      <dgm:spPr/>
      <dgm:t>
        <a:bodyPr/>
        <a:lstStyle/>
        <a:p>
          <a:endParaRPr lang="zh-TW" altLang="en-US"/>
        </a:p>
      </dgm:t>
    </dgm:pt>
    <dgm:pt modelId="{ACDB5C94-2347-48B0-AE05-D31096903ABE}" type="pres">
      <dgm:prSet presAssocID="{851A7591-158E-4E00-9355-073D2771AE90}" presName="sp" presStyleCnt="0"/>
      <dgm:spPr/>
    </dgm:pt>
    <dgm:pt modelId="{5F7332ED-12AB-42BA-B76A-672660C6BE11}" type="pres">
      <dgm:prSet presAssocID="{1DF4E08E-6EBB-42E9-B44E-C075CBF3775B}" presName="linNode" presStyleCnt="0"/>
      <dgm:spPr/>
    </dgm:pt>
    <dgm:pt modelId="{68F9257F-7A23-4CFB-859D-1CE51BD5DED2}" type="pres">
      <dgm:prSet presAssocID="{1DF4E08E-6EBB-42E9-B44E-C075CBF3775B}" presName="parentText" presStyleLbl="node1" presStyleIdx="3" presStyleCnt="4" custScaleX="67884" custScaleY="49031">
        <dgm:presLayoutVars>
          <dgm:chMax val="1"/>
          <dgm:bulletEnabled val="1"/>
        </dgm:presLayoutVars>
      </dgm:prSet>
      <dgm:spPr/>
      <dgm:t>
        <a:bodyPr/>
        <a:lstStyle/>
        <a:p>
          <a:endParaRPr lang="zh-TW" altLang="en-US"/>
        </a:p>
      </dgm:t>
    </dgm:pt>
    <dgm:pt modelId="{E6C3BC4D-3282-41A0-BA89-6D38A93147AD}" type="pres">
      <dgm:prSet presAssocID="{1DF4E08E-6EBB-42E9-B44E-C075CBF3775B}" presName="descendantText" presStyleLbl="alignAccFollowNode1" presStyleIdx="3" presStyleCnt="4" custScaleX="95798" custScaleY="64892">
        <dgm:presLayoutVars>
          <dgm:bulletEnabled val="1"/>
        </dgm:presLayoutVars>
      </dgm:prSet>
      <dgm:spPr/>
      <dgm:t>
        <a:bodyPr/>
        <a:lstStyle/>
        <a:p>
          <a:endParaRPr lang="zh-TW" altLang="en-US"/>
        </a:p>
      </dgm:t>
    </dgm:pt>
  </dgm:ptLst>
  <dgm:cxnLst>
    <dgm:cxn modelId="{5E8F71C0-9AAD-4D75-A742-0B82FC99B279}" srcId="{FE76E7D2-9ECD-4A08-8D83-D983EAD491FB}" destId="{77FDF603-159B-4071-818B-4BE555DBE0E1}" srcOrd="0" destOrd="0" parTransId="{A3E79BAB-FB5B-45D3-B3AC-39FA934EF8FC}" sibTransId="{D7CF3CD5-C180-4D66-BF8B-4E2406485016}"/>
    <dgm:cxn modelId="{7A027925-C620-4BE3-9E22-00C4AC8E3E65}" type="presOf" srcId="{49F6FFB3-BBAC-446A-A815-494BB9BC6274}" destId="{E4571A07-A45A-49C2-B1A2-248727DF4852}" srcOrd="0" destOrd="0" presId="urn:microsoft.com/office/officeart/2005/8/layout/vList5"/>
    <dgm:cxn modelId="{0B004573-FAC6-436F-8954-29EF7C08C1FF}" srcId="{53D7B25B-3767-4691-A0A2-E2D50C49F312}" destId="{7A67BEAE-5B2B-4213-B08E-8E72D3FB3908}" srcOrd="2" destOrd="0" parTransId="{D444F305-A7CC-4090-B905-B2F6F149594A}" sibTransId="{851A7591-158E-4E00-9355-073D2771AE90}"/>
    <dgm:cxn modelId="{7618C8F3-4675-4E35-ACE0-FF6C0D0253DC}" type="presOf" srcId="{7A67BEAE-5B2B-4213-B08E-8E72D3FB3908}" destId="{D52B17DD-015A-443C-9B1C-C09140300834}" srcOrd="0" destOrd="0" presId="urn:microsoft.com/office/officeart/2005/8/layout/vList5"/>
    <dgm:cxn modelId="{D865F0F8-FF51-4E72-A117-8A3E41B69F19}" type="presOf" srcId="{FE76E7D2-9ECD-4A08-8D83-D983EAD491FB}" destId="{8C57608F-CC28-4BF9-99FB-C62DD5859D25}" srcOrd="0" destOrd="0" presId="urn:microsoft.com/office/officeart/2005/8/layout/vList5"/>
    <dgm:cxn modelId="{E904398F-49E6-49C0-BA78-1AE827FFA73D}" srcId="{1DF4E08E-6EBB-42E9-B44E-C075CBF3775B}" destId="{41D4842B-0040-44EB-A12E-E37E7129BBE0}" srcOrd="0" destOrd="0" parTransId="{AEE42AAB-6216-4C28-BC7A-1ACB28329AF3}" sibTransId="{91DC62FE-9230-4F6E-B52E-397192ABAA67}"/>
    <dgm:cxn modelId="{E141FA42-C3A0-4455-BF66-DA71C35EFF68}" srcId="{53D7B25B-3767-4691-A0A2-E2D50C49F312}" destId="{1DF4E08E-6EBB-42E9-B44E-C075CBF3775B}" srcOrd="3" destOrd="0" parTransId="{7F394D37-B80A-4A3A-AF17-3267F8260B1B}" sibTransId="{97014FDB-C9C5-4E9C-8E80-8838F96E60D3}"/>
    <dgm:cxn modelId="{4AF3FD5E-9B13-46AA-BD0E-D97F7479DEDE}" type="presOf" srcId="{77FDF603-159B-4071-818B-4BE555DBE0E1}" destId="{CC5C5BFF-ABB7-4680-867F-A21F486C805C}" srcOrd="0" destOrd="0" presId="urn:microsoft.com/office/officeart/2005/8/layout/vList5"/>
    <dgm:cxn modelId="{006A357E-B3F8-4F45-9343-254C8412EB02}" type="presOf" srcId="{1DF4E08E-6EBB-42E9-B44E-C075CBF3775B}" destId="{68F9257F-7A23-4CFB-859D-1CE51BD5DED2}" srcOrd="0" destOrd="0" presId="urn:microsoft.com/office/officeart/2005/8/layout/vList5"/>
    <dgm:cxn modelId="{CEBB1D00-91A2-4002-BDA7-2AC0455EE33B}" srcId="{53D7B25B-3767-4691-A0A2-E2D50C49F312}" destId="{49F6FFB3-BBAC-446A-A815-494BB9BC6274}" srcOrd="1" destOrd="0" parTransId="{A5E184E0-F7F8-41E7-B2E6-CF975BB2DF39}" sibTransId="{FC96BB12-DA5A-42DD-8636-94805541F9BC}"/>
    <dgm:cxn modelId="{FED939A9-8DE5-4F5F-856E-2464284D65BA}" type="presOf" srcId="{53D7B25B-3767-4691-A0A2-E2D50C49F312}" destId="{774E0AAF-CFA2-41BA-B3FE-23987504ECA6}" srcOrd="0" destOrd="0" presId="urn:microsoft.com/office/officeart/2005/8/layout/vList5"/>
    <dgm:cxn modelId="{FC640138-70CD-4D3F-BF89-2F6640B4A196}" srcId="{53D7B25B-3767-4691-A0A2-E2D50C49F312}" destId="{FE76E7D2-9ECD-4A08-8D83-D983EAD491FB}" srcOrd="0" destOrd="0" parTransId="{4FE0EE55-2D8C-419A-989C-D206610BC5FB}" sibTransId="{12A15B96-BE7C-458C-B8DB-F291DCF23E37}"/>
    <dgm:cxn modelId="{670D2B2D-BCB9-493C-82C7-7473EE5AFC70}" srcId="{7A67BEAE-5B2B-4213-B08E-8E72D3FB3908}" destId="{97C4BC02-D6EC-4250-984B-59B7982EBAEC}" srcOrd="0" destOrd="0" parTransId="{46D1A608-2E02-43D8-87FF-9E9A4AB4D3D1}" sibTransId="{AA073D2C-F83E-4255-B7B5-5CEBC79EEF9A}"/>
    <dgm:cxn modelId="{46483763-F479-40B4-AA1F-5C2F26942DE1}" type="presOf" srcId="{41D4842B-0040-44EB-A12E-E37E7129BBE0}" destId="{E6C3BC4D-3282-41A0-BA89-6D38A93147AD}" srcOrd="0" destOrd="0" presId="urn:microsoft.com/office/officeart/2005/8/layout/vList5"/>
    <dgm:cxn modelId="{706AD89D-6F9D-47AE-A531-B11D610696D9}" type="presOf" srcId="{79E81560-F3C1-4399-A483-FC82C8410454}" destId="{E903C089-030A-4FD1-B297-04BDA18822DF}" srcOrd="0" destOrd="0" presId="urn:microsoft.com/office/officeart/2005/8/layout/vList5"/>
    <dgm:cxn modelId="{23DBFFCA-9C0E-4B45-9E22-48C4791D65E9}" srcId="{49F6FFB3-BBAC-446A-A815-494BB9BC6274}" destId="{79E81560-F3C1-4399-A483-FC82C8410454}" srcOrd="0" destOrd="0" parTransId="{82781C99-6289-4A91-90CE-5F11518AE58C}" sibTransId="{8A25E487-B280-4C65-9F65-72EA2C839DA5}"/>
    <dgm:cxn modelId="{3DD6882F-9C4C-4B21-8B48-2200B881CE6F}" type="presOf" srcId="{97C4BC02-D6EC-4250-984B-59B7982EBAEC}" destId="{F0C37F47-6E63-4386-95F8-12B0A48783FA}" srcOrd="0" destOrd="0" presId="urn:microsoft.com/office/officeart/2005/8/layout/vList5"/>
    <dgm:cxn modelId="{CEB79508-130F-4E48-B248-A21A34130A38}" type="presParOf" srcId="{774E0AAF-CFA2-41BA-B3FE-23987504ECA6}" destId="{2446AD56-F686-4B15-89F7-BC595E205868}" srcOrd="0" destOrd="0" presId="urn:microsoft.com/office/officeart/2005/8/layout/vList5"/>
    <dgm:cxn modelId="{189D9A7D-EAEC-4EB4-A239-C12CA4E76434}" type="presParOf" srcId="{2446AD56-F686-4B15-89F7-BC595E205868}" destId="{8C57608F-CC28-4BF9-99FB-C62DD5859D25}" srcOrd="0" destOrd="0" presId="urn:microsoft.com/office/officeart/2005/8/layout/vList5"/>
    <dgm:cxn modelId="{42431611-B920-4BFD-97AD-CF9EF2D50F87}" type="presParOf" srcId="{2446AD56-F686-4B15-89F7-BC595E205868}" destId="{CC5C5BFF-ABB7-4680-867F-A21F486C805C}" srcOrd="1" destOrd="0" presId="urn:microsoft.com/office/officeart/2005/8/layout/vList5"/>
    <dgm:cxn modelId="{0A4AC49A-56D5-48E1-96C7-FBD284AEC8A5}" type="presParOf" srcId="{774E0AAF-CFA2-41BA-B3FE-23987504ECA6}" destId="{9F67AD2F-6070-42EF-A08E-6492BEB1EDD4}" srcOrd="1" destOrd="0" presId="urn:microsoft.com/office/officeart/2005/8/layout/vList5"/>
    <dgm:cxn modelId="{57539A7A-4C72-45BC-9A70-7A6280B4E535}" type="presParOf" srcId="{774E0AAF-CFA2-41BA-B3FE-23987504ECA6}" destId="{042446DD-E47A-4D0A-A009-E03142066CF8}" srcOrd="2" destOrd="0" presId="urn:microsoft.com/office/officeart/2005/8/layout/vList5"/>
    <dgm:cxn modelId="{A37C8297-6969-4936-9293-D4B6B1475C60}" type="presParOf" srcId="{042446DD-E47A-4D0A-A009-E03142066CF8}" destId="{E4571A07-A45A-49C2-B1A2-248727DF4852}" srcOrd="0" destOrd="0" presId="urn:microsoft.com/office/officeart/2005/8/layout/vList5"/>
    <dgm:cxn modelId="{E93AC3E8-A3B5-4A63-B6A2-1CAB8A8A4D38}" type="presParOf" srcId="{042446DD-E47A-4D0A-A009-E03142066CF8}" destId="{E903C089-030A-4FD1-B297-04BDA18822DF}" srcOrd="1" destOrd="0" presId="urn:microsoft.com/office/officeart/2005/8/layout/vList5"/>
    <dgm:cxn modelId="{C3598C6D-BC62-4574-AF8A-5A738BC12641}" type="presParOf" srcId="{774E0AAF-CFA2-41BA-B3FE-23987504ECA6}" destId="{D2F0F7A8-E8B7-422B-A017-A16F5EDE36A8}" srcOrd="3" destOrd="0" presId="urn:microsoft.com/office/officeart/2005/8/layout/vList5"/>
    <dgm:cxn modelId="{15F68F93-2937-4B1D-9ADF-D83B84B6C088}" type="presParOf" srcId="{774E0AAF-CFA2-41BA-B3FE-23987504ECA6}" destId="{C565FAB2-A5DA-4459-B2AC-1D4D653991BE}" srcOrd="4" destOrd="0" presId="urn:microsoft.com/office/officeart/2005/8/layout/vList5"/>
    <dgm:cxn modelId="{DDF7DDCF-FB13-41AC-8009-30B323FE82CB}" type="presParOf" srcId="{C565FAB2-A5DA-4459-B2AC-1D4D653991BE}" destId="{D52B17DD-015A-443C-9B1C-C09140300834}" srcOrd="0" destOrd="0" presId="urn:microsoft.com/office/officeart/2005/8/layout/vList5"/>
    <dgm:cxn modelId="{C8EE826D-E701-4053-8B27-FEDB276B3458}" type="presParOf" srcId="{C565FAB2-A5DA-4459-B2AC-1D4D653991BE}" destId="{F0C37F47-6E63-4386-95F8-12B0A48783FA}" srcOrd="1" destOrd="0" presId="urn:microsoft.com/office/officeart/2005/8/layout/vList5"/>
    <dgm:cxn modelId="{3A98D3B5-7BB0-4FCC-B3FE-787144E85C2A}" type="presParOf" srcId="{774E0AAF-CFA2-41BA-B3FE-23987504ECA6}" destId="{ACDB5C94-2347-48B0-AE05-D31096903ABE}" srcOrd="5" destOrd="0" presId="urn:microsoft.com/office/officeart/2005/8/layout/vList5"/>
    <dgm:cxn modelId="{5D619FE1-F005-412C-AEFC-875F08752412}" type="presParOf" srcId="{774E0AAF-CFA2-41BA-B3FE-23987504ECA6}" destId="{5F7332ED-12AB-42BA-B76A-672660C6BE11}" srcOrd="6" destOrd="0" presId="urn:microsoft.com/office/officeart/2005/8/layout/vList5"/>
    <dgm:cxn modelId="{4EC08E29-49A7-422D-AAAF-CD62F1C10D02}" type="presParOf" srcId="{5F7332ED-12AB-42BA-B76A-672660C6BE11}" destId="{68F9257F-7A23-4CFB-859D-1CE51BD5DED2}" srcOrd="0" destOrd="0" presId="urn:microsoft.com/office/officeart/2005/8/layout/vList5"/>
    <dgm:cxn modelId="{F5EC2D02-D36E-498A-93C2-8C71544C850A}" type="presParOf" srcId="{5F7332ED-12AB-42BA-B76A-672660C6BE11}" destId="{E6C3BC4D-3282-41A0-BA89-6D38A93147A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9</a:t>
          </a:r>
          <a:r>
            <a:rPr lang="zh-TW" altLang="en-US" sz="2400" b="1" dirty="0">
              <a:latin typeface="微軟正黑體" pitchFamily="34" charset="-120"/>
              <a:ea typeface="微軟正黑體" pitchFamily="34" charset="-120"/>
            </a:rPr>
            <a:t>日放榜</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8240264C-89A2-4551-A162-C8EC0AC2557A}">
      <dgm:prSet phldrT="[文字]" custT="1"/>
      <dgm:spPr/>
      <dgm:t>
        <a:bodyPr/>
        <a:lstStyle/>
        <a:p>
          <a:pPr algn="l">
            <a:lnSpc>
              <a:spcPct val="80000"/>
            </a:lnSpc>
          </a:pP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10</a:t>
          </a:r>
          <a:r>
            <a:rPr lang="zh-TW" altLang="en-US" sz="2400" b="1" dirty="0">
              <a:latin typeface="微軟正黑體" pitchFamily="34" charset="-120"/>
              <a:ea typeface="微軟正黑體" pitchFamily="34" charset="-120"/>
            </a:rPr>
            <a:t>日報到</a:t>
          </a:r>
        </a:p>
      </dgm:t>
    </dgm:pt>
    <dgm:pt modelId="{A799DC43-635B-4987-9177-FA904FEABA70}" type="parTrans" cxnId="{D3F0604A-A8F2-429C-AFD3-F99E21D6BCBF}">
      <dgm:prSet/>
      <dgm:spPr/>
      <dgm:t>
        <a:bodyPr/>
        <a:lstStyle/>
        <a:p>
          <a:endParaRPr lang="zh-TW" altLang="en-US" sz="2400">
            <a:latin typeface="微軟正黑體" pitchFamily="34" charset="-120"/>
            <a:ea typeface="微軟正黑體" pitchFamily="34" charset="-120"/>
          </a:endParaRPr>
        </a:p>
      </dgm:t>
    </dgm:pt>
    <dgm:pt modelId="{5AB852EC-DD8E-4D88-8B59-6F8B7AE58B78}" type="sibTrans" cxnId="{D3F0604A-A8F2-429C-AFD3-F99E21D6BCBF}">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r>
            <a:rPr lang="zh-TW" altLang="en-US" sz="2600" b="1"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ct val="80000"/>
            </a:lnSpc>
          </a:pPr>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28</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日報名</a:t>
          </a:r>
        </a:p>
      </dgm:t>
    </dgm:pt>
    <dgm:pt modelId="{FC4C3F0D-E4B9-4977-A34A-4636F974A4F4}" type="parTrans" cxnId="{28FA91D3-2F5E-4299-A7E3-C31ED2C12EB3}">
      <dgm:prSet/>
      <dgm:spPr/>
      <dgm:t>
        <a:bodyPr/>
        <a:lstStyle/>
        <a:p>
          <a:endParaRPr lang="zh-TW" altLang="en-US"/>
        </a:p>
      </dgm:t>
    </dgm:pt>
    <dgm:pt modelId="{91AC7F8B-A0FB-426D-939F-FEF6DD877481}" type="sibTrans" cxnId="{28FA91D3-2F5E-4299-A7E3-C31ED2C12EB3}">
      <dgm:prSet/>
      <dgm:spPr/>
      <dgm:t>
        <a:bodyPr/>
        <a:lstStyle/>
        <a:p>
          <a:endParaRPr lang="zh-TW" altLang="en-US"/>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600"/>
            </a:lnSpc>
            <a:spcAft>
              <a:spcPts val="0"/>
            </a:spcAft>
          </a:pPr>
          <a:r>
            <a:rPr lang="zh-TW" altLang="en-US" sz="2600" b="1" u="none" dirty="0">
              <a:solidFill>
                <a:srgbClr val="FF0000"/>
              </a:solidFill>
              <a:latin typeface="微軟正黑體" pitchFamily="34" charset="-120"/>
              <a:ea typeface="微軟正黑體" pitchFamily="34" charset="-120"/>
            </a:rPr>
            <a:t>公立學校：彰藝</a:t>
          </a:r>
          <a:r>
            <a:rPr lang="en-US" altLang="zh-TW" sz="2600" b="1" u="none" dirty="0">
              <a:solidFill>
                <a:srgbClr val="FF0000"/>
              </a:solidFill>
              <a:latin typeface="微軟正黑體" pitchFamily="34" charset="-120"/>
              <a:ea typeface="微軟正黑體" pitchFamily="34" charset="-120"/>
            </a:rPr>
            <a:t>5</a:t>
          </a:r>
          <a:r>
            <a:rPr lang="zh-TW" altLang="en-US" sz="2600" b="1" u="none" dirty="0">
              <a:solidFill>
                <a:srgbClr val="FF0000"/>
              </a:solidFill>
              <a:latin typeface="微軟正黑體" pitchFamily="34" charset="-120"/>
              <a:ea typeface="微軟正黑體" pitchFamily="34" charset="-120"/>
            </a:rPr>
            <a:t>、二林</a:t>
          </a:r>
          <a:r>
            <a:rPr lang="en-US" altLang="zh-TW" sz="2600" b="1" u="none" dirty="0">
              <a:solidFill>
                <a:srgbClr val="FF0000"/>
              </a:solidFill>
              <a:latin typeface="微軟正黑體" pitchFamily="34" charset="-120"/>
              <a:ea typeface="微軟正黑體" pitchFamily="34" charset="-120"/>
            </a:rPr>
            <a:t>45</a:t>
          </a:r>
          <a:r>
            <a:rPr lang="zh-TW" altLang="en-US" sz="2600" b="1" u="none" dirty="0">
              <a:solidFill>
                <a:srgbClr val="FF0000"/>
              </a:solidFill>
              <a:latin typeface="微軟正黑體" pitchFamily="34" charset="-120"/>
              <a:ea typeface="微軟正黑體" pitchFamily="34" charset="-120"/>
            </a:rPr>
            <a:t>、</a:t>
          </a:r>
          <a:r>
            <a:rPr lang="en-US" altLang="zh-TW" sz="2600" b="1" u="none" dirty="0">
              <a:solidFill>
                <a:srgbClr val="FF0000"/>
              </a:solidFill>
              <a:latin typeface="微軟正黑體" pitchFamily="34" charset="-120"/>
              <a:ea typeface="微軟正黑體" pitchFamily="34" charset="-120"/>
            </a:rPr>
            <a:t/>
          </a:r>
          <a:br>
            <a:rPr lang="en-US" altLang="zh-TW" sz="2600" b="1" u="none" dirty="0">
              <a:solidFill>
                <a:srgbClr val="FF0000"/>
              </a:solidFill>
              <a:latin typeface="微軟正黑體" pitchFamily="34" charset="-120"/>
              <a:ea typeface="微軟正黑體" pitchFamily="34" charset="-120"/>
            </a:rPr>
          </a:br>
          <a:r>
            <a:rPr lang="en-US" altLang="zh-TW" sz="2600" b="1" u="none" dirty="0">
              <a:solidFill>
                <a:srgbClr val="FF0000"/>
              </a:solidFill>
              <a:latin typeface="微軟正黑體" pitchFamily="34" charset="-120"/>
              <a:ea typeface="微軟正黑體" pitchFamily="34" charset="-120"/>
            </a:rPr>
            <a:t>                   </a:t>
          </a:r>
          <a:r>
            <a:rPr lang="zh-TW" altLang="en-US" sz="2600" b="1" u="none" dirty="0">
              <a:solidFill>
                <a:srgbClr val="FF0000"/>
              </a:solidFill>
              <a:latin typeface="微軟正黑體" pitchFamily="34" charset="-120"/>
              <a:ea typeface="微軟正黑體" pitchFamily="34" charset="-120"/>
            </a:rPr>
            <a:t> 成功</a:t>
          </a:r>
          <a:r>
            <a:rPr lang="en-US" altLang="zh-TW" sz="2600" b="1" u="none" dirty="0">
              <a:solidFill>
                <a:srgbClr val="FF0000"/>
              </a:solidFill>
              <a:latin typeface="微軟正黑體" pitchFamily="34" charset="-120"/>
              <a:ea typeface="微軟正黑體" pitchFamily="34" charset="-120"/>
            </a:rPr>
            <a:t>10</a:t>
          </a:r>
          <a:r>
            <a:rPr lang="zh-TW" altLang="en-US" sz="2600" b="1" u="none" dirty="0">
              <a:solidFill>
                <a:srgbClr val="FF0000"/>
              </a:solidFill>
              <a:latin typeface="微軟正黑體" pitchFamily="34" charset="-120"/>
              <a:ea typeface="微軟正黑體" pitchFamily="34" charset="-120"/>
            </a:rPr>
            <a:t>、田中</a:t>
          </a:r>
          <a:r>
            <a:rPr lang="en-US" altLang="zh-TW" sz="2600" b="1" u="none" dirty="0">
              <a:solidFill>
                <a:srgbClr val="FF0000"/>
              </a:solidFill>
              <a:latin typeface="微軟正黑體" pitchFamily="34" charset="-120"/>
              <a:ea typeface="微軟正黑體" pitchFamily="34" charset="-120"/>
            </a:rPr>
            <a:t>25</a:t>
          </a:r>
          <a:r>
            <a:rPr lang="zh-TW" altLang="en-US" sz="2600" b="1" u="none" dirty="0">
              <a:solidFill>
                <a:srgbClr val="FF0000"/>
              </a:solidFill>
              <a:latin typeface="微軟正黑體" pitchFamily="34" charset="-120"/>
              <a:ea typeface="微軟正黑體" pitchFamily="34" charset="-120"/>
            </a:rPr>
            <a:t>、和美</a:t>
          </a:r>
          <a:r>
            <a:rPr lang="en-US" altLang="zh-TW" sz="2600" b="1" u="none" dirty="0">
              <a:solidFill>
                <a:srgbClr val="FF0000"/>
              </a:solidFill>
              <a:latin typeface="微軟正黑體" pitchFamily="34" charset="-120"/>
              <a:ea typeface="微軟正黑體" pitchFamily="34" charset="-120"/>
            </a:rPr>
            <a:t>45</a:t>
          </a:r>
          <a:endParaRPr lang="zh-TW" altLang="en-US" sz="2600" u="none" dirty="0">
            <a:solidFill>
              <a:srgbClr val="FF0000"/>
            </a:solidFill>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12F47736-33FC-4164-B659-4EEEA47F3555}">
      <dgm:prSet phldrT="[文字]" custT="1"/>
      <dgm:spPr/>
      <dgm:t>
        <a:bodyPr/>
        <a:lstStyle/>
        <a:p>
          <a:pPr algn="l">
            <a:lnSpc>
              <a:spcPts val="3600"/>
            </a:lnSpc>
            <a:spcBef>
              <a:spcPct val="0"/>
            </a:spcBef>
            <a:spcAft>
              <a:spcPts val="0"/>
            </a:spcAft>
          </a:pPr>
          <a:r>
            <a:rPr lang="zh-TW" altLang="en-US" sz="2600" b="1" u="none" dirty="0">
              <a:solidFill>
                <a:srgbClr val="FF0000"/>
              </a:solidFill>
              <a:latin typeface="微軟正黑體" pitchFamily="34" charset="-120"/>
              <a:ea typeface="微軟正黑體" pitchFamily="34" charset="-120"/>
            </a:rPr>
            <a:t>私立學校：精誠</a:t>
          </a:r>
          <a:r>
            <a:rPr lang="en-US" altLang="zh-TW" sz="2600" b="1" u="none" dirty="0">
              <a:solidFill>
                <a:srgbClr val="FF0000"/>
              </a:solidFill>
              <a:latin typeface="微軟正黑體" pitchFamily="34" charset="-120"/>
              <a:ea typeface="微軟正黑體" pitchFamily="34" charset="-120"/>
            </a:rPr>
            <a:t>235</a:t>
          </a:r>
          <a:r>
            <a:rPr lang="zh-TW" altLang="en-US" sz="2600" b="1" u="none" dirty="0">
              <a:solidFill>
                <a:srgbClr val="FF0000"/>
              </a:solidFill>
              <a:latin typeface="微軟正黑體" pitchFamily="34" charset="-120"/>
              <a:ea typeface="微軟正黑體" pitchFamily="34" charset="-120"/>
            </a:rPr>
            <a:t>、文興</a:t>
          </a:r>
          <a:r>
            <a:rPr lang="en-US" altLang="zh-TW" sz="2600" b="1" u="none" dirty="0">
              <a:solidFill>
                <a:srgbClr val="FF0000"/>
              </a:solidFill>
              <a:latin typeface="微軟正黑體" pitchFamily="34" charset="-120"/>
              <a:ea typeface="微軟正黑體" pitchFamily="34" charset="-120"/>
            </a:rPr>
            <a:t>80</a:t>
          </a:r>
          <a:endParaRPr lang="zh-TW" altLang="en-US" sz="2600" b="1" u="none" dirty="0">
            <a:solidFill>
              <a:srgbClr val="FF0000"/>
            </a:solidFill>
            <a:latin typeface="微軟正黑體" pitchFamily="34" charset="-120"/>
            <a:ea typeface="微軟正黑體" pitchFamily="34" charset="-120"/>
          </a:endParaRPr>
        </a:p>
      </dgm:t>
    </dgm:pt>
    <dgm:pt modelId="{12CB639B-E9DE-4BC3-A1FD-C202AB5A63F8}" type="sibTrans" cxnId="{9BAF286E-C93B-41CC-A794-7CE4398D361B}">
      <dgm:prSet/>
      <dgm:spPr/>
      <dgm:t>
        <a:bodyPr/>
        <a:lstStyle/>
        <a:p>
          <a:endParaRPr lang="zh-TW" altLang="en-US" sz="2400">
            <a:latin typeface="微軟正黑體" pitchFamily="34" charset="-120"/>
            <a:ea typeface="微軟正黑體" pitchFamily="34" charset="-120"/>
          </a:endParaRPr>
        </a:p>
      </dgm:t>
    </dgm:pt>
    <dgm:pt modelId="{52D521CB-3287-401B-9CC6-0B3ADDCB6C06}" type="parTrans" cxnId="{9BAF286E-C93B-41CC-A794-7CE4398D361B}">
      <dgm:prSet/>
      <dgm:spPr/>
      <dgm:t>
        <a:bodyPr/>
        <a:lstStyle/>
        <a:p>
          <a:endParaRPr lang="zh-TW" altLang="en-US" sz="2400">
            <a:latin typeface="微軟正黑體" pitchFamily="34" charset="-120"/>
            <a:ea typeface="微軟正黑體" pitchFamily="34" charset="-120"/>
          </a:endParaRPr>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54409">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60847">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71376">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5541" custLinFactNeighborX="519" custLinFactNeighborY="482">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1146">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7163">
        <dgm:presLayoutVars>
          <dgm:bulletEnabled val="1"/>
        </dgm:presLayoutVars>
      </dgm:prSet>
      <dgm:spPr/>
      <dgm:t>
        <a:bodyPr/>
        <a:lstStyle/>
        <a:p>
          <a:endParaRPr lang="zh-TW" altLang="en-US"/>
        </a:p>
      </dgm:t>
    </dgm:pt>
  </dgm:ptLst>
  <dgm:cxnLst>
    <dgm:cxn modelId="{4AF80C67-0667-427F-9CB9-2578EEC4D624}" type="presOf" srcId="{7351BC8C-A3C1-4E78-8314-1F72D6654368}" destId="{45C3AC1C-7C86-42B1-8C46-D477007DFCA5}" srcOrd="0" destOrd="1" presId="urn:microsoft.com/office/officeart/2005/8/layout/vList5"/>
    <dgm:cxn modelId="{5A7941A5-0D30-4CFF-92B8-149F326B3591}" srcId="{DBC284DB-1BC1-4EAE-B210-C4AB8EFB17FD}" destId="{72B92933-CBF6-4146-9798-0FB60522B370}" srcOrd="0" destOrd="0" parTransId="{32BDC70A-0D42-4B73-9534-95D34C4E4A00}" sibTransId="{62104E89-A228-4354-A945-734B91C70374}"/>
    <dgm:cxn modelId="{16D29B70-736E-4761-8944-714A8A288018}" type="presOf" srcId="{8E109CDF-101F-4367-91E8-A8714F11C9EE}" destId="{B75A1A8B-6EE8-453C-BFBA-D7747B2A219D}" srcOrd="0" destOrd="0" presId="urn:microsoft.com/office/officeart/2005/8/layout/vList5"/>
    <dgm:cxn modelId="{64B951F5-E850-4956-A3BD-F5530EB40D05}" type="presOf" srcId="{F9E0FB4C-623F-4474-A3F8-D86B85FF0B65}" destId="{DA0DB5C3-75BA-45A0-BE5A-7A3C9AD81C53}" srcOrd="0" destOrd="0" presId="urn:microsoft.com/office/officeart/2005/8/layout/vList5"/>
    <dgm:cxn modelId="{19D68626-750A-4EBF-AEE6-B42CE11580EC}" type="presOf" srcId="{72B92933-CBF6-4146-9798-0FB60522B370}" destId="{0874A851-733E-4C68-A5B9-C63601CD053F}" srcOrd="0" destOrd="0" presId="urn:microsoft.com/office/officeart/2005/8/layout/vList5"/>
    <dgm:cxn modelId="{F74C62D9-1BDD-46CA-B7CB-EF6FCF5A5873}"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CCF66867-1471-4F8C-9858-445129899A5D}" type="presOf" srcId="{7D18848D-7E34-4455-B8D2-DBB35D905EF0}" destId="{45C3AC1C-7C86-42B1-8C46-D477007DFCA5}"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551CC96C-7ED3-40A5-8BCB-8C091A195295}" type="presOf" srcId="{9B7ADE11-BE18-4708-9D56-1476D1E125B4}" destId="{95F09A83-74EB-4EC8-AD6D-6E463ED96453}" srcOrd="0" destOrd="0" presId="urn:microsoft.com/office/officeart/2005/8/layout/vList5"/>
    <dgm:cxn modelId="{7F6D8C20-5FA1-47A6-AE77-E2F749982386}" type="presOf" srcId="{D615E62D-AAB6-41B3-AC23-66D407BB2CE6}" destId="{ECD53BAB-D8FE-446E-B57F-FCEDCC00A9E9}" srcOrd="0" destOrd="0" presId="urn:microsoft.com/office/officeart/2005/8/layout/vList5"/>
    <dgm:cxn modelId="{C022E479-A022-43D4-89B6-BE9AFAB4FF20}" type="presOf" srcId="{12F47736-33FC-4164-B659-4EEEA47F3555}" destId="{0874A851-733E-4C68-A5B9-C63601CD053F}" srcOrd="0" destOrd="1" presId="urn:microsoft.com/office/officeart/2005/8/layout/vList5"/>
    <dgm:cxn modelId="{D3F0604A-A8F2-429C-AFD3-F99E21D6BCBF}" srcId="{9B7ADE11-BE18-4708-9D56-1476D1E125B4}" destId="{8240264C-89A2-4551-A162-C8EC0AC2557A}" srcOrd="2" destOrd="0" parTransId="{A799DC43-635B-4987-9177-FA904FEABA70}" sibTransId="{5AB852EC-DD8E-4D88-8B59-6F8B7AE58B78}"/>
    <dgm:cxn modelId="{A889C9DF-2351-4E8F-B945-14979677AC44}" srcId="{D615E62D-AAB6-41B3-AC23-66D407BB2CE6}" destId="{F9E0FB4C-623F-4474-A3F8-D86B85FF0B65}" srcOrd="0" destOrd="0" parTransId="{8238C7DB-02EE-490E-81FA-E76F757CDAC0}" sibTransId="{DD0B2111-5944-49FB-BF3F-4CCF6DA2A15A}"/>
    <dgm:cxn modelId="{292F3D3C-EAF0-442A-93E1-409FB967C76F}" srcId="{9B7ADE11-BE18-4708-9D56-1476D1E125B4}" destId="{7351BC8C-A3C1-4E78-8314-1F72D6654368}" srcOrd="1" destOrd="0" parTransId="{E52F74C6-EED6-4D60-98C9-7BC42BA3306B}" sibTransId="{E6070F69-9EB7-445F-84F1-F7634AD49B5A}"/>
    <dgm:cxn modelId="{B609C9EC-3BFE-4BB6-9D67-001B9D7A41D5}" type="presOf" srcId="{8240264C-89A2-4551-A162-C8EC0AC2557A}" destId="{45C3AC1C-7C86-42B1-8C46-D477007DFCA5}" srcOrd="0" destOrd="2" presId="urn:microsoft.com/office/officeart/2005/8/layout/vList5"/>
    <dgm:cxn modelId="{9BAF286E-C93B-41CC-A794-7CE4398D361B}" srcId="{DBC284DB-1BC1-4EAE-B210-C4AB8EFB17FD}" destId="{12F47736-33FC-4164-B659-4EEEA47F3555}" srcOrd="1" destOrd="0" parTransId="{52D521CB-3287-401B-9CC6-0B3ADDCB6C06}" sibTransId="{12CB639B-E9DE-4BC3-A1FD-C202AB5A63F8}"/>
    <dgm:cxn modelId="{7F58604E-D4A8-4DCD-9D0D-A791960CAAEC}" srcId="{8E109CDF-101F-4367-91E8-A8714F11C9EE}" destId="{D615E62D-AAB6-41B3-AC23-66D407BB2CE6}" srcOrd="0" destOrd="0" parTransId="{98900391-ADB5-4A7E-AE46-131C03F49A30}" sibTransId="{045C450B-1D1E-4A40-8FC1-44699FC09E56}"/>
    <dgm:cxn modelId="{7E27BD4F-748B-46E4-A77F-BC932C6434B7}" srcId="{8E109CDF-101F-4367-91E8-A8714F11C9EE}" destId="{DBC284DB-1BC1-4EAE-B210-C4AB8EFB17FD}" srcOrd="1" destOrd="0" parTransId="{5452DA11-A21B-4296-8397-9829C9B85BEB}" sibTransId="{5756C6D6-28C7-49F4-AE98-956F97134373}"/>
    <dgm:cxn modelId="{DCE27C7D-43B1-4B4E-8115-E6DEB4AE7550}" type="presParOf" srcId="{B75A1A8B-6EE8-453C-BFBA-D7747B2A219D}" destId="{D08A507D-EA09-48A4-A2E9-D55957FF054D}" srcOrd="0" destOrd="0" presId="urn:microsoft.com/office/officeart/2005/8/layout/vList5"/>
    <dgm:cxn modelId="{712449C0-4795-4974-BD9A-F76493E3C610}" type="presParOf" srcId="{D08A507D-EA09-48A4-A2E9-D55957FF054D}" destId="{ECD53BAB-D8FE-446E-B57F-FCEDCC00A9E9}" srcOrd="0" destOrd="0" presId="urn:microsoft.com/office/officeart/2005/8/layout/vList5"/>
    <dgm:cxn modelId="{1DC1205E-A1A2-4DD3-BDA9-8BB5D7A50B4C}" type="presParOf" srcId="{D08A507D-EA09-48A4-A2E9-D55957FF054D}" destId="{DA0DB5C3-75BA-45A0-BE5A-7A3C9AD81C53}" srcOrd="1" destOrd="0" presId="urn:microsoft.com/office/officeart/2005/8/layout/vList5"/>
    <dgm:cxn modelId="{E20EF912-DA09-4323-A970-99FBCA4EF40C}" type="presParOf" srcId="{B75A1A8B-6EE8-453C-BFBA-D7747B2A219D}" destId="{6547B971-CEEF-4D18-9293-3CC1A33D315C}" srcOrd="1" destOrd="0" presId="urn:microsoft.com/office/officeart/2005/8/layout/vList5"/>
    <dgm:cxn modelId="{7348A1BD-799B-40BF-AFE5-18022D1BE70E}" type="presParOf" srcId="{B75A1A8B-6EE8-453C-BFBA-D7747B2A219D}" destId="{5E16C4BC-53C6-4039-B028-D95D8340BD0E}" srcOrd="2" destOrd="0" presId="urn:microsoft.com/office/officeart/2005/8/layout/vList5"/>
    <dgm:cxn modelId="{728102ED-0FCB-43BF-885B-6205BCAACEAC}" type="presParOf" srcId="{5E16C4BC-53C6-4039-B028-D95D8340BD0E}" destId="{612C8EBA-AECD-4375-B086-FF608DEEDB88}" srcOrd="0" destOrd="0" presId="urn:microsoft.com/office/officeart/2005/8/layout/vList5"/>
    <dgm:cxn modelId="{EC721560-4934-4BDF-B114-D482F35EBB67}" type="presParOf" srcId="{5E16C4BC-53C6-4039-B028-D95D8340BD0E}" destId="{0874A851-733E-4C68-A5B9-C63601CD053F}" srcOrd="1" destOrd="0" presId="urn:microsoft.com/office/officeart/2005/8/layout/vList5"/>
    <dgm:cxn modelId="{65EF7E85-C9B1-4736-9062-FDBACCF80D51}" type="presParOf" srcId="{B75A1A8B-6EE8-453C-BFBA-D7747B2A219D}" destId="{899C19A8-1C37-4DB1-BF27-B66EA5C7D856}" srcOrd="3" destOrd="0" presId="urn:microsoft.com/office/officeart/2005/8/layout/vList5"/>
    <dgm:cxn modelId="{A035D0EF-A5EE-4BB1-901B-DC8F42186F5B}" type="presParOf" srcId="{B75A1A8B-6EE8-453C-BFBA-D7747B2A219D}" destId="{ECFDFB4C-DAD1-4B55-941F-093619D741E8}" srcOrd="4" destOrd="0" presId="urn:microsoft.com/office/officeart/2005/8/layout/vList5"/>
    <dgm:cxn modelId="{3D12E797-ABA6-450C-851F-9A01C227858E}" type="presParOf" srcId="{ECFDFB4C-DAD1-4B55-941F-093619D741E8}" destId="{95F09A83-74EB-4EC8-AD6D-6E463ED96453}" srcOrd="0" destOrd="0" presId="urn:microsoft.com/office/officeart/2005/8/layout/vList5"/>
    <dgm:cxn modelId="{28186E62-0965-4D2A-B162-721F01889DC6}"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ct val="800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9</a:t>
          </a:r>
          <a:r>
            <a:rPr lang="zh-TW" altLang="en-US" sz="2200" b="1" dirty="0">
              <a:latin typeface="微軟正黑體" pitchFamily="34" charset="-120"/>
              <a:ea typeface="微軟正黑體" pitchFamily="34" charset="-120"/>
            </a:rPr>
            <a:t>日放榜、</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10</a:t>
          </a:r>
          <a:r>
            <a:rPr lang="zh-TW" altLang="en-US" sz="22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600"/>
            </a:lnSpc>
            <a:spcAft>
              <a:spcPts val="0"/>
            </a:spcAft>
          </a:pPr>
          <a:r>
            <a:rPr lang="en-US" altLang="en-US" sz="2200" b="1" u="none" dirty="0">
              <a:solidFill>
                <a:schemeClr val="tx1"/>
              </a:solidFill>
              <a:latin typeface="微軟正黑體" pitchFamily="34" charset="-120"/>
              <a:ea typeface="微軟正黑體" pitchFamily="34" charset="-120"/>
            </a:rPr>
            <a:t>1. </a:t>
          </a:r>
          <a:r>
            <a:rPr lang="zh-TW" altLang="en-US" sz="2200" b="1" u="none" dirty="0">
              <a:solidFill>
                <a:schemeClr val="tx1"/>
              </a:solidFill>
              <a:latin typeface="微軟正黑體" pitchFamily="34" charset="-120"/>
              <a:ea typeface="微軟正黑體" pitchFamily="34" charset="-120"/>
            </a:rPr>
            <a:t>高中：該校核定免試入學總名額之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endParaRPr lang="zh-TW" altLang="en-US" sz="2200" u="none" dirty="0">
            <a:solidFill>
              <a:schemeClr val="tx1"/>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CC56A4D3-DC69-4CD3-B1AA-98D8270AE517}">
      <dgm:prSet custT="1"/>
      <dgm:spPr/>
      <dgm:t>
        <a:bodyPr/>
        <a:lstStyle/>
        <a:p>
          <a:pPr>
            <a:lnSpc>
              <a:spcPts val="2600"/>
            </a:lnSpc>
          </a:pPr>
          <a:r>
            <a:rPr lang="en-US" altLang="en-US" sz="2200" b="1" u="none" dirty="0">
              <a:solidFill>
                <a:schemeClr val="tx1"/>
              </a:solidFill>
              <a:latin typeface="微軟正黑體" pitchFamily="34" charset="-120"/>
              <a:ea typeface="微軟正黑體" pitchFamily="34" charset="-120"/>
            </a:rPr>
            <a:t>2. </a:t>
          </a:r>
          <a:r>
            <a:rPr lang="zh-TW" altLang="en-US" sz="2200" b="1" u="none" dirty="0">
              <a:solidFill>
                <a:schemeClr val="tx1"/>
              </a:solidFill>
              <a:latin typeface="微軟正黑體" pitchFamily="34" charset="-120"/>
              <a:ea typeface="微軟正黑體" pitchFamily="34" charset="-120"/>
            </a:rPr>
            <a:t>高職：該校核定免試入學總名額之 </a:t>
          </a:r>
          <a:r>
            <a:rPr lang="en-US" altLang="en-US" sz="2200" b="1" u="none" dirty="0">
              <a:solidFill>
                <a:schemeClr val="tx1"/>
              </a:solidFill>
              <a:latin typeface="微軟正黑體" pitchFamily="34" charset="-120"/>
              <a:ea typeface="微軟正黑體" pitchFamily="34" charset="-120"/>
            </a:rPr>
            <a:t>30% </a:t>
          </a:r>
          <a:r>
            <a:rPr lang="zh-TW" altLang="en-US" sz="2200" b="1" u="none" dirty="0">
              <a:solidFill>
                <a:schemeClr val="tx1"/>
              </a:solidFill>
              <a:latin typeface="微軟正黑體" pitchFamily="34" charset="-120"/>
              <a:ea typeface="微軟正黑體" pitchFamily="34" charset="-120"/>
            </a:rPr>
            <a:t>以內，</a:t>
          </a:r>
          <a:r>
            <a:rPr lang="en-US" altLang="zh-TW" sz="2200" b="1" u="none" dirty="0">
              <a:solidFill>
                <a:schemeClr val="tx1"/>
              </a:solidFill>
              <a:latin typeface="微軟正黑體" pitchFamily="34" charset="-120"/>
              <a:ea typeface="微軟正黑體" pitchFamily="34" charset="-120"/>
            </a:rPr>
            <a:t/>
          </a:r>
          <a:br>
            <a:rPr lang="en-US" altLang="zh-TW"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                並以各類科都有名額為原則。</a:t>
          </a:r>
          <a:r>
            <a:rPr lang="en-US" altLang="zh-TW" sz="2200" b="1" u="none" dirty="0">
              <a:solidFill>
                <a:schemeClr val="tx1"/>
              </a:solidFill>
              <a:latin typeface="微軟正黑體" pitchFamily="34" charset="-120"/>
              <a:ea typeface="微軟正黑體" pitchFamily="34" charset="-120"/>
            </a:rPr>
            <a:t/>
          </a:r>
          <a:br>
            <a:rPr lang="en-US" altLang="zh-TW" sz="2200" b="1" u="none" dirty="0">
              <a:solidFill>
                <a:schemeClr val="tx1"/>
              </a:solidFill>
              <a:latin typeface="微軟正黑體" pitchFamily="34" charset="-120"/>
              <a:ea typeface="微軟正黑體" pitchFamily="34" charset="-120"/>
            </a:rPr>
          </a:br>
          <a:r>
            <a:rPr lang="en-US" altLang="zh-TW" sz="2200" b="1" u="none" dirty="0">
              <a:solidFill>
                <a:srgbClr val="FF0000"/>
              </a:solidFill>
              <a:latin typeface="微軟正黑體" pitchFamily="34" charset="-120"/>
              <a:ea typeface="微軟正黑體" pitchFamily="34" charset="-120"/>
            </a:rPr>
            <a:t>(</a:t>
          </a:r>
          <a:r>
            <a:rPr lang="zh-TW" altLang="en-US" sz="2200" b="1" u="none" dirty="0">
              <a:solidFill>
                <a:srgbClr val="FF0000"/>
              </a:solidFill>
              <a:latin typeface="微軟正黑體" pitchFamily="34" charset="-120"/>
              <a:ea typeface="微軟正黑體" pitchFamily="34" charset="-120"/>
            </a:rPr>
            <a:t>彰中、彰女名額採訂定分配名額數至各國中方式</a:t>
          </a:r>
          <a:r>
            <a:rPr lang="en-US" altLang="zh-TW" sz="2200" b="1" u="none" dirty="0">
              <a:solidFill>
                <a:srgbClr val="FF0000"/>
              </a:solidFill>
              <a:latin typeface="微軟正黑體" pitchFamily="34" charset="-120"/>
              <a:ea typeface="微軟正黑體" pitchFamily="34" charset="-120"/>
            </a:rPr>
            <a:t>)</a:t>
          </a:r>
          <a:endParaRPr lang="zh-TW" altLang="en-US" sz="2200" b="1" u="none" dirty="0">
            <a:solidFill>
              <a:srgbClr val="FF0000"/>
            </a:solidFill>
            <a:latin typeface="微軟正黑體" pitchFamily="34" charset="-120"/>
            <a:ea typeface="微軟正黑體" pitchFamily="34" charset="-120"/>
          </a:endParaRPr>
        </a:p>
      </dgm:t>
    </dgm:pt>
    <dgm:pt modelId="{7D1673D8-B1D6-4039-9D3D-408C56AED18B}" type="parTrans" cxnId="{A7039697-A0DB-48B0-B580-7E0EAD9DDE4D}">
      <dgm:prSet/>
      <dgm:spPr/>
      <dgm:t>
        <a:bodyPr/>
        <a:lstStyle/>
        <a:p>
          <a:endParaRPr lang="zh-TW" altLang="en-US"/>
        </a:p>
      </dgm:t>
    </dgm:pt>
    <dgm:pt modelId="{8BAEFC6D-93E8-406B-B858-9AB45B4B6AC0}" type="sibTrans" cxnId="{A7039697-A0DB-48B0-B580-7E0EAD9DDE4D}">
      <dgm:prSet/>
      <dgm:spPr/>
      <dgm:t>
        <a:bodyPr/>
        <a:lstStyle/>
        <a:p>
          <a:endParaRPr lang="zh-TW" altLang="en-US"/>
        </a:p>
      </dgm:t>
    </dgm:pt>
    <dgm:pt modelId="{21E82D1A-7C3C-4412-8AFB-ACF2E8EF3A79}">
      <dgm:prSet phldrT="[文字]" custT="1"/>
      <dgm:spPr/>
      <dgm:t>
        <a:bodyPr/>
        <a:lstStyle/>
        <a:p>
          <a:pPr marL="228600" indent="0">
            <a:lnSpc>
              <a:spcPts val="2400"/>
            </a:lnSpc>
          </a:pPr>
          <a:r>
            <a:rPr lang="zh-TW" altLang="en-US" sz="2200" b="1" dirty="0">
              <a:solidFill>
                <a:schemeClr val="tx1"/>
              </a:solidFill>
              <a:latin typeface="微軟正黑體" pitchFamily="34" charset="-120"/>
              <a:ea typeface="微軟正黑體" pitchFamily="34" charset="-120"/>
            </a:rPr>
            <a:t>只可報名一所學校。</a:t>
          </a:r>
          <a:r>
            <a:rPr lang="en-US" altLang="zh-TW" sz="2200" b="1" dirty="0">
              <a:solidFill>
                <a:srgbClr val="FF0000"/>
              </a:solidFill>
              <a:latin typeface="微軟正黑體" pitchFamily="34" charset="-120"/>
              <a:ea typeface="微軟正黑體" pitchFamily="34" charset="-120"/>
            </a:rPr>
            <a:t>(</a:t>
          </a:r>
          <a:r>
            <a:rPr lang="zh-TW" altLang="en-US" sz="2200" b="1" dirty="0">
              <a:solidFill>
                <a:srgbClr val="FF0000"/>
              </a:solidFill>
              <a:latin typeface="微軟正黑體" pitchFamily="34" charset="-120"/>
              <a:ea typeface="微軟正黑體" pitchFamily="34" charset="-120"/>
            </a:rPr>
            <a:t>一校多科</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598EE763-7F05-4B58-B3A1-5A84EB6CDE62}" type="parTrans" cxnId="{87EC251C-331A-4E88-8B1E-2B864D07DC52}">
      <dgm:prSet/>
      <dgm:spPr/>
      <dgm:t>
        <a:bodyPr/>
        <a:lstStyle/>
        <a:p>
          <a:endParaRPr lang="zh-TW" altLang="en-US"/>
        </a:p>
      </dgm:t>
    </dgm:pt>
    <dgm:pt modelId="{462F6A08-8F6C-4CC8-BBE1-B70D6FEA44D5}" type="sibTrans" cxnId="{87EC251C-331A-4E88-8B1E-2B864D07DC52}">
      <dgm:prSet/>
      <dgm:spPr/>
      <dgm:t>
        <a:bodyPr/>
        <a:lstStyle/>
        <a:p>
          <a:endParaRPr lang="zh-TW" altLang="en-US"/>
        </a:p>
      </dgm:t>
    </dgm:pt>
    <dgm:pt modelId="{7D18848D-7E34-4455-B8D2-DBB35D905EF0}">
      <dgm:prSet phldrT="[文字]" custT="1"/>
      <dgm:spPr/>
      <dgm:t>
        <a:bodyPr/>
        <a:lstStyle/>
        <a:p>
          <a:pPr algn="l">
            <a:lnSpc>
              <a:spcPct val="80000"/>
            </a:lnSpc>
          </a:pPr>
          <a:r>
            <a:rPr lang="en-US" altLang="zh-TW" sz="2200" b="1" dirty="0">
              <a:solidFill>
                <a:srgbClr val="FF0000"/>
              </a:solidFill>
              <a:latin typeface="微軟正黑體" pitchFamily="34" charset="-120"/>
              <a:ea typeface="微軟正黑體" pitchFamily="34" charset="-120"/>
            </a:rPr>
            <a:t>6</a:t>
          </a:r>
          <a:r>
            <a:rPr lang="zh-TW" altLang="en-US" sz="2200" b="1" dirty="0">
              <a:solidFill>
                <a:srgbClr val="FF0000"/>
              </a:solidFill>
              <a:latin typeface="微軟正黑體" pitchFamily="34" charset="-120"/>
              <a:ea typeface="微軟正黑體" pitchFamily="34" charset="-120"/>
            </a:rPr>
            <a:t>月</a:t>
          </a:r>
          <a:r>
            <a:rPr lang="en-US" altLang="zh-TW" sz="2200" b="1" dirty="0">
              <a:solidFill>
                <a:srgbClr val="FF0000"/>
              </a:solidFill>
              <a:latin typeface="微軟正黑體" pitchFamily="34" charset="-120"/>
              <a:ea typeface="微軟正黑體" pitchFamily="34" charset="-120"/>
            </a:rPr>
            <a:t>2</a:t>
          </a:r>
          <a:r>
            <a:rPr lang="zh-TW" altLang="en-US" sz="2200" b="1" dirty="0">
              <a:solidFill>
                <a:srgbClr val="FF0000"/>
              </a:solidFill>
              <a:latin typeface="微軟正黑體" pitchFamily="34" charset="-120"/>
              <a:ea typeface="微軟正黑體" pitchFamily="34" charset="-120"/>
            </a:rPr>
            <a:t>日報名  </a:t>
          </a:r>
          <a:r>
            <a:rPr lang="en-US" altLang="zh-TW" sz="2200" b="1" dirty="0">
              <a:solidFill>
                <a:srgbClr val="FF0000"/>
              </a:solidFill>
              <a:latin typeface="微軟正黑體" pitchFamily="34" charset="-120"/>
              <a:ea typeface="微軟正黑體" pitchFamily="34" charset="-120"/>
            </a:rPr>
            <a:t>(</a:t>
          </a:r>
          <a:r>
            <a:rPr lang="zh-TW" altLang="zh-TW" sz="2200" b="1" dirty="0">
              <a:solidFill>
                <a:srgbClr val="FF0000"/>
              </a:solidFill>
              <a:latin typeface="微軟正黑體" pitchFamily="34" charset="-120"/>
              <a:ea typeface="微軟正黑體" pitchFamily="34" charset="-120"/>
            </a:rPr>
            <a:t>國中教育會考成績</a:t>
          </a:r>
          <a:r>
            <a:rPr lang="en-US" altLang="zh-TW" sz="2200" b="1" dirty="0">
              <a:solidFill>
                <a:srgbClr val="FF0000"/>
              </a:solidFill>
              <a:latin typeface="微軟正黑體" pitchFamily="34" charset="-120"/>
              <a:ea typeface="微軟正黑體" pitchFamily="34" charset="-120"/>
            </a:rPr>
            <a:t>6/4</a:t>
          </a:r>
          <a:r>
            <a:rPr lang="zh-TW" altLang="en-US" sz="2200" b="1" dirty="0">
              <a:solidFill>
                <a:srgbClr val="FF0000"/>
              </a:solidFill>
              <a:latin typeface="微軟正黑體" pitchFamily="34" charset="-120"/>
              <a:ea typeface="微軟正黑體" pitchFamily="34" charset="-120"/>
            </a:rPr>
            <a:t>公布</a:t>
          </a:r>
          <a:r>
            <a:rPr lang="en-US" altLang="zh-TW" sz="2200" b="1" dirty="0">
              <a:solidFill>
                <a:srgbClr val="FF0000"/>
              </a:solidFill>
              <a:latin typeface="微軟正黑體" pitchFamily="34" charset="-120"/>
              <a:ea typeface="微軟正黑體" pitchFamily="34" charset="-120"/>
            </a:rPr>
            <a:t>)</a:t>
          </a:r>
          <a:endParaRPr lang="zh-TW" altLang="en-US" sz="2200" b="1" dirty="0">
            <a:solidFill>
              <a:srgbClr val="FF0000"/>
            </a:solidFill>
            <a:latin typeface="微軟正黑體" pitchFamily="34" charset="-120"/>
            <a:ea typeface="微軟正黑體" pitchFamily="34" charset="-120"/>
          </a:endParaRP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1A85268F-4BCD-427A-A039-20FD95604CB0}">
      <dgm:prSet phldrT="[文字]" custT="1"/>
      <dgm:spPr/>
      <dgm:t>
        <a:bodyPr/>
        <a:lstStyle/>
        <a:p>
          <a:pPr algn="l">
            <a:lnSpc>
              <a:spcPct val="80000"/>
            </a:lnSpc>
          </a:pPr>
          <a:r>
            <a:rPr lang="en-US" altLang="zh-TW" sz="2200" b="1" dirty="0">
              <a:solidFill>
                <a:schemeClr val="tx1"/>
              </a:solidFill>
              <a:latin typeface="微軟正黑體" pitchFamily="34" charset="-120"/>
              <a:ea typeface="微軟正黑體" pitchFamily="34" charset="-120"/>
            </a:rPr>
            <a:t>5</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25</a:t>
          </a:r>
          <a:r>
            <a:rPr lang="zh-TW" altLang="en-US" sz="2200" b="1" dirty="0">
              <a:solidFill>
                <a:schemeClr val="tx1"/>
              </a:solidFill>
              <a:latin typeface="微軟正黑體" pitchFamily="34" charset="-120"/>
              <a:ea typeface="微軟正黑體" pitchFamily="34" charset="-120"/>
            </a:rPr>
            <a:t>日至</a:t>
          </a:r>
          <a:r>
            <a:rPr lang="en-US" altLang="zh-TW" sz="2200" b="1" dirty="0">
              <a:solidFill>
                <a:schemeClr val="tx1"/>
              </a:solidFill>
              <a:latin typeface="微軟正黑體" pitchFamily="34" charset="-120"/>
              <a:ea typeface="微軟正黑體" pitchFamily="34" charset="-120"/>
            </a:rPr>
            <a:t>6</a:t>
          </a:r>
          <a:r>
            <a:rPr lang="zh-TW" altLang="en-US" sz="2200" b="1" dirty="0">
              <a:solidFill>
                <a:schemeClr val="tx1"/>
              </a:solidFill>
              <a:latin typeface="微軟正黑體" pitchFamily="34" charset="-120"/>
              <a:ea typeface="微軟正黑體" pitchFamily="34" charset="-120"/>
            </a:rPr>
            <a:t>月</a:t>
          </a:r>
          <a:r>
            <a:rPr lang="en-US" altLang="zh-TW" sz="2200" b="1" dirty="0">
              <a:solidFill>
                <a:schemeClr val="tx1"/>
              </a:solidFill>
              <a:latin typeface="微軟正黑體" pitchFamily="34" charset="-120"/>
              <a:ea typeface="微軟正黑體" pitchFamily="34" charset="-120"/>
            </a:rPr>
            <a:t>1</a:t>
          </a:r>
          <a:r>
            <a:rPr lang="zh-TW" altLang="en-US" sz="2200" b="1" dirty="0">
              <a:solidFill>
                <a:schemeClr val="tx1"/>
              </a:solidFill>
              <a:latin typeface="微軟正黑體" pitchFamily="34" charset="-120"/>
              <a:ea typeface="微軟正黑體" pitchFamily="34" charset="-120"/>
            </a:rPr>
            <a:t>日下午</a:t>
          </a:r>
          <a:r>
            <a:rPr lang="en-US" altLang="zh-TW" sz="2200" b="1" dirty="0">
              <a:solidFill>
                <a:schemeClr val="tx1"/>
              </a:solidFill>
              <a:latin typeface="微軟正黑體" pitchFamily="34" charset="-120"/>
              <a:ea typeface="微軟正黑體" pitchFamily="34" charset="-120"/>
            </a:rPr>
            <a:t>3</a:t>
          </a:r>
          <a:r>
            <a:rPr lang="zh-TW" altLang="en-US" sz="2200" b="1" dirty="0">
              <a:solidFill>
                <a:schemeClr val="tx1"/>
              </a:solidFill>
              <a:latin typeface="微軟正黑體" pitchFamily="34" charset="-120"/>
              <a:ea typeface="微軟正黑體" pitchFamily="34" charset="-120"/>
            </a:rPr>
            <a:t>時止線上志願選填。</a:t>
          </a:r>
          <a:r>
            <a:rPr lang="en-US" altLang="zh-TW" sz="2200" b="1" dirty="0">
              <a:solidFill>
                <a:schemeClr val="tx1"/>
              </a:solidFill>
              <a:latin typeface="微軟正黑體" pitchFamily="34" charset="-120"/>
              <a:ea typeface="微軟正黑體" pitchFamily="34" charset="-120"/>
            </a:rPr>
            <a:t/>
          </a:r>
          <a:br>
            <a:rPr lang="en-US" altLang="zh-TW" sz="2200" b="1" dirty="0">
              <a:solidFill>
                <a:schemeClr val="tx1"/>
              </a:solidFill>
              <a:latin typeface="微軟正黑體" pitchFamily="34" charset="-120"/>
              <a:ea typeface="微軟正黑體" pitchFamily="34" charset="-120"/>
            </a:rPr>
          </a:br>
          <a:r>
            <a:rPr lang="zh-TW" altLang="zh-TW" sz="2200" b="1" dirty="0">
              <a:solidFill>
                <a:schemeClr val="tx1"/>
              </a:solidFill>
              <a:latin typeface="微軟正黑體" pitchFamily="34" charset="-120"/>
              <a:ea typeface="微軟正黑體" pitchFamily="34" charset="-120"/>
            </a:rPr>
            <a:t>國中列印報名表後學生及家長簽名確認交回。</a:t>
          </a:r>
          <a:endParaRPr lang="zh-TW" altLang="en-US" sz="2200" b="1" dirty="0">
            <a:solidFill>
              <a:schemeClr val="tx1"/>
            </a:solidFill>
            <a:latin typeface="微軟正黑體" pitchFamily="34" charset="-120"/>
            <a:ea typeface="微軟正黑體" pitchFamily="34" charset="-120"/>
          </a:endParaRPr>
        </a:p>
      </dgm:t>
    </dgm:pt>
    <dgm:pt modelId="{35E68A3D-F2FA-49B6-B24C-7B74316296FE}" type="parTrans" cxnId="{6A87431D-A00A-4A0E-A9D2-57737BB0C4DC}">
      <dgm:prSet/>
      <dgm:spPr/>
      <dgm:t>
        <a:bodyPr/>
        <a:lstStyle/>
        <a:p>
          <a:endParaRPr lang="zh-TW" altLang="en-US"/>
        </a:p>
      </dgm:t>
    </dgm:pt>
    <dgm:pt modelId="{514821C0-F3EE-42E8-BA85-1224691C8218}" type="sibTrans" cxnId="{6A87431D-A00A-4A0E-A9D2-57737BB0C4DC}">
      <dgm:prSet/>
      <dgm:spPr/>
      <dgm:t>
        <a:bodyPr/>
        <a:lstStyle/>
        <a:p>
          <a:endParaRPr lang="zh-TW" altLang="en-US"/>
        </a:p>
      </dgm:t>
    </dgm:pt>
    <dgm:pt modelId="{CE558DE2-1635-4236-B0AB-8B3FA0B3FDC3}">
      <dgm:prSet phldrT="[文字]" custT="1"/>
      <dgm:spPr/>
      <dgm:t>
        <a:bodyPr/>
        <a:lstStyle/>
        <a:p>
          <a:pPr marL="228600" indent="0">
            <a:lnSpc>
              <a:spcPts val="2400"/>
            </a:lnSpc>
          </a:pPr>
          <a:r>
            <a:rPr lang="zh-TW" altLang="en-US" sz="2200" b="1" dirty="0">
              <a:solidFill>
                <a:schemeClr val="tx1"/>
              </a:solidFill>
              <a:latin typeface="微軟正黑體"/>
              <a:ea typeface="微軟正黑體"/>
            </a:rPr>
            <a:t>招生對象</a:t>
          </a:r>
          <a:r>
            <a:rPr lang="en-US" altLang="zh-TW"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 </a:t>
          </a:r>
          <a:r>
            <a:rPr lang="en-US" altLang="en-US" sz="2200" b="1" dirty="0">
              <a:solidFill>
                <a:schemeClr val="tx1"/>
              </a:solidFill>
              <a:latin typeface="微軟正黑體"/>
              <a:ea typeface="微軟正黑體"/>
            </a:rPr>
            <a:t>1</a:t>
          </a:r>
          <a:r>
            <a:rPr lang="en-US" altLang="zh-TW" sz="2200" b="1" dirty="0">
              <a:solidFill>
                <a:schemeClr val="tx1"/>
              </a:solidFill>
              <a:latin typeface="微軟正黑體"/>
              <a:ea typeface="微軟正黑體"/>
            </a:rPr>
            <a:t>10</a:t>
          </a:r>
          <a:r>
            <a:rPr lang="zh-TW" altLang="en-US" sz="2200" b="1" dirty="0">
              <a:solidFill>
                <a:schemeClr val="tx1"/>
              </a:solidFill>
              <a:latin typeface="微軟正黑體"/>
              <a:ea typeface="微軟正黑體"/>
            </a:rPr>
            <a:t>年 </a:t>
          </a:r>
          <a:r>
            <a:rPr lang="en-US" altLang="en-US" sz="2200" b="1" dirty="0">
              <a:solidFill>
                <a:schemeClr val="tx1"/>
              </a:solidFill>
              <a:latin typeface="微軟正黑體"/>
              <a:ea typeface="微軟正黑體"/>
            </a:rPr>
            <a:t>2</a:t>
          </a:r>
          <a:r>
            <a:rPr lang="zh-TW" altLang="en-US" sz="2200" b="1" dirty="0">
              <a:solidFill>
                <a:schemeClr val="tx1"/>
              </a:solidFill>
              <a:latin typeface="微軟正黑體"/>
              <a:ea typeface="微軟正黑體"/>
            </a:rPr>
            <a:t>月 </a:t>
          </a:r>
          <a:r>
            <a:rPr lang="en-US" altLang="en-US" sz="2200" b="1" dirty="0">
              <a:solidFill>
                <a:schemeClr val="tx1"/>
              </a:solidFill>
              <a:latin typeface="微軟正黑體"/>
              <a:ea typeface="微軟正黑體"/>
            </a:rPr>
            <a:t>1</a:t>
          </a:r>
          <a:r>
            <a:rPr lang="zh-TW" altLang="en-US" sz="2200" b="1" dirty="0">
              <a:solidFill>
                <a:schemeClr val="tx1"/>
              </a:solidFill>
              <a:latin typeface="微軟正黑體"/>
              <a:ea typeface="微軟正黑體"/>
            </a:rPr>
            <a:t>日前就讀本區國中</a:t>
          </a:r>
          <a:endParaRPr lang="zh-TW" altLang="en-US" sz="2200" b="1" dirty="0">
            <a:solidFill>
              <a:srgbClr val="FF0000"/>
            </a:solidFill>
            <a:latin typeface="微軟正黑體" pitchFamily="34" charset="-120"/>
            <a:ea typeface="微軟正黑體" pitchFamily="34" charset="-120"/>
          </a:endParaRPr>
        </a:p>
      </dgm:t>
    </dgm:pt>
    <dgm:pt modelId="{CAF50884-2880-4E31-83DE-4606FC8BB25F}" type="parTrans" cxnId="{BEDE6412-3F18-48BD-A0D9-9BFF901DDEF9}">
      <dgm:prSet/>
      <dgm:spPr/>
      <dgm:t>
        <a:bodyPr/>
        <a:lstStyle/>
        <a:p>
          <a:endParaRPr lang="zh-TW" altLang="en-US"/>
        </a:p>
      </dgm:t>
    </dgm:pt>
    <dgm:pt modelId="{F844974F-3F2D-4D5B-9536-BD6A6FAA67BC}" type="sibTrans" cxnId="{BEDE6412-3F18-48BD-A0D9-9BFF901DDEF9}">
      <dgm:prSet/>
      <dgm:spPr/>
      <dgm:t>
        <a:bodyPr/>
        <a:lstStyle/>
        <a:p>
          <a:endParaRPr lang="zh-TW" altLang="en-US"/>
        </a:p>
      </dgm:t>
    </dgm:pt>
    <dgm:pt modelId="{C84A037A-F3F6-49C4-B158-7B04922B98AC}">
      <dgm:prSet phldrT="[文字]" custT="1"/>
      <dgm:spPr/>
      <dgm:t>
        <a:bodyPr/>
        <a:lstStyle/>
        <a:p>
          <a:pPr marL="228600" indent="0">
            <a:lnSpc>
              <a:spcPts val="2400"/>
            </a:lnSpc>
            <a:buFontTx/>
            <a:buNone/>
          </a:pPr>
          <a:r>
            <a:rPr lang="zh-TW" altLang="en-US" sz="2200" b="1" dirty="0">
              <a:solidFill>
                <a:schemeClr val="tx1"/>
              </a:solidFill>
              <a:latin typeface="微軟正黑體"/>
              <a:ea typeface="微軟正黑體"/>
            </a:rPr>
            <a:t>                   且</a:t>
          </a:r>
          <a:r>
            <a:rPr lang="zh-TW" altLang="en-US" sz="2200" b="1" dirty="0">
              <a:solidFill>
                <a:srgbClr val="FF0000"/>
              </a:solidFill>
              <a:latin typeface="微軟正黑體"/>
              <a:ea typeface="微軟正黑體"/>
            </a:rPr>
            <a:t>未申請變更就學區 </a:t>
          </a:r>
          <a:endParaRPr lang="zh-TW" altLang="en-US" sz="2200" b="1" dirty="0">
            <a:solidFill>
              <a:srgbClr val="FF0000"/>
            </a:solidFill>
            <a:latin typeface="微軟正黑體" pitchFamily="34" charset="-120"/>
            <a:ea typeface="微軟正黑體" pitchFamily="34" charset="-120"/>
          </a:endParaRPr>
        </a:p>
      </dgm:t>
    </dgm:pt>
    <dgm:pt modelId="{A05934D5-88FC-42C1-B386-5031A3C3D8C2}" type="parTrans" cxnId="{D8A607B2-4469-4F08-B182-5337AA9CFD0E}">
      <dgm:prSet/>
      <dgm:spPr/>
      <dgm:t>
        <a:bodyPr/>
        <a:lstStyle/>
        <a:p>
          <a:endParaRPr lang="zh-TW" altLang="en-US"/>
        </a:p>
      </dgm:t>
    </dgm:pt>
    <dgm:pt modelId="{DEE92348-5BD0-4794-9D68-49B54052B157}" type="sibTrans" cxnId="{D8A607B2-4469-4F08-B182-5337AA9CFD0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74691"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31734" custScaleY="97990"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45451" custScaleY="59765"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80349" custLinFactNeighborX="874" custLinFactNeighborY="-334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43644" custScaleY="73553" custLinFactNeighborX="422" custLinFactNeighborY="10633">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86994">
        <dgm:presLayoutVars>
          <dgm:bulletEnabled val="1"/>
        </dgm:presLayoutVars>
      </dgm:prSet>
      <dgm:spPr/>
      <dgm:t>
        <a:bodyPr/>
        <a:lstStyle/>
        <a:p>
          <a:endParaRPr lang="zh-TW" altLang="en-US"/>
        </a:p>
      </dgm:t>
    </dgm:pt>
  </dgm:ptLst>
  <dgm:cxnLst>
    <dgm:cxn modelId="{BEDE6412-3F18-48BD-A0D9-9BFF901DDEF9}" srcId="{D615E62D-AAB6-41B3-AC23-66D407BB2CE6}" destId="{CE558DE2-1635-4236-B0AB-8B3FA0B3FDC3}" srcOrd="2" destOrd="0" parTransId="{CAF50884-2880-4E31-83DE-4606FC8BB25F}" sibTransId="{F844974F-3F2D-4D5B-9536-BD6A6FAA67BC}"/>
    <dgm:cxn modelId="{DBAD75DE-E6BD-46DF-BD63-F0EEDFB4EABC}" type="presOf" srcId="{DBC284DB-1BC1-4EAE-B210-C4AB8EFB17FD}" destId="{612C8EBA-AECD-4375-B086-FF608DEEDB88}" srcOrd="0" destOrd="0" presId="urn:microsoft.com/office/officeart/2005/8/layout/vList5"/>
    <dgm:cxn modelId="{D8A607B2-4469-4F08-B182-5337AA9CFD0E}" srcId="{D615E62D-AAB6-41B3-AC23-66D407BB2CE6}" destId="{C84A037A-F3F6-49C4-B158-7B04922B98AC}" srcOrd="3" destOrd="0" parTransId="{A05934D5-88FC-42C1-B386-5031A3C3D8C2}" sibTransId="{DEE92348-5BD0-4794-9D68-49B54052B157}"/>
    <dgm:cxn modelId="{037333E7-3B35-45FA-9418-1A25D2C27150}" type="presOf" srcId="{D615E62D-AAB6-41B3-AC23-66D407BB2CE6}" destId="{ECD53BAB-D8FE-446E-B57F-FCEDCC00A9E9}"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5A7941A5-0D30-4CFF-92B8-149F326B3591}" srcId="{DBC284DB-1BC1-4EAE-B210-C4AB8EFB17FD}" destId="{72B92933-CBF6-4146-9798-0FB60522B370}" srcOrd="0" destOrd="0" parTransId="{32BDC70A-0D42-4B73-9534-95D34C4E4A00}" sibTransId="{62104E89-A228-4354-A945-734B91C70374}"/>
    <dgm:cxn modelId="{A889C9DF-2351-4E8F-B945-14979677AC44}" srcId="{D615E62D-AAB6-41B3-AC23-66D407BB2CE6}" destId="{F9E0FB4C-623F-4474-A3F8-D86B85FF0B65}" srcOrd="0" destOrd="0" parTransId="{8238C7DB-02EE-490E-81FA-E76F757CDAC0}" sibTransId="{DD0B2111-5944-49FB-BF3F-4CCF6DA2A15A}"/>
    <dgm:cxn modelId="{A4ACDE34-8A0D-44DF-8EA2-4F2DB83A8F63}" type="presOf" srcId="{9B7ADE11-BE18-4708-9D56-1476D1E125B4}" destId="{95F09A83-74EB-4EC8-AD6D-6E463ED96453}" srcOrd="0" destOrd="0" presId="urn:microsoft.com/office/officeart/2005/8/layout/vList5"/>
    <dgm:cxn modelId="{6A87431D-A00A-4A0E-A9D2-57737BB0C4DC}" srcId="{9B7ADE11-BE18-4708-9D56-1476D1E125B4}" destId="{1A85268F-4BCD-427A-A039-20FD95604CB0}" srcOrd="0" destOrd="0" parTransId="{35E68A3D-F2FA-49B6-B24C-7B74316296FE}" sibTransId="{514821C0-F3EE-42E8-BA85-1224691C8218}"/>
    <dgm:cxn modelId="{9AD054F2-E1F3-49C0-B36B-5A4B290C6A32}" type="presOf" srcId="{CC56A4D3-DC69-4CD3-B1AA-98D8270AE517}" destId="{0874A851-733E-4C68-A5B9-C63601CD053F}" srcOrd="0" destOrd="1" presId="urn:microsoft.com/office/officeart/2005/8/layout/vList5"/>
    <dgm:cxn modelId="{96BE154C-A510-470D-9C42-0E813BCF7E1B}" type="presOf" srcId="{F9E0FB4C-623F-4474-A3F8-D86B85FF0B65}" destId="{DA0DB5C3-75BA-45A0-BE5A-7A3C9AD81C53}" srcOrd="0" destOrd="0" presId="urn:microsoft.com/office/officeart/2005/8/layout/vList5"/>
    <dgm:cxn modelId="{B040069C-AED3-48C2-8AEA-B8C744FB9DB7}" type="presOf" srcId="{21E82D1A-7C3C-4412-8AFB-ACF2E8EF3A79}" destId="{DA0DB5C3-75BA-45A0-BE5A-7A3C9AD81C53}" srcOrd="0" destOrd="1"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C15090A4-2CB1-44C6-82A6-31B465C4976D}" type="presOf" srcId="{1A85268F-4BCD-427A-A039-20FD95604CB0}" destId="{45C3AC1C-7C86-42B1-8C46-D477007DFCA5}" srcOrd="0" destOrd="0" presId="urn:microsoft.com/office/officeart/2005/8/layout/vList5"/>
    <dgm:cxn modelId="{CA436C84-1BE3-4382-AC2E-0605D45654CB}" type="presOf" srcId="{8E109CDF-101F-4367-91E8-A8714F11C9EE}" destId="{B75A1A8B-6EE8-453C-BFBA-D7747B2A219D}" srcOrd="0" destOrd="0" presId="urn:microsoft.com/office/officeart/2005/8/layout/vList5"/>
    <dgm:cxn modelId="{134D7CA6-D256-4DCB-AC9B-6EB2DB9C45E8}" type="presOf" srcId="{7351BC8C-A3C1-4E78-8314-1F72D6654368}" destId="{45C3AC1C-7C86-42B1-8C46-D477007DFCA5}" srcOrd="0" destOrd="2" presId="urn:microsoft.com/office/officeart/2005/8/layout/vList5"/>
    <dgm:cxn modelId="{A7039697-A0DB-48B0-B580-7E0EAD9DDE4D}" srcId="{DBC284DB-1BC1-4EAE-B210-C4AB8EFB17FD}" destId="{CC56A4D3-DC69-4CD3-B1AA-98D8270AE517}" srcOrd="1" destOrd="0" parTransId="{7D1673D8-B1D6-4039-9D3D-408C56AED18B}" sibTransId="{8BAEFC6D-93E8-406B-B858-9AB45B4B6AC0}"/>
    <dgm:cxn modelId="{46C1EBA1-D56F-44ED-9D49-E8808B7AC078}" type="presOf" srcId="{CE558DE2-1635-4236-B0AB-8B3FA0B3FDC3}" destId="{DA0DB5C3-75BA-45A0-BE5A-7A3C9AD81C53}" srcOrd="0" destOrd="2" presId="urn:microsoft.com/office/officeart/2005/8/layout/vList5"/>
    <dgm:cxn modelId="{87EC251C-331A-4E88-8B1E-2B864D07DC52}" srcId="{D615E62D-AAB6-41B3-AC23-66D407BB2CE6}" destId="{21E82D1A-7C3C-4412-8AFB-ACF2E8EF3A79}" srcOrd="1" destOrd="0" parTransId="{598EE763-7F05-4B58-B3A1-5A84EB6CDE62}" sibTransId="{462F6A08-8F6C-4CC8-BBE1-B70D6FEA44D5}"/>
    <dgm:cxn modelId="{4FEF28DC-9E0C-4F9B-B25C-6ED7C62417BB}" type="presOf" srcId="{72B92933-CBF6-4146-9798-0FB60522B370}" destId="{0874A851-733E-4C68-A5B9-C63601CD053F}" srcOrd="0" destOrd="0" presId="urn:microsoft.com/office/officeart/2005/8/layout/vList5"/>
    <dgm:cxn modelId="{CA9D9575-EF2F-4B31-BABC-80C02D844429}" type="presOf" srcId="{C84A037A-F3F6-49C4-B158-7B04922B98AC}" destId="{DA0DB5C3-75BA-45A0-BE5A-7A3C9AD81C53}" srcOrd="0" destOrd="3" presId="urn:microsoft.com/office/officeart/2005/8/layout/vList5"/>
    <dgm:cxn modelId="{993DB7DD-0652-4B4E-8C6F-958C820ABFB9}" type="presOf" srcId="{7D18848D-7E34-4455-B8D2-DBB35D905EF0}" destId="{45C3AC1C-7C86-42B1-8C46-D477007DFCA5}" srcOrd="0" destOrd="1"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28FA91D3-2F5E-4299-A7E3-C31ED2C12EB3}" srcId="{9B7ADE11-BE18-4708-9D56-1476D1E125B4}" destId="{7D18848D-7E34-4455-B8D2-DBB35D905EF0}" srcOrd="1" destOrd="0" parTransId="{FC4C3F0D-E4B9-4977-A34A-4636F974A4F4}" sibTransId="{91AC7F8B-A0FB-426D-939F-FEF6DD877481}"/>
    <dgm:cxn modelId="{BF3EFBD9-2A0E-436D-95AF-B8C33F36182E}" type="presParOf" srcId="{B75A1A8B-6EE8-453C-BFBA-D7747B2A219D}" destId="{D08A507D-EA09-48A4-A2E9-D55957FF054D}" srcOrd="0" destOrd="0" presId="urn:microsoft.com/office/officeart/2005/8/layout/vList5"/>
    <dgm:cxn modelId="{CC0F22C3-5003-4390-A2F4-BF8DBECFF856}" type="presParOf" srcId="{D08A507D-EA09-48A4-A2E9-D55957FF054D}" destId="{ECD53BAB-D8FE-446E-B57F-FCEDCC00A9E9}" srcOrd="0" destOrd="0" presId="urn:microsoft.com/office/officeart/2005/8/layout/vList5"/>
    <dgm:cxn modelId="{0364D86E-8D7E-4D24-9576-D58122EAC602}" type="presParOf" srcId="{D08A507D-EA09-48A4-A2E9-D55957FF054D}" destId="{DA0DB5C3-75BA-45A0-BE5A-7A3C9AD81C53}" srcOrd="1" destOrd="0" presId="urn:microsoft.com/office/officeart/2005/8/layout/vList5"/>
    <dgm:cxn modelId="{9FDCD87B-118D-4167-BCF1-A652EB681102}" type="presParOf" srcId="{B75A1A8B-6EE8-453C-BFBA-D7747B2A219D}" destId="{6547B971-CEEF-4D18-9293-3CC1A33D315C}" srcOrd="1" destOrd="0" presId="urn:microsoft.com/office/officeart/2005/8/layout/vList5"/>
    <dgm:cxn modelId="{30F190BC-A700-47A4-A723-199BA657D029}" type="presParOf" srcId="{B75A1A8B-6EE8-453C-BFBA-D7747B2A219D}" destId="{5E16C4BC-53C6-4039-B028-D95D8340BD0E}" srcOrd="2" destOrd="0" presId="urn:microsoft.com/office/officeart/2005/8/layout/vList5"/>
    <dgm:cxn modelId="{957E2BA3-1EA3-4815-BCAF-32F6270ABA3B}" type="presParOf" srcId="{5E16C4BC-53C6-4039-B028-D95D8340BD0E}" destId="{612C8EBA-AECD-4375-B086-FF608DEEDB88}" srcOrd="0" destOrd="0" presId="urn:microsoft.com/office/officeart/2005/8/layout/vList5"/>
    <dgm:cxn modelId="{6355A4A2-2E14-4D18-9049-F4FF5FAE9D23}" type="presParOf" srcId="{5E16C4BC-53C6-4039-B028-D95D8340BD0E}" destId="{0874A851-733E-4C68-A5B9-C63601CD053F}" srcOrd="1" destOrd="0" presId="urn:microsoft.com/office/officeart/2005/8/layout/vList5"/>
    <dgm:cxn modelId="{EAD4312F-973F-48E5-8E56-380FFF07CA47}" type="presParOf" srcId="{B75A1A8B-6EE8-453C-BFBA-D7747B2A219D}" destId="{899C19A8-1C37-4DB1-BF27-B66EA5C7D856}" srcOrd="3" destOrd="0" presId="urn:microsoft.com/office/officeart/2005/8/layout/vList5"/>
    <dgm:cxn modelId="{37FE512A-6A2F-4D42-B1F9-3676344E1492}" type="presParOf" srcId="{B75A1A8B-6EE8-453C-BFBA-D7747B2A219D}" destId="{ECFDFB4C-DAD1-4B55-941F-093619D741E8}" srcOrd="4" destOrd="0" presId="urn:microsoft.com/office/officeart/2005/8/layout/vList5"/>
    <dgm:cxn modelId="{3EEFA3B0-9EB9-4D41-B9E9-AD751AF5FED4}" type="presParOf" srcId="{ECFDFB4C-DAD1-4B55-941F-093619D741E8}" destId="{95F09A83-74EB-4EC8-AD6D-6E463ED96453}" srcOrd="0" destOrd="0" presId="urn:microsoft.com/office/officeart/2005/8/layout/vList5"/>
    <dgm:cxn modelId="{E946F0E3-111F-47BB-A8CD-E1264C07891C}"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42064695-B0E1-4573-8C37-E43FA71A9762}"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報名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報名人數未超過招生人數時，則全部錄取；</a:t>
          </a:r>
          <a:br>
            <a:rPr lang="zh-TW" altLang="en-US" sz="2200" b="1" u="none" dirty="0">
              <a:solidFill>
                <a:schemeClr val="tx1"/>
              </a:solidFill>
              <a:latin typeface="微軟正黑體" pitchFamily="34" charset="-120"/>
              <a:ea typeface="微軟正黑體" pitchFamily="34" charset="-120"/>
            </a:rPr>
          </a:br>
          <a:r>
            <a:rPr lang="zh-TW" altLang="en-US" sz="2200" b="1" u="none" dirty="0">
              <a:solidFill>
                <a:schemeClr val="tx1"/>
              </a:solidFill>
              <a:latin typeface="微軟正黑體" pitchFamily="34" charset="-120"/>
              <a:ea typeface="微軟正黑體" pitchFamily="34" charset="-120"/>
            </a:rPr>
            <a:t>報名人數超過招生人數時，則進行超額比序。</a:t>
          </a: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3200"/>
            </a:lnSpc>
          </a:pP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17</a:t>
          </a:r>
          <a:r>
            <a:rPr lang="zh-TW" altLang="en-US" sz="2200" b="1" dirty="0">
              <a:latin typeface="微軟正黑體" pitchFamily="34" charset="-120"/>
              <a:ea typeface="微軟正黑體" pitchFamily="34" charset="-120"/>
            </a:rPr>
            <a:t>日下午</a:t>
          </a:r>
          <a:r>
            <a:rPr lang="en-US" altLang="zh-TW" sz="2200" b="1" dirty="0">
              <a:latin typeface="微軟正黑體" pitchFamily="34" charset="-120"/>
              <a:ea typeface="微軟正黑體" pitchFamily="34" charset="-120"/>
            </a:rPr>
            <a:t>1</a:t>
          </a:r>
          <a:r>
            <a:rPr lang="zh-TW" altLang="en-US" sz="2200" b="1" dirty="0">
              <a:latin typeface="微軟正黑體" pitchFamily="34" charset="-120"/>
              <a:ea typeface="微軟正黑體" pitchFamily="34" charset="-120"/>
            </a:rPr>
            <a:t>時至</a:t>
          </a:r>
          <a:r>
            <a:rPr lang="en-US" altLang="zh-TW" sz="2200" b="1" dirty="0">
              <a:latin typeface="微軟正黑體" pitchFamily="34" charset="-120"/>
              <a:ea typeface="微軟正黑體" pitchFamily="34" charset="-120"/>
            </a:rPr>
            <a:t>6</a:t>
          </a:r>
          <a:r>
            <a:rPr lang="zh-TW" altLang="en-US" sz="2200" b="1" dirty="0">
              <a:latin typeface="微軟正黑體" pitchFamily="34" charset="-120"/>
              <a:ea typeface="微軟正黑體" pitchFamily="34" charset="-120"/>
            </a:rPr>
            <a:t>月</a:t>
          </a:r>
          <a:r>
            <a:rPr lang="en-US" altLang="zh-TW" sz="2200" b="1" dirty="0">
              <a:latin typeface="微軟正黑體" pitchFamily="34" charset="-120"/>
              <a:ea typeface="微軟正黑體" pitchFamily="34" charset="-120"/>
            </a:rPr>
            <a:t>21</a:t>
          </a:r>
          <a:r>
            <a:rPr lang="zh-TW" altLang="en-US" sz="2200" b="1" dirty="0">
              <a:latin typeface="微軟正黑體" pitchFamily="34" charset="-120"/>
              <a:ea typeface="微軟正黑體" pitchFamily="34" charset="-120"/>
            </a:rPr>
            <a:t>日中午</a:t>
          </a:r>
          <a:r>
            <a:rPr lang="en-US" altLang="zh-TW" sz="2200" b="1" dirty="0">
              <a:latin typeface="微軟正黑體" pitchFamily="34" charset="-120"/>
              <a:ea typeface="微軟正黑體" pitchFamily="34" charset="-120"/>
            </a:rPr>
            <a:t>12</a:t>
          </a:r>
          <a:r>
            <a:rPr lang="zh-TW" altLang="en-US" sz="2200" b="1" dirty="0">
              <a:latin typeface="微軟正黑體" pitchFamily="34" charset="-120"/>
              <a:ea typeface="微軟正黑體" pitchFamily="34" charset="-120"/>
            </a:rPr>
            <a:t>時止線上志願選填。</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0EE3E01-4728-4EA3-BC6E-C652956BD3DF}">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dirty="0">
            <a:solidFill>
              <a:schemeClr val="tx1"/>
            </a:solidFill>
            <a:latin typeface="微軟正黑體" pitchFamily="34" charset="-120"/>
            <a:ea typeface="微軟正黑體" pitchFamily="34" charset="-120"/>
          </a:endParaRPr>
        </a:p>
      </dgm:t>
    </dgm:pt>
    <dgm:pt modelId="{3C2DB25C-00B7-428B-8512-2547ACE639C4}" type="parTrans" cxnId="{A03ED51C-72B9-42A6-BC55-CDDB6085A839}">
      <dgm:prSet/>
      <dgm:spPr/>
      <dgm:t>
        <a:bodyPr/>
        <a:lstStyle/>
        <a:p>
          <a:endParaRPr lang="zh-TW" altLang="en-US"/>
        </a:p>
      </dgm:t>
    </dgm:pt>
    <dgm:pt modelId="{E106F867-B59F-4D9E-B7FE-3A0D738FCF35}" type="sibTrans" cxnId="{A03ED51C-72B9-42A6-BC55-CDDB6085A839}">
      <dgm:prSet/>
      <dgm:spPr/>
      <dgm:t>
        <a:bodyPr/>
        <a:lstStyle/>
        <a:p>
          <a:endParaRPr lang="zh-TW" altLang="en-US"/>
        </a:p>
      </dgm:t>
    </dgm:pt>
    <dgm:pt modelId="{09831B83-4C03-483E-AB5B-37698E33201A}">
      <dgm:prSet phldrT="[文字]" custT="1"/>
      <dgm:spPr/>
      <dgm:t>
        <a:bodyPr/>
        <a:lstStyle/>
        <a:p>
          <a:pPr>
            <a:lnSpc>
              <a:spcPts val="3200"/>
            </a:lnSpc>
          </a:pPr>
          <a:r>
            <a:rPr lang="zh-TW" altLang="en-US" sz="2200" b="1" dirty="0">
              <a:solidFill>
                <a:schemeClr val="tx1"/>
              </a:solidFill>
              <a:latin typeface="微軟正黑體"/>
              <a:ea typeface="微軟正黑體"/>
            </a:rPr>
            <a:t>招生對象：彰化區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含共同就學區</a:t>
          </a:r>
          <a:r>
            <a:rPr lang="en-US" altLang="en-US" sz="2200" b="1" dirty="0">
              <a:solidFill>
                <a:schemeClr val="tx1"/>
              </a:solidFill>
              <a:latin typeface="微軟正黑體"/>
              <a:ea typeface="微軟正黑體"/>
            </a:rPr>
            <a:t>)</a:t>
          </a:r>
          <a:r>
            <a:rPr lang="zh-TW" altLang="en-US" sz="2200" b="1" dirty="0">
              <a:solidFill>
                <a:schemeClr val="tx1"/>
              </a:solidFill>
              <a:latin typeface="微軟正黑體"/>
              <a:ea typeface="微軟正黑體"/>
            </a:rPr>
            <a:t>國中畢業生。</a:t>
          </a:r>
          <a:endParaRPr lang="zh-TW" altLang="en-US" sz="2200" b="1" dirty="0">
            <a:solidFill>
              <a:schemeClr val="tx1"/>
            </a:solidFill>
            <a:latin typeface="微軟正黑體" pitchFamily="34" charset="-120"/>
            <a:ea typeface="微軟正黑體" pitchFamily="34" charset="-120"/>
          </a:endParaRPr>
        </a:p>
      </dgm:t>
    </dgm:pt>
    <dgm:pt modelId="{647E8CE8-631F-4A3A-A627-175E9F5635C1}" type="parTrans" cxnId="{033495C0-E5B6-4159-8C03-C682641B6658}">
      <dgm:prSet/>
      <dgm:spPr/>
      <dgm:t>
        <a:bodyPr/>
        <a:lstStyle/>
        <a:p>
          <a:endParaRPr lang="zh-TW" altLang="en-US"/>
        </a:p>
      </dgm:t>
    </dgm:pt>
    <dgm:pt modelId="{593A07D2-F11B-41A4-9F9B-A3A0E02D1780}" type="sibTrans" cxnId="{033495C0-E5B6-4159-8C03-C682641B6658}">
      <dgm:prSet/>
      <dgm:spPr/>
      <dgm:t>
        <a:bodyPr/>
        <a:lstStyle/>
        <a:p>
          <a:endParaRPr lang="zh-TW" altLang="en-US"/>
        </a:p>
      </dgm:t>
    </dgm:pt>
    <dgm:pt modelId="{774990FA-CCCA-4C23-85CE-EF99AECCC7A2}">
      <dgm:prSet phldrT="[文字]" custT="1"/>
      <dgm:spPr/>
      <dgm:t>
        <a:bodyPr/>
        <a:lstStyle/>
        <a:p>
          <a:pPr algn="l">
            <a:lnSpc>
              <a:spcPts val="3200"/>
            </a:lnSpc>
          </a:pPr>
          <a:r>
            <a:rPr lang="zh-TW" altLang="en-US" sz="2200" b="1" dirty="0">
              <a:latin typeface="微軟正黑體" pitchFamily="34" charset="-120"/>
              <a:ea typeface="微軟正黑體" pitchFamily="34" charset="-120"/>
            </a:rPr>
            <a:t>國中列印報名表後學生及家長簽名確認交回。</a:t>
          </a:r>
        </a:p>
      </dgm:t>
    </dgm:pt>
    <dgm:pt modelId="{2CC371FD-BCC7-47B7-B04C-7B926DF5A895}" type="parTrans" cxnId="{C67D3C6D-5D4D-4FEF-8524-8620A486716F}">
      <dgm:prSet/>
      <dgm:spPr/>
      <dgm:t>
        <a:bodyPr/>
        <a:lstStyle/>
        <a:p>
          <a:endParaRPr lang="zh-TW" altLang="en-US"/>
        </a:p>
      </dgm:t>
    </dgm:pt>
    <dgm:pt modelId="{5A800FEA-7C7D-43BF-B88F-A7FB79CFFC21}" type="sibTrans" cxnId="{C67D3C6D-5D4D-4FEF-8524-8620A486716F}">
      <dgm:prSet/>
      <dgm:spPr/>
      <dgm:t>
        <a:bodyPr/>
        <a:lstStyle/>
        <a:p>
          <a:endParaRPr lang="zh-TW" altLang="en-US"/>
        </a:p>
      </dgm:t>
    </dgm:pt>
    <dgm:pt modelId="{9EEF6114-C2DA-414C-88AE-9C85681B7DCF}">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dgm:t>
    </dgm:pt>
    <dgm:pt modelId="{EFD9B544-16B5-42D1-83D2-479DD5321969}" type="parTrans" cxnId="{46CADD10-56CC-426B-A45D-214A130FA3F2}">
      <dgm:prSet/>
      <dgm:spPr/>
      <dgm:t>
        <a:bodyPr/>
        <a:lstStyle/>
        <a:p>
          <a:endParaRPr lang="zh-TW" altLang="en-US"/>
        </a:p>
      </dgm:t>
    </dgm:pt>
    <dgm:pt modelId="{F5AEEDDD-99F7-4E7E-9F73-77D51247436E}" type="sibTrans" cxnId="{46CADD10-56CC-426B-A45D-214A130FA3F2}">
      <dgm:prSet/>
      <dgm:spPr/>
      <dgm:t>
        <a:bodyPr/>
        <a:lstStyle/>
        <a:p>
          <a:endParaRPr lang="zh-TW" altLang="en-US"/>
        </a:p>
      </dgm:t>
    </dgm:pt>
    <dgm:pt modelId="{A2C2EF71-A067-4C91-A5AA-456B8742A8D3}">
      <dgm:prSet phldrT="[文字]" custT="1"/>
      <dgm:spPr/>
      <dgm:t>
        <a:bodyPr/>
        <a:lstStyle/>
        <a:p>
          <a:pPr algn="l">
            <a:lnSpc>
              <a:spcPts val="3200"/>
            </a:lnSpc>
            <a:spcAft>
              <a:spcPts val="0"/>
            </a:spcAft>
          </a:pPr>
          <a:r>
            <a:rPr lang="zh-TW" altLang="en-US" sz="2200" b="1" u="none" dirty="0">
              <a:solidFill>
                <a:schemeClr val="tx1"/>
              </a:solidFill>
              <a:latin typeface="微軟正黑體" pitchFamily="34" charset="-120"/>
              <a:ea typeface="微軟正黑體" pitchFamily="34" charset="-120"/>
            </a:rPr>
            <a:t>比序完仍超額時，則增額錄取 。</a:t>
          </a:r>
        </a:p>
      </dgm:t>
    </dgm:pt>
    <dgm:pt modelId="{6E88475D-F71E-44CA-83B3-0E3B0912DDB8}" type="parTrans" cxnId="{3F96C25A-4BCC-45CC-A937-63C927CEBC20}">
      <dgm:prSet/>
      <dgm:spPr/>
      <dgm:t>
        <a:bodyPr/>
        <a:lstStyle/>
        <a:p>
          <a:endParaRPr lang="zh-TW" altLang="en-US"/>
        </a:p>
      </dgm:t>
    </dgm:pt>
    <dgm:pt modelId="{5BCE78B8-4AF8-43E1-8028-9989F004BC9A}" type="sibTrans" cxnId="{3F96C25A-4BCC-45CC-A937-63C927CEBC20}">
      <dgm:prSet/>
      <dgm:spPr/>
      <dgm:t>
        <a:bodyPr/>
        <a:lstStyle/>
        <a:p>
          <a:endParaRPr lang="zh-TW" altLang="en-US"/>
        </a:p>
      </dgm:t>
    </dgm:pt>
    <dgm:pt modelId="{C6C03ED6-6727-4F53-891A-F7AE24A63851}">
      <dgm:prSet phldrT="[文字]" custT="1"/>
      <dgm:spPr/>
      <dgm:t>
        <a:bodyPr/>
        <a:lstStyle/>
        <a:p>
          <a:pPr>
            <a:lnSpc>
              <a:spcPts val="3200"/>
            </a:lnSpc>
          </a:pPr>
          <a:r>
            <a:rPr lang="zh-TW" altLang="en-US" sz="2200" b="1" dirty="0">
              <a:solidFill>
                <a:schemeClr val="tx1"/>
              </a:solidFill>
              <a:latin typeface="微軟正黑體" pitchFamily="34" charset="-120"/>
              <a:ea typeface="微軟正黑體" pitchFamily="34" charset="-120"/>
            </a:rPr>
            <a:t>欲</a:t>
          </a:r>
          <a:r>
            <a:rPr lang="zh-TW" altLang="en-US" sz="2200" b="1" dirty="0">
              <a:solidFill>
                <a:srgbClr val="FF0000"/>
              </a:solidFill>
              <a:latin typeface="微軟正黑體" pitchFamily="34" charset="-120"/>
              <a:ea typeface="微軟正黑體" pitchFamily="34" charset="-120"/>
            </a:rPr>
            <a:t>跨區</a:t>
          </a:r>
          <a:r>
            <a:rPr lang="zh-TW" altLang="en-US" sz="2200" b="1" dirty="0">
              <a:solidFill>
                <a:schemeClr val="tx1"/>
              </a:solidFill>
              <a:latin typeface="微軟正黑體" pitchFamily="34" charset="-120"/>
              <a:ea typeface="微軟正黑體" pitchFamily="34" charset="-120"/>
            </a:rPr>
            <a:t>就讀高中職者，需事先</a:t>
          </a:r>
          <a:r>
            <a:rPr lang="en-US" altLang="zh-TW" sz="2200" b="1" u="sng" dirty="0">
              <a:solidFill>
                <a:srgbClr val="FF0000"/>
              </a:solidFill>
              <a:latin typeface="微軟正黑體" pitchFamily="34" charset="-120"/>
              <a:ea typeface="微軟正黑體" pitchFamily="34" charset="-120"/>
            </a:rPr>
            <a:t>(4</a:t>
          </a:r>
          <a:r>
            <a:rPr lang="zh-TW" altLang="en-US" sz="2200" b="1" u="sng" dirty="0">
              <a:solidFill>
                <a:srgbClr val="FF0000"/>
              </a:solidFill>
              <a:latin typeface="微軟正黑體" pitchFamily="34" charset="-120"/>
              <a:ea typeface="微軟正黑體" pitchFamily="34" charset="-120"/>
            </a:rPr>
            <a:t>月</a:t>
          </a:r>
          <a:r>
            <a:rPr lang="en-US" altLang="zh-TW" sz="2200" b="1" u="sng" dirty="0">
              <a:solidFill>
                <a:srgbClr val="FF0000"/>
              </a:solidFill>
              <a:latin typeface="微軟正黑體" pitchFamily="34" charset="-120"/>
              <a:ea typeface="微軟正黑體" pitchFamily="34" charset="-120"/>
            </a:rPr>
            <a:t>26-30</a:t>
          </a:r>
          <a:r>
            <a:rPr lang="zh-TW" altLang="en-US" sz="2200" b="1" u="sng" dirty="0">
              <a:solidFill>
                <a:srgbClr val="FF0000"/>
              </a:solidFill>
              <a:latin typeface="微軟正黑體" pitchFamily="34" charset="-120"/>
              <a:ea typeface="微軟正黑體" pitchFamily="34" charset="-120"/>
            </a:rPr>
            <a:t>日</a:t>
          </a:r>
          <a:r>
            <a:rPr lang="en-US" altLang="zh-TW" sz="2200" b="1" u="sng" dirty="0">
              <a:solidFill>
                <a:srgbClr val="FF0000"/>
              </a:solidFill>
              <a:latin typeface="微軟正黑體" pitchFamily="34" charset="-120"/>
              <a:ea typeface="微軟正黑體" pitchFamily="34" charset="-120"/>
            </a:rPr>
            <a:t>)</a:t>
          </a:r>
          <a:r>
            <a:rPr lang="zh-TW" altLang="en-US" sz="2200" b="1" dirty="0">
              <a:solidFill>
                <a:schemeClr val="tx1"/>
              </a:solidFill>
              <a:latin typeface="微軟正黑體" pitchFamily="34" charset="-120"/>
              <a:ea typeface="微軟正黑體" pitchFamily="34" charset="-120"/>
            </a:rPr>
            <a:t>申請變更就學區。</a:t>
          </a:r>
        </a:p>
      </dgm:t>
    </dgm:pt>
    <dgm:pt modelId="{4D606A66-EE00-410A-B849-864C8BB52EB2}" type="parTrans" cxnId="{3D4EC858-386F-4507-ACD9-12921D5263AC}">
      <dgm:prSet/>
      <dgm:spPr/>
      <dgm:t>
        <a:bodyPr/>
        <a:lstStyle/>
        <a:p>
          <a:endParaRPr lang="zh-TW" altLang="en-US"/>
        </a:p>
      </dgm:t>
    </dgm:pt>
    <dgm:pt modelId="{63F20DDE-7237-45CA-A683-9BB31A8087E9}" type="sibTrans" cxnId="{3D4EC858-386F-4507-ACD9-12921D5263AC}">
      <dgm:prSet/>
      <dgm:spPr/>
      <dgm:t>
        <a:bodyPr/>
        <a:lstStyle/>
        <a:p>
          <a:endParaRPr lang="zh-TW" altLang="en-US"/>
        </a:p>
      </dgm:t>
    </dgm:pt>
    <dgm:pt modelId="{EA0678C4-64A5-4884-8239-7A267BEC79D8}">
      <dgm:prSet phldrT="[文字]" custT="1"/>
      <dgm:spPr/>
      <dgm:t>
        <a:bodyPr/>
        <a:lstStyle/>
        <a:p>
          <a:pPr algn="l">
            <a:lnSpc>
              <a:spcPts val="3600"/>
            </a:lnSpc>
            <a:spcAft>
              <a:spcPts val="0"/>
            </a:spcAft>
          </a:pPr>
          <a:r>
            <a:rPr lang="zh-TW" altLang="en-US" sz="2200" b="1" u="none" dirty="0">
              <a:solidFill>
                <a:schemeClr val="tx1"/>
              </a:solidFill>
              <a:latin typeface="微軟正黑體" pitchFamily="34" charset="-120"/>
              <a:ea typeface="微軟正黑體" pitchFamily="34" charset="-120"/>
            </a:rPr>
            <a:t>線上選填志願，不限學校科系。</a:t>
          </a:r>
        </a:p>
      </dgm:t>
    </dgm:pt>
    <dgm:pt modelId="{C5E40EE0-C540-42F8-A109-F279CA60E29D}" type="parTrans" cxnId="{3948DA68-0223-4BFE-AC07-267B6D5CECFA}">
      <dgm:prSet/>
      <dgm:spPr/>
      <dgm:t>
        <a:bodyPr/>
        <a:lstStyle/>
        <a:p>
          <a:endParaRPr lang="zh-TW" altLang="en-US"/>
        </a:p>
      </dgm:t>
    </dgm:pt>
    <dgm:pt modelId="{70A43827-F0C5-431A-AE10-07B7B61204C3}" type="sibTrans" cxnId="{3948DA68-0223-4BFE-AC07-267B6D5CECFA}">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82205" custLinFactNeighborX="-50" custLinFactNeighborY="-15224">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96526"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108797" custLinFactNeighborX="196" custLinFactNeighborY="-65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9073" custScaleY="131864" custLinFactNeighborX="-288" custLinFactNeighborY="457">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47390">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51395">
        <dgm:presLayoutVars>
          <dgm:bulletEnabled val="1"/>
        </dgm:presLayoutVars>
      </dgm:prSet>
      <dgm:spPr/>
      <dgm:t>
        <a:bodyPr/>
        <a:lstStyle/>
        <a:p>
          <a:endParaRPr lang="zh-TW" altLang="en-US"/>
        </a:p>
      </dgm:t>
    </dgm:pt>
  </dgm:ptLst>
  <dgm:cxnLst>
    <dgm:cxn modelId="{38447E7F-AB38-4AD1-96C5-1E31FF7EA9FF}" type="presOf" srcId="{9EEF6114-C2DA-414C-88AE-9C85681B7DCF}" destId="{0874A851-733E-4C68-A5B9-C63601CD053F}" srcOrd="0" destOrd="2" presId="urn:microsoft.com/office/officeart/2005/8/layout/vList5"/>
    <dgm:cxn modelId="{E71B6E4B-F647-4C73-B595-1F090901185B}" type="presOf" srcId="{774990FA-CCCA-4C23-85CE-EF99AECCC7A2}" destId="{45C3AC1C-7C86-42B1-8C46-D477007DFCA5}" srcOrd="0" destOrd="1" presId="urn:microsoft.com/office/officeart/2005/8/layout/vList5"/>
    <dgm:cxn modelId="{2CF1776C-7F93-4E55-90E1-1E40D1849B0B}" type="presOf" srcId="{A2C2EF71-A067-4C91-A5AA-456B8742A8D3}" destId="{0874A851-733E-4C68-A5B9-C63601CD053F}" srcOrd="0" destOrd="3" presId="urn:microsoft.com/office/officeart/2005/8/layout/vList5"/>
    <dgm:cxn modelId="{747845FB-39E8-466F-8293-D80D442057AA}"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3F96C25A-4BCC-45CC-A937-63C927CEBC20}" srcId="{DBC284DB-1BC1-4EAE-B210-C4AB8EFB17FD}" destId="{A2C2EF71-A067-4C91-A5AA-456B8742A8D3}" srcOrd="3" destOrd="0" parTransId="{6E88475D-F71E-44CA-83B3-0E3B0912DDB8}" sibTransId="{5BCE78B8-4AF8-43E1-8028-9989F004BC9A}"/>
    <dgm:cxn modelId="{5A7941A5-0D30-4CFF-92B8-149F326B3591}" srcId="{DBC284DB-1BC1-4EAE-B210-C4AB8EFB17FD}" destId="{72B92933-CBF6-4146-9798-0FB60522B370}" srcOrd="1" destOrd="0" parTransId="{32BDC70A-0D42-4B73-9534-95D34C4E4A00}" sibTransId="{62104E89-A228-4354-A945-734B91C70374}"/>
    <dgm:cxn modelId="{D40818DE-E6E2-45B6-9E98-40C30D87CD80}" type="presOf" srcId="{8E109CDF-101F-4367-91E8-A8714F11C9EE}" destId="{B75A1A8B-6EE8-453C-BFBA-D7747B2A219D}" srcOrd="0" destOrd="0" presId="urn:microsoft.com/office/officeart/2005/8/layout/vList5"/>
    <dgm:cxn modelId="{3948DA68-0223-4BFE-AC07-267B6D5CECFA}" srcId="{DBC284DB-1BC1-4EAE-B210-C4AB8EFB17FD}" destId="{EA0678C4-64A5-4884-8239-7A267BEC79D8}" srcOrd="0" destOrd="0" parTransId="{C5E40EE0-C540-42F8-A109-F279CA60E29D}" sibTransId="{70A43827-F0C5-431A-AE10-07B7B61204C3}"/>
    <dgm:cxn modelId="{EF412267-FCA7-4566-8015-BA12AAF285C7}" type="presOf" srcId="{9B7ADE11-BE18-4708-9D56-1476D1E125B4}" destId="{95F09A83-74EB-4EC8-AD6D-6E463ED96453}" srcOrd="0" destOrd="0" presId="urn:microsoft.com/office/officeart/2005/8/layout/vList5"/>
    <dgm:cxn modelId="{C67D3C6D-5D4D-4FEF-8524-8620A486716F}" srcId="{9B7ADE11-BE18-4708-9D56-1476D1E125B4}" destId="{774990FA-CCCA-4C23-85CE-EF99AECCC7A2}" srcOrd="1" destOrd="0" parTransId="{2CC371FD-BCC7-47B7-B04C-7B926DF5A895}" sibTransId="{5A800FEA-7C7D-43BF-B88F-A7FB79CFFC21}"/>
    <dgm:cxn modelId="{DA2ECA8B-A4A7-426B-98E6-48F7063B3B83}" type="presOf" srcId="{EA0678C4-64A5-4884-8239-7A267BEC79D8}" destId="{0874A851-733E-4C68-A5B9-C63601CD053F}" srcOrd="0" destOrd="0" presId="urn:microsoft.com/office/officeart/2005/8/layout/vList5"/>
    <dgm:cxn modelId="{72FEFC28-AC8D-46D3-851B-23BAD4BE3142}" type="presOf" srcId="{D615E62D-AAB6-41B3-AC23-66D407BB2CE6}" destId="{ECD53BAB-D8FE-446E-B57F-FCEDCC00A9E9}" srcOrd="0" destOrd="0" presId="urn:microsoft.com/office/officeart/2005/8/layout/vList5"/>
    <dgm:cxn modelId="{478286D6-D6A8-484C-B994-0DBE951B8CF3}" type="presOf" srcId="{DBC284DB-1BC1-4EAE-B210-C4AB8EFB17FD}" destId="{612C8EBA-AECD-4375-B086-FF608DEEDB88}" srcOrd="0" destOrd="0" presId="urn:microsoft.com/office/officeart/2005/8/layout/vList5"/>
    <dgm:cxn modelId="{D2BC61A0-3391-4597-8E86-BF8E1BB33999}" srcId="{8E109CDF-101F-4367-91E8-A8714F11C9EE}" destId="{9B7ADE11-BE18-4708-9D56-1476D1E125B4}" srcOrd="2" destOrd="0" parTransId="{73DD89B0-83FB-417F-8963-075F7F4D751E}" sibTransId="{88B3AD7F-2CAA-4C31-BD2E-E0F09918E8B9}"/>
    <dgm:cxn modelId="{3D4EC858-386F-4507-ACD9-12921D5263AC}" srcId="{D615E62D-AAB6-41B3-AC23-66D407BB2CE6}" destId="{C6C03ED6-6727-4F53-891A-F7AE24A63851}" srcOrd="2" destOrd="0" parTransId="{4D606A66-EE00-410A-B849-864C8BB52EB2}" sibTransId="{63F20DDE-7237-45CA-A683-9BB31A8087E9}"/>
    <dgm:cxn modelId="{A03ED51C-72B9-42A6-BC55-CDDB6085A839}" srcId="{D615E62D-AAB6-41B3-AC23-66D407BB2CE6}" destId="{70EE3E01-4728-4EA3-BC6E-C652956BD3DF}" srcOrd="0" destOrd="0" parTransId="{3C2DB25C-00B7-428B-8512-2547ACE639C4}" sibTransId="{E106F867-B59F-4D9E-B7FE-3A0D738FCF35}"/>
    <dgm:cxn modelId="{BD9D1915-D009-4356-A35E-6BCD0E6FE976}" type="presOf" srcId="{72B92933-CBF6-4146-9798-0FB60522B370}" destId="{0874A851-733E-4C68-A5B9-C63601CD053F}" srcOrd="0" destOrd="1" presId="urn:microsoft.com/office/officeart/2005/8/layout/vList5"/>
    <dgm:cxn modelId="{DCDF501E-E927-4B3E-916F-C9D87151BED8}" type="presOf" srcId="{C6C03ED6-6727-4F53-891A-F7AE24A63851}" destId="{DA0DB5C3-75BA-45A0-BE5A-7A3C9AD81C53}" srcOrd="0" destOrd="2" presId="urn:microsoft.com/office/officeart/2005/8/layout/vList5"/>
    <dgm:cxn modelId="{F16EBEB6-970B-49BE-A04A-8157D1A02D7B}" type="presOf" srcId="{70EE3E01-4728-4EA3-BC6E-C652956BD3DF}" destId="{DA0DB5C3-75BA-45A0-BE5A-7A3C9AD81C53}" srcOrd="0" destOrd="0" presId="urn:microsoft.com/office/officeart/2005/8/layout/vList5"/>
    <dgm:cxn modelId="{033495C0-E5B6-4159-8C03-C682641B6658}" srcId="{D615E62D-AAB6-41B3-AC23-66D407BB2CE6}" destId="{09831B83-4C03-483E-AB5B-37698E33201A}" srcOrd="1" destOrd="0" parTransId="{647E8CE8-631F-4A3A-A627-175E9F5635C1}" sibTransId="{593A07D2-F11B-41A4-9F9B-A3A0E02D1780}"/>
    <dgm:cxn modelId="{46CADD10-56CC-426B-A45D-214A130FA3F2}" srcId="{DBC284DB-1BC1-4EAE-B210-C4AB8EFB17FD}" destId="{9EEF6114-C2DA-414C-88AE-9C85681B7DCF}" srcOrd="2" destOrd="0" parTransId="{EFD9B544-16B5-42D1-83D2-479DD5321969}" sibTransId="{F5AEEDDD-99F7-4E7E-9F73-77D51247436E}"/>
    <dgm:cxn modelId="{7F58604E-D4A8-4DCD-9D0D-A791960CAAEC}" srcId="{8E109CDF-101F-4367-91E8-A8714F11C9EE}" destId="{D615E62D-AAB6-41B3-AC23-66D407BB2CE6}" srcOrd="0" destOrd="0" parTransId="{98900391-ADB5-4A7E-AE46-131C03F49A30}" sibTransId="{045C450B-1D1E-4A40-8FC1-44699FC09E56}"/>
    <dgm:cxn modelId="{BB075DBE-02CD-4770-9C33-93BEB1B0B85E}" type="presOf" srcId="{09831B83-4C03-483E-AB5B-37698E33201A}" destId="{DA0DB5C3-75BA-45A0-BE5A-7A3C9AD81C53}" srcOrd="0" destOrd="1"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77265371-76EB-4122-82A2-A9BFE8C467BD}" type="presParOf" srcId="{B75A1A8B-6EE8-453C-BFBA-D7747B2A219D}" destId="{D08A507D-EA09-48A4-A2E9-D55957FF054D}" srcOrd="0" destOrd="0" presId="urn:microsoft.com/office/officeart/2005/8/layout/vList5"/>
    <dgm:cxn modelId="{0BB408B4-FF3D-4B8B-BC44-42CBEE725A4B}" type="presParOf" srcId="{D08A507D-EA09-48A4-A2E9-D55957FF054D}" destId="{ECD53BAB-D8FE-446E-B57F-FCEDCC00A9E9}" srcOrd="0" destOrd="0" presId="urn:microsoft.com/office/officeart/2005/8/layout/vList5"/>
    <dgm:cxn modelId="{F0C9D07C-14DF-4C7E-8B8D-6A89965BCEE6}" type="presParOf" srcId="{D08A507D-EA09-48A4-A2E9-D55957FF054D}" destId="{DA0DB5C3-75BA-45A0-BE5A-7A3C9AD81C53}" srcOrd="1" destOrd="0" presId="urn:microsoft.com/office/officeart/2005/8/layout/vList5"/>
    <dgm:cxn modelId="{447CB5A1-F99F-406D-A027-4AA054744C13}" type="presParOf" srcId="{B75A1A8B-6EE8-453C-BFBA-D7747B2A219D}" destId="{6547B971-CEEF-4D18-9293-3CC1A33D315C}" srcOrd="1" destOrd="0" presId="urn:microsoft.com/office/officeart/2005/8/layout/vList5"/>
    <dgm:cxn modelId="{842D77E7-EAC6-483F-8B0E-E309C7AE0015}" type="presParOf" srcId="{B75A1A8B-6EE8-453C-BFBA-D7747B2A219D}" destId="{5E16C4BC-53C6-4039-B028-D95D8340BD0E}" srcOrd="2" destOrd="0" presId="urn:microsoft.com/office/officeart/2005/8/layout/vList5"/>
    <dgm:cxn modelId="{5B603EC5-F873-43AF-9282-5C4F94671704}" type="presParOf" srcId="{5E16C4BC-53C6-4039-B028-D95D8340BD0E}" destId="{612C8EBA-AECD-4375-B086-FF608DEEDB88}" srcOrd="0" destOrd="0" presId="urn:microsoft.com/office/officeart/2005/8/layout/vList5"/>
    <dgm:cxn modelId="{4E05FEBE-5989-4AE4-9545-0253CF02ADAE}" type="presParOf" srcId="{5E16C4BC-53C6-4039-B028-D95D8340BD0E}" destId="{0874A851-733E-4C68-A5B9-C63601CD053F}" srcOrd="1" destOrd="0" presId="urn:microsoft.com/office/officeart/2005/8/layout/vList5"/>
    <dgm:cxn modelId="{5311F1E0-A56E-4BA8-A57B-A595183E85C0}" type="presParOf" srcId="{B75A1A8B-6EE8-453C-BFBA-D7747B2A219D}" destId="{899C19A8-1C37-4DB1-BF27-B66EA5C7D856}" srcOrd="3" destOrd="0" presId="urn:microsoft.com/office/officeart/2005/8/layout/vList5"/>
    <dgm:cxn modelId="{71D4916C-DF4A-4A0D-AE64-8F5D5EE832D6}" type="presParOf" srcId="{B75A1A8B-6EE8-453C-BFBA-D7747B2A219D}" destId="{ECFDFB4C-DAD1-4B55-941F-093619D741E8}" srcOrd="4" destOrd="0" presId="urn:microsoft.com/office/officeart/2005/8/layout/vList5"/>
    <dgm:cxn modelId="{1265173D-10EB-4DDF-97B2-B77C44E4F7A0}" type="presParOf" srcId="{ECFDFB4C-DAD1-4B55-941F-093619D741E8}" destId="{95F09A83-74EB-4EC8-AD6D-6E463ED96453}" srcOrd="0" destOrd="0" presId="urn:microsoft.com/office/officeart/2005/8/layout/vList5"/>
    <dgm:cxn modelId="{A1997024-C765-4C19-B31E-CC3ADA3A2199}"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EADD280-76EB-473F-85D2-A56D6AC024A9}" type="doc">
      <dgm:prSet loTypeId="urn:microsoft.com/office/officeart/2005/8/layout/vList5" loCatId="list" qsTypeId="urn:microsoft.com/office/officeart/2005/8/quickstyle/3d1" qsCatId="3D" csTypeId="urn:microsoft.com/office/officeart/2005/8/colors/colorful2" csCatId="colorful" phldr="1"/>
      <dgm:spPr/>
      <dgm:t>
        <a:bodyPr/>
        <a:lstStyle/>
        <a:p>
          <a:endParaRPr lang="zh-TW" altLang="en-US"/>
        </a:p>
      </dgm:t>
    </dgm:pt>
    <dgm:pt modelId="{5CCE225C-ABBD-491B-B4B8-807ADA4B2A58}">
      <dgm:prSet phldrT="[文字]"/>
      <dgm:spPr/>
      <dgm:t>
        <a:bodyPr/>
        <a:lstStyle/>
        <a:p>
          <a:r>
            <a:rPr lang="zh-TW" altLang="en-US" b="1" dirty="0">
              <a:latin typeface="微軟正黑體" panose="020B0604030504040204" pitchFamily="34" charset="-120"/>
              <a:ea typeface="微軟正黑體" panose="020B0604030504040204" pitchFamily="34" charset="-120"/>
            </a:rPr>
            <a:t>集體報名</a:t>
          </a:r>
        </a:p>
      </dgm:t>
    </dgm:pt>
    <dgm:pt modelId="{9CD49A99-6001-496E-B4AB-FA6269A3082C}" type="parTrans" cxnId="{809C2A69-CF1B-4A42-959A-4558611A1EF8}">
      <dgm:prSet/>
      <dgm:spPr/>
      <dgm:t>
        <a:bodyPr/>
        <a:lstStyle/>
        <a:p>
          <a:endParaRPr lang="zh-TW" altLang="en-US" b="1">
            <a:latin typeface="標楷體" pitchFamily="65" charset="-120"/>
            <a:ea typeface="標楷體" pitchFamily="65" charset="-120"/>
          </a:endParaRPr>
        </a:p>
      </dgm:t>
    </dgm:pt>
    <dgm:pt modelId="{E2F803A4-82AC-4D7F-B2D7-6398D5B72FC4}" type="sibTrans" cxnId="{809C2A69-CF1B-4A42-959A-4558611A1EF8}">
      <dgm:prSet/>
      <dgm:spPr/>
      <dgm:t>
        <a:bodyPr/>
        <a:lstStyle/>
        <a:p>
          <a:endParaRPr lang="zh-TW" altLang="en-US" b="1">
            <a:latin typeface="標楷體" pitchFamily="65" charset="-120"/>
            <a:ea typeface="標楷體" pitchFamily="65" charset="-120"/>
          </a:endParaRPr>
        </a:p>
      </dgm:t>
    </dgm:pt>
    <dgm:pt modelId="{85A89213-3405-433C-8B1D-8A5F7EA4C0A9}">
      <dgm:prSet phldrT="[文字]"/>
      <dgm:spPr/>
      <dgm:t>
        <a:bodyPr/>
        <a:lstStyle/>
        <a:p>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20</a:t>
          </a:r>
          <a:r>
            <a:rPr lang="zh-TW" altLang="en-US" b="1" dirty="0">
              <a:latin typeface="微軟正黑體" panose="020B0604030504040204" pitchFamily="34" charset="-120"/>
              <a:ea typeface="微軟正黑體" panose="020B0604030504040204" pitchFamily="34" charset="-120"/>
            </a:rPr>
            <a:t>日至</a:t>
          </a: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日</a:t>
          </a:r>
        </a:p>
      </dgm:t>
    </dgm:pt>
    <dgm:pt modelId="{B3503E25-4D69-4384-9610-E774A324D8C2}" type="parTrans" cxnId="{490C6D5E-FEC6-415E-997F-3520FD52D571}">
      <dgm:prSet/>
      <dgm:spPr/>
      <dgm:t>
        <a:bodyPr/>
        <a:lstStyle/>
        <a:p>
          <a:endParaRPr lang="zh-TW" altLang="en-US" b="1">
            <a:latin typeface="標楷體" pitchFamily="65" charset="-120"/>
            <a:ea typeface="標楷體" pitchFamily="65" charset="-120"/>
          </a:endParaRPr>
        </a:p>
      </dgm:t>
    </dgm:pt>
    <dgm:pt modelId="{2AD90BEC-FEE6-492C-ADFC-CA530C5243DE}" type="sibTrans" cxnId="{490C6D5E-FEC6-415E-997F-3520FD52D571}">
      <dgm:prSet/>
      <dgm:spPr/>
      <dgm:t>
        <a:bodyPr/>
        <a:lstStyle/>
        <a:p>
          <a:endParaRPr lang="zh-TW" altLang="en-US" b="1">
            <a:latin typeface="標楷體" pitchFamily="65" charset="-120"/>
            <a:ea typeface="標楷體" pitchFamily="65" charset="-120"/>
          </a:endParaRPr>
        </a:p>
      </dgm:t>
    </dgm:pt>
    <dgm:pt modelId="{2F7CD491-5EAC-4D04-8DE7-E388B9CAF893}">
      <dgm:prSet phldrT="[文字]"/>
      <dgm:spPr/>
      <dgm:t>
        <a:bodyPr/>
        <a:lstStyle/>
        <a:p>
          <a:r>
            <a:rPr lang="zh-TW" altLang="en-US" b="1" dirty="0">
              <a:latin typeface="微軟正黑體" panose="020B0604030504040204" pitchFamily="34" charset="-120"/>
              <a:ea typeface="微軟正黑體" panose="020B0604030504040204" pitchFamily="34" charset="-120"/>
            </a:rPr>
            <a:t>放榜</a:t>
          </a:r>
        </a:p>
      </dgm:t>
    </dgm:pt>
    <dgm:pt modelId="{22B36CBE-7B5E-4FFF-8C7D-473C45F966D5}" type="parTrans" cxnId="{9D759A65-966D-4EF2-8C46-4E9DF90F588C}">
      <dgm:prSet/>
      <dgm:spPr/>
      <dgm:t>
        <a:bodyPr/>
        <a:lstStyle/>
        <a:p>
          <a:endParaRPr lang="zh-TW" altLang="en-US" b="1">
            <a:latin typeface="標楷體" pitchFamily="65" charset="-120"/>
            <a:ea typeface="標楷體" pitchFamily="65" charset="-120"/>
          </a:endParaRPr>
        </a:p>
      </dgm:t>
    </dgm:pt>
    <dgm:pt modelId="{B1CF1B22-98B4-4140-85C4-A40F27704C7B}" type="sibTrans" cxnId="{9D759A65-966D-4EF2-8C46-4E9DF90F588C}">
      <dgm:prSet/>
      <dgm:spPr/>
      <dgm:t>
        <a:bodyPr/>
        <a:lstStyle/>
        <a:p>
          <a:endParaRPr lang="zh-TW" altLang="en-US" b="1">
            <a:latin typeface="標楷體" pitchFamily="65" charset="-120"/>
            <a:ea typeface="標楷體" pitchFamily="65" charset="-120"/>
          </a:endParaRPr>
        </a:p>
      </dgm:t>
    </dgm:pt>
    <dgm:pt modelId="{4D114CFF-CA27-4689-BA3F-4D49B03E0B9A}">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7</a:t>
          </a:r>
          <a:r>
            <a:rPr lang="zh-TW" altLang="en-US" b="1" dirty="0">
              <a:latin typeface="微軟正黑體" panose="020B0604030504040204" pitchFamily="34" charset="-120"/>
              <a:ea typeface="微軟正黑體" panose="020B0604030504040204" pitchFamily="34" charset="-120"/>
            </a:rPr>
            <a:t>日</a:t>
          </a:r>
        </a:p>
      </dgm:t>
    </dgm:pt>
    <dgm:pt modelId="{706ACEA0-8C24-43E5-B575-48CF312D25D1}" type="parTrans" cxnId="{F0CE62DD-037C-4F8F-854A-AEBE30B49565}">
      <dgm:prSet/>
      <dgm:spPr/>
      <dgm:t>
        <a:bodyPr/>
        <a:lstStyle/>
        <a:p>
          <a:endParaRPr lang="zh-TW" altLang="en-US" b="1">
            <a:latin typeface="標楷體" pitchFamily="65" charset="-120"/>
            <a:ea typeface="標楷體" pitchFamily="65" charset="-120"/>
          </a:endParaRPr>
        </a:p>
      </dgm:t>
    </dgm:pt>
    <dgm:pt modelId="{BA69DB21-C5CB-45DC-B27A-90C3B8C86F49}" type="sibTrans" cxnId="{F0CE62DD-037C-4F8F-854A-AEBE30B49565}">
      <dgm:prSet/>
      <dgm:spPr/>
      <dgm:t>
        <a:bodyPr/>
        <a:lstStyle/>
        <a:p>
          <a:endParaRPr lang="zh-TW" altLang="en-US" b="1">
            <a:latin typeface="標楷體" pitchFamily="65" charset="-120"/>
            <a:ea typeface="標楷體" pitchFamily="65" charset="-120"/>
          </a:endParaRPr>
        </a:p>
      </dgm:t>
    </dgm:pt>
    <dgm:pt modelId="{2C1BAFD0-ED4C-45C3-8B00-B4FA1D7A6571}">
      <dgm:prSet phldrT="[文字]"/>
      <dgm:spPr/>
      <dgm:t>
        <a:bodyPr/>
        <a:lstStyle/>
        <a:p>
          <a:r>
            <a:rPr lang="zh-TW" altLang="en-US" b="1" dirty="0">
              <a:latin typeface="微軟正黑體" panose="020B0604030504040204" pitchFamily="34" charset="-120"/>
              <a:ea typeface="微軟正黑體" panose="020B0604030504040204" pitchFamily="34" charset="-120"/>
            </a:rPr>
            <a:t>錄取報到</a:t>
          </a:r>
        </a:p>
      </dgm:t>
    </dgm:pt>
    <dgm:pt modelId="{2D26FEEE-89EF-4B30-B122-3BBF31FF9CC5}" type="parTrans" cxnId="{2716B36B-C106-426D-9EB9-D4D38878250C}">
      <dgm:prSet/>
      <dgm:spPr/>
      <dgm:t>
        <a:bodyPr/>
        <a:lstStyle/>
        <a:p>
          <a:endParaRPr lang="zh-TW" altLang="en-US" b="1">
            <a:latin typeface="標楷體" pitchFamily="65" charset="-120"/>
            <a:ea typeface="標楷體" pitchFamily="65" charset="-120"/>
          </a:endParaRPr>
        </a:p>
      </dgm:t>
    </dgm:pt>
    <dgm:pt modelId="{2D7EE4A0-314C-4E7A-B2BB-F7CFB7995594}" type="sibTrans" cxnId="{2716B36B-C106-426D-9EB9-D4D38878250C}">
      <dgm:prSet/>
      <dgm:spPr/>
      <dgm:t>
        <a:bodyPr/>
        <a:lstStyle/>
        <a:p>
          <a:endParaRPr lang="zh-TW" altLang="en-US" b="1">
            <a:latin typeface="標楷體" pitchFamily="65" charset="-120"/>
            <a:ea typeface="標楷體" pitchFamily="65" charset="-120"/>
          </a:endParaRPr>
        </a:p>
      </dgm:t>
    </dgm:pt>
    <dgm:pt modelId="{80760155-2EC1-4E0E-8779-5D02309B4F3F}">
      <dgm:prSet phldrT="[文字]"/>
      <dgm:spPr/>
      <dgm:t>
        <a:bodyPr/>
        <a:lstStyle/>
        <a:p>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月</a:t>
          </a: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日</a:t>
          </a:r>
        </a:p>
      </dgm:t>
    </dgm:pt>
    <dgm:pt modelId="{36D745FA-3688-4618-A71C-1158918E172E}" type="parTrans" cxnId="{3F371BD5-6204-4E34-834D-EA45D620F2FF}">
      <dgm:prSet/>
      <dgm:spPr/>
      <dgm:t>
        <a:bodyPr/>
        <a:lstStyle/>
        <a:p>
          <a:endParaRPr lang="zh-TW" altLang="en-US" b="1">
            <a:latin typeface="標楷體" pitchFamily="65" charset="-120"/>
            <a:ea typeface="標楷體" pitchFamily="65" charset="-120"/>
          </a:endParaRPr>
        </a:p>
      </dgm:t>
    </dgm:pt>
    <dgm:pt modelId="{5D1D4F3A-3B97-4F03-ABE5-01DC7408FDBC}" type="sibTrans" cxnId="{3F371BD5-6204-4E34-834D-EA45D620F2FF}">
      <dgm:prSet/>
      <dgm:spPr/>
      <dgm:t>
        <a:bodyPr/>
        <a:lstStyle/>
        <a:p>
          <a:endParaRPr lang="zh-TW" altLang="en-US" b="1">
            <a:latin typeface="標楷體" pitchFamily="65" charset="-120"/>
            <a:ea typeface="標楷體" pitchFamily="65" charset="-120"/>
          </a:endParaRPr>
        </a:p>
      </dgm:t>
    </dgm:pt>
    <dgm:pt modelId="{2EE28A45-D687-49A4-933A-557379094ECC}" type="pres">
      <dgm:prSet presAssocID="{2EADD280-76EB-473F-85D2-A56D6AC024A9}" presName="Name0" presStyleCnt="0">
        <dgm:presLayoutVars>
          <dgm:dir/>
          <dgm:animLvl val="lvl"/>
          <dgm:resizeHandles val="exact"/>
        </dgm:presLayoutVars>
      </dgm:prSet>
      <dgm:spPr/>
      <dgm:t>
        <a:bodyPr/>
        <a:lstStyle/>
        <a:p>
          <a:endParaRPr lang="zh-TW" altLang="en-US"/>
        </a:p>
      </dgm:t>
    </dgm:pt>
    <dgm:pt modelId="{97E82780-FAF4-426F-9F3B-5DF157B55C60}" type="pres">
      <dgm:prSet presAssocID="{5CCE225C-ABBD-491B-B4B8-807ADA4B2A58}" presName="linNode" presStyleCnt="0"/>
      <dgm:spPr/>
    </dgm:pt>
    <dgm:pt modelId="{599FD703-EA45-421E-A7C5-6FE4F10BB049}" type="pres">
      <dgm:prSet presAssocID="{5CCE225C-ABBD-491B-B4B8-807ADA4B2A58}" presName="parentText" presStyleLbl="node1" presStyleIdx="0" presStyleCnt="3">
        <dgm:presLayoutVars>
          <dgm:chMax val="1"/>
          <dgm:bulletEnabled val="1"/>
        </dgm:presLayoutVars>
      </dgm:prSet>
      <dgm:spPr/>
      <dgm:t>
        <a:bodyPr/>
        <a:lstStyle/>
        <a:p>
          <a:endParaRPr lang="zh-TW" altLang="en-US"/>
        </a:p>
      </dgm:t>
    </dgm:pt>
    <dgm:pt modelId="{E008F34C-7310-4E5A-8433-1F3830FB0556}" type="pres">
      <dgm:prSet presAssocID="{5CCE225C-ABBD-491B-B4B8-807ADA4B2A58}" presName="descendantText" presStyleLbl="alignAccFollowNode1" presStyleIdx="0" presStyleCnt="3">
        <dgm:presLayoutVars>
          <dgm:bulletEnabled val="1"/>
        </dgm:presLayoutVars>
      </dgm:prSet>
      <dgm:spPr/>
      <dgm:t>
        <a:bodyPr/>
        <a:lstStyle/>
        <a:p>
          <a:endParaRPr lang="zh-TW" altLang="en-US"/>
        </a:p>
      </dgm:t>
    </dgm:pt>
    <dgm:pt modelId="{4B1171E8-100A-44F1-9FEC-B96DD6CF7063}" type="pres">
      <dgm:prSet presAssocID="{E2F803A4-82AC-4D7F-B2D7-6398D5B72FC4}" presName="sp" presStyleCnt="0"/>
      <dgm:spPr/>
    </dgm:pt>
    <dgm:pt modelId="{22FF7875-A1EE-49C8-91D3-66372DD5CD74}" type="pres">
      <dgm:prSet presAssocID="{2F7CD491-5EAC-4D04-8DE7-E388B9CAF893}" presName="linNode" presStyleCnt="0"/>
      <dgm:spPr/>
    </dgm:pt>
    <dgm:pt modelId="{C9510FF6-C4BB-4F86-AE82-48F35122AADD}" type="pres">
      <dgm:prSet presAssocID="{2F7CD491-5EAC-4D04-8DE7-E388B9CAF893}" presName="parentText" presStyleLbl="node1" presStyleIdx="1" presStyleCnt="3">
        <dgm:presLayoutVars>
          <dgm:chMax val="1"/>
          <dgm:bulletEnabled val="1"/>
        </dgm:presLayoutVars>
      </dgm:prSet>
      <dgm:spPr/>
      <dgm:t>
        <a:bodyPr/>
        <a:lstStyle/>
        <a:p>
          <a:endParaRPr lang="zh-TW" altLang="en-US"/>
        </a:p>
      </dgm:t>
    </dgm:pt>
    <dgm:pt modelId="{7EAE4F7B-CA32-4489-A552-DDC5149EDB5E}" type="pres">
      <dgm:prSet presAssocID="{2F7CD491-5EAC-4D04-8DE7-E388B9CAF893}" presName="descendantText" presStyleLbl="alignAccFollowNode1" presStyleIdx="1" presStyleCnt="3">
        <dgm:presLayoutVars>
          <dgm:bulletEnabled val="1"/>
        </dgm:presLayoutVars>
      </dgm:prSet>
      <dgm:spPr/>
      <dgm:t>
        <a:bodyPr/>
        <a:lstStyle/>
        <a:p>
          <a:endParaRPr lang="zh-TW" altLang="en-US"/>
        </a:p>
      </dgm:t>
    </dgm:pt>
    <dgm:pt modelId="{DFEC07F7-1282-4627-9DAC-D501DD25B7C2}" type="pres">
      <dgm:prSet presAssocID="{B1CF1B22-98B4-4140-85C4-A40F27704C7B}" presName="sp" presStyleCnt="0"/>
      <dgm:spPr/>
    </dgm:pt>
    <dgm:pt modelId="{66699736-1D94-4FBB-935B-D6E4754C1C1E}" type="pres">
      <dgm:prSet presAssocID="{2C1BAFD0-ED4C-45C3-8B00-B4FA1D7A6571}" presName="linNode" presStyleCnt="0"/>
      <dgm:spPr/>
    </dgm:pt>
    <dgm:pt modelId="{6DCF1CC6-F003-4550-9C24-9486855C14B3}" type="pres">
      <dgm:prSet presAssocID="{2C1BAFD0-ED4C-45C3-8B00-B4FA1D7A6571}" presName="parentText" presStyleLbl="node1" presStyleIdx="2" presStyleCnt="3">
        <dgm:presLayoutVars>
          <dgm:chMax val="1"/>
          <dgm:bulletEnabled val="1"/>
        </dgm:presLayoutVars>
      </dgm:prSet>
      <dgm:spPr/>
      <dgm:t>
        <a:bodyPr/>
        <a:lstStyle/>
        <a:p>
          <a:endParaRPr lang="zh-TW" altLang="en-US"/>
        </a:p>
      </dgm:t>
    </dgm:pt>
    <dgm:pt modelId="{0B0F12E6-EF03-4B07-B26A-9A901DBE300E}" type="pres">
      <dgm:prSet presAssocID="{2C1BAFD0-ED4C-45C3-8B00-B4FA1D7A6571}" presName="descendantText" presStyleLbl="alignAccFollowNode1" presStyleIdx="2" presStyleCnt="3">
        <dgm:presLayoutVars>
          <dgm:bulletEnabled val="1"/>
        </dgm:presLayoutVars>
      </dgm:prSet>
      <dgm:spPr/>
      <dgm:t>
        <a:bodyPr/>
        <a:lstStyle/>
        <a:p>
          <a:endParaRPr lang="zh-TW" altLang="en-US"/>
        </a:p>
      </dgm:t>
    </dgm:pt>
  </dgm:ptLst>
  <dgm:cxnLst>
    <dgm:cxn modelId="{D704228D-59FA-4D64-BB92-C938E792C643}" type="presOf" srcId="{4D114CFF-CA27-4689-BA3F-4D49B03E0B9A}" destId="{7EAE4F7B-CA32-4489-A552-DDC5149EDB5E}" srcOrd="0" destOrd="0" presId="urn:microsoft.com/office/officeart/2005/8/layout/vList5"/>
    <dgm:cxn modelId="{3F371BD5-6204-4E34-834D-EA45D620F2FF}" srcId="{2C1BAFD0-ED4C-45C3-8B00-B4FA1D7A6571}" destId="{80760155-2EC1-4E0E-8779-5D02309B4F3F}" srcOrd="0" destOrd="0" parTransId="{36D745FA-3688-4618-A71C-1158918E172E}" sibTransId="{5D1D4F3A-3B97-4F03-ABE5-01DC7408FDBC}"/>
    <dgm:cxn modelId="{F0CE62DD-037C-4F8F-854A-AEBE30B49565}" srcId="{2F7CD491-5EAC-4D04-8DE7-E388B9CAF893}" destId="{4D114CFF-CA27-4689-BA3F-4D49B03E0B9A}" srcOrd="0" destOrd="0" parTransId="{706ACEA0-8C24-43E5-B575-48CF312D25D1}" sibTransId="{BA69DB21-C5CB-45DC-B27A-90C3B8C86F49}"/>
    <dgm:cxn modelId="{809C2A69-CF1B-4A42-959A-4558611A1EF8}" srcId="{2EADD280-76EB-473F-85D2-A56D6AC024A9}" destId="{5CCE225C-ABBD-491B-B4B8-807ADA4B2A58}" srcOrd="0" destOrd="0" parTransId="{9CD49A99-6001-496E-B4AB-FA6269A3082C}" sibTransId="{E2F803A4-82AC-4D7F-B2D7-6398D5B72FC4}"/>
    <dgm:cxn modelId="{C50CCDEA-111C-4017-97ED-7C384CF671A4}" type="presOf" srcId="{2C1BAFD0-ED4C-45C3-8B00-B4FA1D7A6571}" destId="{6DCF1CC6-F003-4550-9C24-9486855C14B3}" srcOrd="0" destOrd="0" presId="urn:microsoft.com/office/officeart/2005/8/layout/vList5"/>
    <dgm:cxn modelId="{490C6D5E-FEC6-415E-997F-3520FD52D571}" srcId="{5CCE225C-ABBD-491B-B4B8-807ADA4B2A58}" destId="{85A89213-3405-433C-8B1D-8A5F7EA4C0A9}" srcOrd="0" destOrd="0" parTransId="{B3503E25-4D69-4384-9610-E774A324D8C2}" sibTransId="{2AD90BEC-FEE6-492C-ADFC-CA530C5243DE}"/>
    <dgm:cxn modelId="{0B3C0A49-174B-4615-B045-32EB8B2338BE}" type="presOf" srcId="{2F7CD491-5EAC-4D04-8DE7-E388B9CAF893}" destId="{C9510FF6-C4BB-4F86-AE82-48F35122AADD}" srcOrd="0" destOrd="0" presId="urn:microsoft.com/office/officeart/2005/8/layout/vList5"/>
    <dgm:cxn modelId="{EE51A73A-9712-4664-A486-FC242D0A768E}" type="presOf" srcId="{80760155-2EC1-4E0E-8779-5D02309B4F3F}" destId="{0B0F12E6-EF03-4B07-B26A-9A901DBE300E}" srcOrd="0" destOrd="0" presId="urn:microsoft.com/office/officeart/2005/8/layout/vList5"/>
    <dgm:cxn modelId="{553CA54B-7BE2-4C5D-B92C-4560C0FAAB63}" type="presOf" srcId="{85A89213-3405-433C-8B1D-8A5F7EA4C0A9}" destId="{E008F34C-7310-4E5A-8433-1F3830FB0556}" srcOrd="0" destOrd="0" presId="urn:microsoft.com/office/officeart/2005/8/layout/vList5"/>
    <dgm:cxn modelId="{9D759A65-966D-4EF2-8C46-4E9DF90F588C}" srcId="{2EADD280-76EB-473F-85D2-A56D6AC024A9}" destId="{2F7CD491-5EAC-4D04-8DE7-E388B9CAF893}" srcOrd="1" destOrd="0" parTransId="{22B36CBE-7B5E-4FFF-8C7D-473C45F966D5}" sibTransId="{B1CF1B22-98B4-4140-85C4-A40F27704C7B}"/>
    <dgm:cxn modelId="{2F7E098F-AAEB-4CA2-88AD-2468790E3E30}" type="presOf" srcId="{2EADD280-76EB-473F-85D2-A56D6AC024A9}" destId="{2EE28A45-D687-49A4-933A-557379094ECC}" srcOrd="0" destOrd="0" presId="urn:microsoft.com/office/officeart/2005/8/layout/vList5"/>
    <dgm:cxn modelId="{2716B36B-C106-426D-9EB9-D4D38878250C}" srcId="{2EADD280-76EB-473F-85D2-A56D6AC024A9}" destId="{2C1BAFD0-ED4C-45C3-8B00-B4FA1D7A6571}" srcOrd="2" destOrd="0" parTransId="{2D26FEEE-89EF-4B30-B122-3BBF31FF9CC5}" sibTransId="{2D7EE4A0-314C-4E7A-B2BB-F7CFB7995594}"/>
    <dgm:cxn modelId="{28E26050-8475-4512-B83D-759150A3033F}" type="presOf" srcId="{5CCE225C-ABBD-491B-B4B8-807ADA4B2A58}" destId="{599FD703-EA45-421E-A7C5-6FE4F10BB049}" srcOrd="0" destOrd="0" presId="urn:microsoft.com/office/officeart/2005/8/layout/vList5"/>
    <dgm:cxn modelId="{261313FB-C70D-4C16-8C90-F84E29C7DADA}" type="presParOf" srcId="{2EE28A45-D687-49A4-933A-557379094ECC}" destId="{97E82780-FAF4-426F-9F3B-5DF157B55C60}" srcOrd="0" destOrd="0" presId="urn:microsoft.com/office/officeart/2005/8/layout/vList5"/>
    <dgm:cxn modelId="{05A09480-7CDC-45D4-BE52-207B91758E83}" type="presParOf" srcId="{97E82780-FAF4-426F-9F3B-5DF157B55C60}" destId="{599FD703-EA45-421E-A7C5-6FE4F10BB049}" srcOrd="0" destOrd="0" presId="urn:microsoft.com/office/officeart/2005/8/layout/vList5"/>
    <dgm:cxn modelId="{AD741810-BB5E-4000-BE1E-55879BBE2D45}" type="presParOf" srcId="{97E82780-FAF4-426F-9F3B-5DF157B55C60}" destId="{E008F34C-7310-4E5A-8433-1F3830FB0556}" srcOrd="1" destOrd="0" presId="urn:microsoft.com/office/officeart/2005/8/layout/vList5"/>
    <dgm:cxn modelId="{11F7C5DF-AD4B-4499-A94E-0DDB4AC82393}" type="presParOf" srcId="{2EE28A45-D687-49A4-933A-557379094ECC}" destId="{4B1171E8-100A-44F1-9FEC-B96DD6CF7063}" srcOrd="1" destOrd="0" presId="urn:microsoft.com/office/officeart/2005/8/layout/vList5"/>
    <dgm:cxn modelId="{E1731D2C-6EBB-4997-8CC9-3B59153FAA0B}" type="presParOf" srcId="{2EE28A45-D687-49A4-933A-557379094ECC}" destId="{22FF7875-A1EE-49C8-91D3-66372DD5CD74}" srcOrd="2" destOrd="0" presId="urn:microsoft.com/office/officeart/2005/8/layout/vList5"/>
    <dgm:cxn modelId="{35607FB6-483C-4389-9A57-AC63CB277839}" type="presParOf" srcId="{22FF7875-A1EE-49C8-91D3-66372DD5CD74}" destId="{C9510FF6-C4BB-4F86-AE82-48F35122AADD}" srcOrd="0" destOrd="0" presId="urn:microsoft.com/office/officeart/2005/8/layout/vList5"/>
    <dgm:cxn modelId="{CEB727AE-1AE1-409A-85E1-557FDBB1841A}" type="presParOf" srcId="{22FF7875-A1EE-49C8-91D3-66372DD5CD74}" destId="{7EAE4F7B-CA32-4489-A552-DDC5149EDB5E}" srcOrd="1" destOrd="0" presId="urn:microsoft.com/office/officeart/2005/8/layout/vList5"/>
    <dgm:cxn modelId="{4A1C82F4-66D1-4928-9086-A39768309176}" type="presParOf" srcId="{2EE28A45-D687-49A4-933A-557379094ECC}" destId="{DFEC07F7-1282-4627-9DAC-D501DD25B7C2}" srcOrd="3" destOrd="0" presId="urn:microsoft.com/office/officeart/2005/8/layout/vList5"/>
    <dgm:cxn modelId="{126FC6E5-28E5-4B13-825F-3960841FD80E}" type="presParOf" srcId="{2EE28A45-D687-49A4-933A-557379094ECC}" destId="{66699736-1D94-4FBB-935B-D6E4754C1C1E}" srcOrd="4" destOrd="0" presId="urn:microsoft.com/office/officeart/2005/8/layout/vList5"/>
    <dgm:cxn modelId="{7A978A4E-BA43-4E32-89FD-7BE97942E97F}" type="presParOf" srcId="{66699736-1D94-4FBB-935B-D6E4754C1C1E}" destId="{6DCF1CC6-F003-4550-9C24-9486855C14B3}" srcOrd="0" destOrd="0" presId="urn:microsoft.com/office/officeart/2005/8/layout/vList5"/>
    <dgm:cxn modelId="{A94DE96C-A0B6-4256-93AF-D065B2520EAD}" type="presParOf" srcId="{66699736-1D94-4FBB-935B-D6E4754C1C1E}" destId="{0B0F12E6-EF03-4B07-B26A-9A901DBE300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B2E150F-54A7-4AE2-947D-7242A842A542}" type="doc">
      <dgm:prSet loTypeId="urn:microsoft.com/office/officeart/2005/8/layout/vList2" loCatId="list" qsTypeId="urn:microsoft.com/office/officeart/2005/8/quickstyle/3d1" qsCatId="3D" csTypeId="urn:microsoft.com/office/officeart/2005/8/colors/colorful4" csCatId="colorful" phldr="1"/>
      <dgm:spPr/>
      <dgm:t>
        <a:bodyPr/>
        <a:lstStyle/>
        <a:p>
          <a:endParaRPr lang="zh-TW" altLang="en-US"/>
        </a:p>
      </dgm:t>
    </dgm:pt>
    <dgm:pt modelId="{A9D76597-48E6-4D79-83E3-C51832CC7024}">
      <dgm:prSet phldrT="[文字]"/>
      <dgm:spPr/>
      <dgm:t>
        <a:bodyPr/>
        <a:lstStyle/>
        <a:p>
          <a:pPr algn="ctr"/>
          <a:r>
            <a:rPr lang="zh-TW" altLang="en-US" b="1" dirty="0">
              <a:latin typeface="微軟正黑體" panose="020B0604030504040204" pitchFamily="34" charset="-120"/>
              <a:ea typeface="微軟正黑體" panose="020B0604030504040204" pitchFamily="34" charset="-120"/>
            </a:rPr>
            <a:t>全國實用技能學程輔導分發委員會</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en-US" altLang="zh-TW" b="1" dirty="0">
              <a:latin typeface="微軟正黑體" panose="020B0604030504040204" pitchFamily="34" charset="-120"/>
              <a:ea typeface="微軟正黑體" panose="020B0604030504040204" pitchFamily="34" charset="-120"/>
            </a:rPr>
            <a:t>https://www.pntcv.ntct.edu.tw/ischool/publish_page/201/</a:t>
          </a:r>
          <a:endParaRPr lang="zh-TW" altLang="en-US" b="1" dirty="0">
            <a:latin typeface="微軟正黑體" panose="020B0604030504040204" pitchFamily="34" charset="-120"/>
            <a:ea typeface="微軟正黑體" panose="020B0604030504040204" pitchFamily="34" charset="-120"/>
          </a:endParaRPr>
        </a:p>
      </dgm:t>
    </dgm:pt>
    <dgm:pt modelId="{506FFC46-50FB-4869-AB1C-6F1230A6CC97}" type="par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A15C2BD-0979-4DEF-B937-9941743FCF5B}" type="sibTrans" cxnId="{92BC42A8-091C-4C41-9E40-EF2F1320687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5088ABD-0BC8-4B25-97E7-19FC5C9F7C81}">
      <dgm:prSet phldrT="[文字]"/>
      <dgm:spPr/>
      <dgm:t>
        <a:bodyPr/>
        <a:lstStyle/>
        <a:p>
          <a:pPr algn="ctr"/>
          <a:r>
            <a:rPr lang="zh-TW" altLang="en-US" b="1" dirty="0">
              <a:latin typeface="微軟正黑體" panose="020B0604030504040204" pitchFamily="34" charset="-120"/>
              <a:ea typeface="微軟正黑體" panose="020B0604030504040204" pitchFamily="34" charset="-120"/>
            </a:rPr>
            <a:t>技藝教育資訊網</a:t>
          </a:r>
        </a:p>
        <a:p>
          <a:pPr algn="ctr"/>
          <a:r>
            <a:rPr lang="en-US" altLang="en-US" b="1" dirty="0">
              <a:latin typeface="微軟正黑體" panose="020B0604030504040204" pitchFamily="34" charset="-120"/>
              <a:ea typeface="微軟正黑體" panose="020B0604030504040204" pitchFamily="34" charset="-120"/>
            </a:rPr>
            <a:t>https://140.122.103.235/</a:t>
          </a:r>
          <a:endParaRPr lang="zh-TW" altLang="en-US" b="1" dirty="0">
            <a:latin typeface="微軟正黑體" panose="020B0604030504040204" pitchFamily="34" charset="-120"/>
            <a:ea typeface="微軟正黑體" panose="020B0604030504040204" pitchFamily="34" charset="-120"/>
          </a:endParaRPr>
        </a:p>
      </dgm:t>
    </dgm:pt>
    <dgm:pt modelId="{4BABCBE4-9116-40D4-B15A-E9E6CE454CB8}" type="sib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08716FE-D370-41AD-90F3-B70723305784}" type="parTrans" cxnId="{AE24C727-BAFD-4E55-8665-C9342112FC31}">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B3B65E4-D0EA-4F29-96F1-10F5C0325C08}" type="pres">
      <dgm:prSet presAssocID="{CB2E150F-54A7-4AE2-947D-7242A842A542}" presName="linear" presStyleCnt="0">
        <dgm:presLayoutVars>
          <dgm:animLvl val="lvl"/>
          <dgm:resizeHandles val="exact"/>
        </dgm:presLayoutVars>
      </dgm:prSet>
      <dgm:spPr/>
      <dgm:t>
        <a:bodyPr/>
        <a:lstStyle/>
        <a:p>
          <a:endParaRPr lang="zh-TW" altLang="en-US"/>
        </a:p>
      </dgm:t>
    </dgm:pt>
    <dgm:pt modelId="{63FEAE40-4B19-48DB-B2E2-7624CB0294C8}" type="pres">
      <dgm:prSet presAssocID="{A5088ABD-0BC8-4B25-97E7-19FC5C9F7C81}" presName="parentText" presStyleLbl="node1" presStyleIdx="0" presStyleCnt="2">
        <dgm:presLayoutVars>
          <dgm:chMax val="0"/>
          <dgm:bulletEnabled val="1"/>
        </dgm:presLayoutVars>
      </dgm:prSet>
      <dgm:spPr/>
      <dgm:t>
        <a:bodyPr/>
        <a:lstStyle/>
        <a:p>
          <a:endParaRPr lang="zh-TW" altLang="en-US"/>
        </a:p>
      </dgm:t>
    </dgm:pt>
    <dgm:pt modelId="{08C48004-73CE-4A9D-BC9D-2C63A7EA1081}" type="pres">
      <dgm:prSet presAssocID="{4BABCBE4-9116-40D4-B15A-E9E6CE454CB8}" presName="spacer" presStyleCnt="0"/>
      <dgm:spPr/>
    </dgm:pt>
    <dgm:pt modelId="{19EBBB8D-881C-4EA6-B89E-1338984005A9}" type="pres">
      <dgm:prSet presAssocID="{A9D76597-48E6-4D79-83E3-C51832CC7024}" presName="parentText" presStyleLbl="node1" presStyleIdx="1" presStyleCnt="2" custLinFactY="4735" custLinFactNeighborX="33593" custLinFactNeighborY="100000">
        <dgm:presLayoutVars>
          <dgm:chMax val="0"/>
          <dgm:bulletEnabled val="1"/>
        </dgm:presLayoutVars>
      </dgm:prSet>
      <dgm:spPr/>
      <dgm:t>
        <a:bodyPr/>
        <a:lstStyle/>
        <a:p>
          <a:endParaRPr lang="zh-TW" altLang="en-US"/>
        </a:p>
      </dgm:t>
    </dgm:pt>
  </dgm:ptLst>
  <dgm:cxnLst>
    <dgm:cxn modelId="{92BC42A8-091C-4C41-9E40-EF2F1320687E}" srcId="{CB2E150F-54A7-4AE2-947D-7242A842A542}" destId="{A9D76597-48E6-4D79-83E3-C51832CC7024}" srcOrd="1" destOrd="0" parTransId="{506FFC46-50FB-4869-AB1C-6F1230A6CC97}" sibTransId="{6A15C2BD-0979-4DEF-B937-9941743FCF5B}"/>
    <dgm:cxn modelId="{AE24C727-BAFD-4E55-8665-C9342112FC31}" srcId="{CB2E150F-54A7-4AE2-947D-7242A842A542}" destId="{A5088ABD-0BC8-4B25-97E7-19FC5C9F7C81}" srcOrd="0" destOrd="0" parTransId="{B08716FE-D370-41AD-90F3-B70723305784}" sibTransId="{4BABCBE4-9116-40D4-B15A-E9E6CE454CB8}"/>
    <dgm:cxn modelId="{7E64BCB3-4DDE-4124-A152-4C65F06315B9}" type="presOf" srcId="{A9D76597-48E6-4D79-83E3-C51832CC7024}" destId="{19EBBB8D-881C-4EA6-B89E-1338984005A9}" srcOrd="0" destOrd="0" presId="urn:microsoft.com/office/officeart/2005/8/layout/vList2"/>
    <dgm:cxn modelId="{AE6D6D3C-2630-4DE3-9825-7D51CF1B9A33}" type="presOf" srcId="{CB2E150F-54A7-4AE2-947D-7242A842A542}" destId="{AB3B65E4-D0EA-4F29-96F1-10F5C0325C08}" srcOrd="0" destOrd="0" presId="urn:microsoft.com/office/officeart/2005/8/layout/vList2"/>
    <dgm:cxn modelId="{5536ED92-7254-4270-B419-A7AEC2FE3EE8}" type="presOf" srcId="{A5088ABD-0BC8-4B25-97E7-19FC5C9F7C81}" destId="{63FEAE40-4B19-48DB-B2E2-7624CB0294C8}" srcOrd="0" destOrd="0" presId="urn:microsoft.com/office/officeart/2005/8/layout/vList2"/>
    <dgm:cxn modelId="{CF3CD9DC-F13A-4432-940C-510C5C9DE590}" type="presParOf" srcId="{AB3B65E4-D0EA-4F29-96F1-10F5C0325C08}" destId="{63FEAE40-4B19-48DB-B2E2-7624CB0294C8}" srcOrd="0" destOrd="0" presId="urn:microsoft.com/office/officeart/2005/8/layout/vList2"/>
    <dgm:cxn modelId="{3E355215-105E-426C-886C-A0809FAE4EA6}" type="presParOf" srcId="{AB3B65E4-D0EA-4F29-96F1-10F5C0325C08}" destId="{08C48004-73CE-4A9D-BC9D-2C63A7EA1081}" srcOrd="1" destOrd="0" presId="urn:microsoft.com/office/officeart/2005/8/layout/vList2"/>
    <dgm:cxn modelId="{FAB1AE41-AE21-4863-85E2-6EF4EBC398B2}" type="presParOf" srcId="{AB3B65E4-D0EA-4F29-96F1-10F5C0325C08}" destId="{19EBBB8D-881C-4EA6-B89E-1338984005A9}"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E109CDF-101F-4367-91E8-A8714F11C9EE}"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zh-TW" altLang="en-US"/>
        </a:p>
      </dgm:t>
    </dgm:pt>
    <dgm:pt modelId="{D615E62D-AAB6-41B3-AC23-66D407BB2CE6}">
      <dgm:prSet phldrT="[文字]" custT="1"/>
      <dgm:spPr/>
      <dgm:t>
        <a:bodyPr/>
        <a:lstStyle/>
        <a:p>
          <a:r>
            <a:rPr lang="zh-TW" altLang="en-US" sz="2800" b="1" dirty="0">
              <a:latin typeface="微軟正黑體" pitchFamily="34" charset="-120"/>
              <a:ea typeface="微軟正黑體" pitchFamily="34" charset="-120"/>
            </a:rPr>
            <a:t>實施</a:t>
          </a:r>
        </a:p>
      </dgm:t>
    </dgm:pt>
    <dgm:pt modelId="{98900391-ADB5-4A7E-AE46-131C03F49A30}" type="parTrans" cxnId="{7F58604E-D4A8-4DCD-9D0D-A791960CAAEC}">
      <dgm:prSet/>
      <dgm:spPr/>
      <dgm:t>
        <a:bodyPr/>
        <a:lstStyle/>
        <a:p>
          <a:endParaRPr lang="zh-TW" altLang="en-US" sz="2400">
            <a:latin typeface="微軟正黑體" pitchFamily="34" charset="-120"/>
            <a:ea typeface="微軟正黑體" pitchFamily="34" charset="-120"/>
          </a:endParaRPr>
        </a:p>
      </dgm:t>
    </dgm:pt>
    <dgm:pt modelId="{045C450B-1D1E-4A40-8FC1-44699FC09E56}" type="sibTrans" cxnId="{7F58604E-D4A8-4DCD-9D0D-A791960CAAEC}">
      <dgm:prSet/>
      <dgm:spPr/>
      <dgm:t>
        <a:bodyPr/>
        <a:lstStyle/>
        <a:p>
          <a:endParaRPr lang="zh-TW" altLang="en-US" sz="2400">
            <a:latin typeface="微軟正黑體" pitchFamily="34" charset="-120"/>
            <a:ea typeface="微軟正黑體" pitchFamily="34" charset="-120"/>
          </a:endParaRPr>
        </a:p>
      </dgm:t>
    </dgm:pt>
    <dgm:pt modelId="{DBC284DB-1BC1-4EAE-B210-C4AB8EFB17FD}">
      <dgm:prSet phldrT="[文字]" custT="1"/>
      <dgm:spPr/>
      <dgm:t>
        <a:bodyPr/>
        <a:lstStyle/>
        <a:p>
          <a:r>
            <a:rPr lang="zh-TW" altLang="en-US" sz="2800" b="1" dirty="0">
              <a:latin typeface="微軟正黑體" pitchFamily="34" charset="-120"/>
              <a:ea typeface="微軟正黑體" pitchFamily="34" charset="-120"/>
            </a:rPr>
            <a:t>名額</a:t>
          </a:r>
        </a:p>
      </dgm:t>
    </dgm:pt>
    <dgm:pt modelId="{5452DA11-A21B-4296-8397-9829C9B85BEB}" type="parTrans" cxnId="{7E27BD4F-748B-46E4-A77F-BC932C6434B7}">
      <dgm:prSet/>
      <dgm:spPr/>
      <dgm:t>
        <a:bodyPr/>
        <a:lstStyle/>
        <a:p>
          <a:endParaRPr lang="zh-TW" altLang="en-US" sz="2400">
            <a:latin typeface="微軟正黑體" pitchFamily="34" charset="-120"/>
            <a:ea typeface="微軟正黑體" pitchFamily="34" charset="-120"/>
          </a:endParaRPr>
        </a:p>
      </dgm:t>
    </dgm:pt>
    <dgm:pt modelId="{5756C6D6-28C7-49F4-AE98-956F97134373}" type="sibTrans" cxnId="{7E27BD4F-748B-46E4-A77F-BC932C6434B7}">
      <dgm:prSet/>
      <dgm:spPr/>
      <dgm:t>
        <a:bodyPr/>
        <a:lstStyle/>
        <a:p>
          <a:endParaRPr lang="zh-TW" altLang="en-US" sz="2400">
            <a:latin typeface="微軟正黑體" pitchFamily="34" charset="-120"/>
            <a:ea typeface="微軟正黑體" pitchFamily="34" charset="-120"/>
          </a:endParaRPr>
        </a:p>
      </dgm:t>
    </dgm:pt>
    <dgm:pt modelId="{9B7ADE11-BE18-4708-9D56-1476D1E125B4}">
      <dgm:prSet phldrT="[文字]" custT="1"/>
      <dgm:spPr/>
      <dgm:t>
        <a:bodyPr/>
        <a:lstStyle/>
        <a:p>
          <a:r>
            <a:rPr lang="zh-TW" altLang="en-US" sz="2800" b="1" dirty="0">
              <a:latin typeface="微軟正黑體" pitchFamily="34" charset="-120"/>
              <a:ea typeface="微軟正黑體" pitchFamily="34" charset="-120"/>
            </a:rPr>
            <a:t>時程</a:t>
          </a:r>
        </a:p>
      </dgm:t>
    </dgm:pt>
    <dgm:pt modelId="{73DD89B0-83FB-417F-8963-075F7F4D751E}" type="parTrans" cxnId="{D2BC61A0-3391-4597-8E86-BF8E1BB33999}">
      <dgm:prSet/>
      <dgm:spPr/>
      <dgm:t>
        <a:bodyPr/>
        <a:lstStyle/>
        <a:p>
          <a:endParaRPr lang="zh-TW" altLang="en-US" sz="2400">
            <a:latin typeface="微軟正黑體" pitchFamily="34" charset="-120"/>
            <a:ea typeface="微軟正黑體" pitchFamily="34" charset="-120"/>
          </a:endParaRPr>
        </a:p>
      </dgm:t>
    </dgm:pt>
    <dgm:pt modelId="{88B3AD7F-2CAA-4C31-BD2E-E0F09918E8B9}" type="sibTrans" cxnId="{D2BC61A0-3391-4597-8E86-BF8E1BB33999}">
      <dgm:prSet/>
      <dgm:spPr/>
      <dgm:t>
        <a:bodyPr/>
        <a:lstStyle/>
        <a:p>
          <a:endParaRPr lang="zh-TW" altLang="en-US" sz="2400">
            <a:latin typeface="微軟正黑體" pitchFamily="34" charset="-120"/>
            <a:ea typeface="微軟正黑體" pitchFamily="34" charset="-120"/>
          </a:endParaRPr>
        </a:p>
      </dgm:t>
    </dgm:pt>
    <dgm:pt modelId="{7351BC8C-A3C1-4E78-8314-1F72D6654368}">
      <dgm:prSet phldrT="[文字]" custT="1"/>
      <dgm:spPr/>
      <dgm:t>
        <a:bodyPr/>
        <a:lstStyle/>
        <a:p>
          <a:pPr algn="l">
            <a:lnSpc>
              <a:spcPts val="2400"/>
            </a:lnSpc>
          </a:pP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10</a:t>
          </a:r>
          <a:r>
            <a:rPr lang="zh-TW" altLang="en-US" sz="2000" b="1" dirty="0">
              <a:latin typeface="微軟正黑體" pitchFamily="34" charset="-120"/>
              <a:ea typeface="微軟正黑體" pitchFamily="34" charset="-120"/>
            </a:rPr>
            <a:t>日放榜、</a:t>
          </a: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15</a:t>
          </a:r>
          <a:r>
            <a:rPr lang="zh-TW" altLang="en-US" sz="2000" b="1" dirty="0">
              <a:latin typeface="微軟正黑體" pitchFamily="34" charset="-120"/>
              <a:ea typeface="微軟正黑體" pitchFamily="34" charset="-120"/>
            </a:rPr>
            <a:t>日報到</a:t>
          </a:r>
        </a:p>
      </dgm:t>
    </dgm:pt>
    <dgm:pt modelId="{E52F74C6-EED6-4D60-98C9-7BC42BA3306B}" type="parTrans" cxnId="{292F3D3C-EAF0-442A-93E1-409FB967C76F}">
      <dgm:prSet/>
      <dgm:spPr/>
      <dgm:t>
        <a:bodyPr/>
        <a:lstStyle/>
        <a:p>
          <a:endParaRPr lang="zh-TW" altLang="en-US" sz="2400">
            <a:latin typeface="微軟正黑體" pitchFamily="34" charset="-120"/>
            <a:ea typeface="微軟正黑體" pitchFamily="34" charset="-120"/>
          </a:endParaRPr>
        </a:p>
      </dgm:t>
    </dgm:pt>
    <dgm:pt modelId="{E6070F69-9EB7-445F-84F1-F7634AD49B5A}" type="sibTrans" cxnId="{292F3D3C-EAF0-442A-93E1-409FB967C76F}">
      <dgm:prSet/>
      <dgm:spPr/>
      <dgm:t>
        <a:bodyPr/>
        <a:lstStyle/>
        <a:p>
          <a:endParaRPr lang="zh-TW" altLang="en-US" sz="2400">
            <a:latin typeface="微軟正黑體" pitchFamily="34" charset="-120"/>
            <a:ea typeface="微軟正黑體" pitchFamily="34" charset="-120"/>
          </a:endParaRPr>
        </a:p>
      </dgm:t>
    </dgm:pt>
    <dgm:pt modelId="{72B92933-CBF6-4146-9798-0FB60522B370}">
      <dgm:prSet phldrT="[文字]" custT="1"/>
      <dgm:spPr/>
      <dgm:t>
        <a:bodyPr/>
        <a:lstStyle/>
        <a:p>
          <a:pPr algn="l">
            <a:lnSpc>
              <a:spcPts val="2800"/>
            </a:lnSpc>
            <a:spcAft>
              <a:spcPts val="0"/>
            </a:spcAft>
          </a:pPr>
          <a:r>
            <a:rPr lang="zh-TW" altLang="en-US" sz="1800" b="1" i="0" dirty="0">
              <a:latin typeface="微軟正黑體" pitchFamily="34" charset="-120"/>
              <a:ea typeface="微軟正黑體" pitchFamily="34" charset="-120"/>
            </a:rPr>
            <a:t>佔五專各校科組核定招生名額</a:t>
          </a:r>
          <a:r>
            <a:rPr lang="en-US" altLang="zh-TW" sz="1800" b="1" i="0" dirty="0">
              <a:latin typeface="微軟正黑體" pitchFamily="34" charset="-120"/>
              <a:ea typeface="微軟正黑體" pitchFamily="34" charset="-120"/>
            </a:rPr>
            <a:t>50%-100%</a:t>
          </a:r>
          <a:r>
            <a:rPr lang="zh-TW" altLang="en-US" sz="1800" b="1" i="0" dirty="0">
              <a:latin typeface="微軟正黑體" pitchFamily="34" charset="-120"/>
              <a:ea typeface="微軟正黑體" pitchFamily="34" charset="-120"/>
            </a:rPr>
            <a:t>。</a:t>
          </a:r>
          <a:endParaRPr lang="zh-TW" altLang="en-US" sz="1800" b="1" u="sng" dirty="0">
            <a:solidFill>
              <a:srgbClr val="FF0000"/>
            </a:solidFill>
            <a:latin typeface="微軟正黑體" pitchFamily="34" charset="-120"/>
            <a:ea typeface="微軟正黑體" pitchFamily="34" charset="-120"/>
          </a:endParaRPr>
        </a:p>
      </dgm:t>
    </dgm:pt>
    <dgm:pt modelId="{32BDC70A-0D42-4B73-9534-95D34C4E4A00}" type="parTrans" cxnId="{5A7941A5-0D30-4CFF-92B8-149F326B3591}">
      <dgm:prSet/>
      <dgm:spPr/>
      <dgm:t>
        <a:bodyPr/>
        <a:lstStyle/>
        <a:p>
          <a:endParaRPr lang="zh-TW" altLang="en-US" sz="2400">
            <a:latin typeface="微軟正黑體" pitchFamily="34" charset="-120"/>
            <a:ea typeface="微軟正黑體" pitchFamily="34" charset="-120"/>
          </a:endParaRPr>
        </a:p>
      </dgm:t>
    </dgm:pt>
    <dgm:pt modelId="{62104E89-A228-4354-A945-734B91C70374}" type="sibTrans" cxnId="{5A7941A5-0D30-4CFF-92B8-149F326B3591}">
      <dgm:prSet/>
      <dgm:spPr/>
      <dgm:t>
        <a:bodyPr/>
        <a:lstStyle/>
        <a:p>
          <a:endParaRPr lang="zh-TW" altLang="en-US" sz="2400">
            <a:latin typeface="微軟正黑體" pitchFamily="34" charset="-120"/>
            <a:ea typeface="微軟正黑體" pitchFamily="34" charset="-120"/>
          </a:endParaRPr>
        </a:p>
      </dgm:t>
    </dgm:pt>
    <dgm:pt modelId="{F9E0FB4C-623F-4474-A3F8-D86B85FF0B65}">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dirty="0">
              <a:solidFill>
                <a:schemeClr val="tx1"/>
              </a:solidFill>
              <a:latin typeface="微軟正黑體" pitchFamily="34" charset="-120"/>
              <a:ea typeface="微軟正黑體" pitchFamily="34" charset="-120"/>
            </a:rPr>
            <a:t>7</a:t>
          </a:r>
          <a:r>
            <a:rPr lang="zh-TW" altLang="en-US" sz="1800" b="1" dirty="0">
              <a:solidFill>
                <a:schemeClr val="tx1"/>
              </a:solidFill>
              <a:latin typeface="微軟正黑體" pitchFamily="34" charset="-120"/>
              <a:ea typeface="微軟正黑體" pitchFamily="34" charset="-120"/>
            </a:rPr>
            <a:t>項。</a:t>
          </a:r>
          <a:endParaRPr lang="zh-TW" altLang="en-US" sz="2200" b="1" dirty="0">
            <a:solidFill>
              <a:schemeClr val="tx1"/>
            </a:solidFill>
            <a:latin typeface="微軟正黑體" pitchFamily="34" charset="-120"/>
            <a:ea typeface="微軟正黑體" pitchFamily="34" charset="-120"/>
          </a:endParaRPr>
        </a:p>
      </dgm:t>
    </dgm:pt>
    <dgm:pt modelId="{8238C7DB-02EE-490E-81FA-E76F757CDAC0}" type="parTrans" cxnId="{A889C9DF-2351-4E8F-B945-14979677AC44}">
      <dgm:prSet/>
      <dgm:spPr/>
      <dgm:t>
        <a:bodyPr/>
        <a:lstStyle/>
        <a:p>
          <a:endParaRPr lang="zh-TW" altLang="en-US" sz="2400">
            <a:latin typeface="微軟正黑體" pitchFamily="34" charset="-120"/>
            <a:ea typeface="微軟正黑體" pitchFamily="34" charset="-120"/>
          </a:endParaRPr>
        </a:p>
      </dgm:t>
    </dgm:pt>
    <dgm:pt modelId="{DD0B2111-5944-49FB-BF3F-4CCF6DA2A15A}" type="sibTrans" cxnId="{A889C9DF-2351-4E8F-B945-14979677AC44}">
      <dgm:prSet/>
      <dgm:spPr/>
      <dgm:t>
        <a:bodyPr/>
        <a:lstStyle/>
        <a:p>
          <a:endParaRPr lang="zh-TW" altLang="en-US" sz="2400">
            <a:latin typeface="微軟正黑體" pitchFamily="34" charset="-120"/>
            <a:ea typeface="微軟正黑體" pitchFamily="34" charset="-120"/>
          </a:endParaRPr>
        </a:p>
      </dgm:t>
    </dgm:pt>
    <dgm:pt modelId="{7D18848D-7E34-4455-B8D2-DBB35D905EF0}">
      <dgm:prSet phldrT="[文字]" custT="1"/>
      <dgm:spPr/>
      <dgm:t>
        <a:bodyPr/>
        <a:lstStyle/>
        <a:p>
          <a:pPr algn="l">
            <a:lnSpc>
              <a:spcPts val="2400"/>
            </a:lnSpc>
          </a:pPr>
          <a:r>
            <a:rPr lang="en-US" altLang="zh-TW" sz="2000" b="1" dirty="0">
              <a:latin typeface="微軟正黑體" pitchFamily="34" charset="-120"/>
              <a:ea typeface="微軟正黑體" pitchFamily="34" charset="-120"/>
            </a:rPr>
            <a:t>5</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17-21</a:t>
          </a:r>
          <a:r>
            <a:rPr lang="zh-TW" altLang="en-US" sz="2000" b="1" dirty="0">
              <a:latin typeface="微軟正黑體" pitchFamily="34" charset="-120"/>
              <a:ea typeface="微軟正黑體" pitchFamily="34" charset="-120"/>
            </a:rPr>
            <a:t>日報名</a:t>
          </a:r>
        </a:p>
      </dgm:t>
    </dgm:pt>
    <dgm:pt modelId="{91AC7F8B-A0FB-426D-939F-FEF6DD877481}" type="sibTrans" cxnId="{28FA91D3-2F5E-4299-A7E3-C31ED2C12EB3}">
      <dgm:prSet/>
      <dgm:spPr/>
      <dgm:t>
        <a:bodyPr/>
        <a:lstStyle/>
        <a:p>
          <a:endParaRPr lang="zh-TW" altLang="en-US"/>
        </a:p>
      </dgm:t>
    </dgm:pt>
    <dgm:pt modelId="{FC4C3F0D-E4B9-4977-A34A-4636F974A4F4}" type="parTrans" cxnId="{28FA91D3-2F5E-4299-A7E3-C31ED2C12EB3}">
      <dgm:prSet/>
      <dgm:spPr/>
      <dgm:t>
        <a:bodyPr/>
        <a:lstStyle/>
        <a:p>
          <a:endParaRPr lang="zh-TW" altLang="en-US"/>
        </a:p>
      </dgm:t>
    </dgm:pt>
    <dgm:pt modelId="{714F7DE5-9C32-4E16-9544-31DB1AD0B80C}">
      <dgm:prSet phldrT="[文字]" custT="1"/>
      <dgm:spPr/>
      <dgm:t>
        <a:bodyPr/>
        <a:lstStyle/>
        <a:p>
          <a:pPr algn="l">
            <a:lnSpc>
              <a:spcPts val="2400"/>
            </a:lnSpc>
          </a:pPr>
          <a:r>
            <a:rPr lang="en-US" altLang="zh-TW" sz="2000" b="1" dirty="0">
              <a:latin typeface="微軟正黑體" pitchFamily="34" charset="-120"/>
              <a:ea typeface="微軟正黑體" pitchFamily="34" charset="-120"/>
            </a:rPr>
            <a:t>6</a:t>
          </a:r>
          <a:r>
            <a:rPr lang="zh-TW" altLang="en-US" sz="2000" b="1" dirty="0">
              <a:latin typeface="微軟正黑體" pitchFamily="34" charset="-120"/>
              <a:ea typeface="微軟正黑體" pitchFamily="34" charset="-120"/>
            </a:rPr>
            <a:t>月</a:t>
          </a:r>
          <a:r>
            <a:rPr lang="en-US" altLang="zh-TW" sz="2000" b="1" dirty="0">
              <a:latin typeface="微軟正黑體" pitchFamily="34" charset="-120"/>
              <a:ea typeface="微軟正黑體" pitchFamily="34" charset="-120"/>
            </a:rPr>
            <a:t>3-8</a:t>
          </a:r>
          <a:r>
            <a:rPr lang="zh-TW" altLang="en-US" sz="2000" b="1" dirty="0">
              <a:latin typeface="微軟正黑體" pitchFamily="34" charset="-120"/>
              <a:ea typeface="微軟正黑體" pitchFamily="34" charset="-120"/>
            </a:rPr>
            <a:t>日志願選填</a:t>
          </a:r>
        </a:p>
      </dgm:t>
    </dgm:pt>
    <dgm:pt modelId="{3BF12CC0-5755-4E44-9019-983671CEBD0E}" type="parTrans" cxnId="{BCF1A7FC-E78B-47C4-978F-8D11C5EE373E}">
      <dgm:prSet/>
      <dgm:spPr/>
      <dgm:t>
        <a:bodyPr/>
        <a:lstStyle/>
        <a:p>
          <a:endParaRPr lang="zh-TW" altLang="en-US"/>
        </a:p>
      </dgm:t>
    </dgm:pt>
    <dgm:pt modelId="{A00084D2-4BF9-4A2C-B01D-06AEA5FB0919}" type="sibTrans" cxnId="{BCF1A7FC-E78B-47C4-978F-8D11C5EE373E}">
      <dgm:prSet/>
      <dgm:spPr/>
      <dgm:t>
        <a:bodyPr/>
        <a:lstStyle/>
        <a:p>
          <a:endParaRPr lang="zh-TW" altLang="en-US"/>
        </a:p>
      </dgm:t>
    </dgm:pt>
    <dgm:pt modelId="{8922A49D-31C9-4ADB-9FE6-DF8F9776D4F0}">
      <dgm:prSet custT="1"/>
      <dgm:spPr/>
      <dgm:t>
        <a:bodyPr/>
        <a:lstStyle/>
        <a:p>
          <a:r>
            <a:rPr lang="zh-TW" altLang="en-US" sz="1800" b="1" dirty="0">
              <a:solidFill>
                <a:schemeClr val="tx1"/>
              </a:solidFill>
              <a:latin typeface="微軟正黑體" pitchFamily="34" charset="-120"/>
              <a:ea typeface="微軟正黑體" pitchFamily="34" charset="-120"/>
            </a:rPr>
            <a:t>護理科及國立五專採計國中教育會考成績。</a:t>
          </a:r>
        </a:p>
      </dgm:t>
    </dgm:pt>
    <dgm:pt modelId="{670E2EB7-2725-4C5F-92BF-FCC02EE20D48}" type="parTrans" cxnId="{C752EBE4-79BC-43D5-B59D-94F49217A886}">
      <dgm:prSet/>
      <dgm:spPr/>
      <dgm:t>
        <a:bodyPr/>
        <a:lstStyle/>
        <a:p>
          <a:endParaRPr lang="zh-TW" altLang="en-US"/>
        </a:p>
      </dgm:t>
    </dgm:pt>
    <dgm:pt modelId="{DC2DE95A-AEE6-4D98-9B0B-87518B5C4829}" type="sibTrans" cxnId="{C752EBE4-79BC-43D5-B59D-94F49217A886}">
      <dgm:prSet/>
      <dgm:spPr/>
      <dgm:t>
        <a:bodyPr/>
        <a:lstStyle/>
        <a:p>
          <a:endParaRPr lang="zh-TW" altLang="en-US"/>
        </a:p>
      </dgm:t>
    </dgm:pt>
    <dgm:pt modelId="{58A6624F-E77B-4245-A3A4-C07417AE5CB6}">
      <dgm:prSet custT="1"/>
      <dgm:spPr/>
      <dgm:t>
        <a:bodyPr/>
        <a:lstStyle/>
        <a:p>
          <a:r>
            <a:rPr lang="zh-TW" altLang="en-US" sz="1800" b="1" dirty="0">
              <a:solidFill>
                <a:schemeClr val="tx1"/>
              </a:solidFill>
              <a:latin typeface="微軟正黑體" pitchFamily="34" charset="-120"/>
              <a:ea typeface="微軟正黑體" pitchFamily="34" charset="-120"/>
            </a:rPr>
            <a:t>私立五專</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護理科除外</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由各校決定是否採計國中教育會考成績。</a:t>
          </a:r>
        </a:p>
      </dgm:t>
    </dgm:pt>
    <dgm:pt modelId="{1703C2CF-46DC-4E5A-A9AD-8B65FE65E121}" type="parTrans" cxnId="{1BEDBF9A-5360-4FEE-9D4C-D0DC74308C1E}">
      <dgm:prSet/>
      <dgm:spPr/>
      <dgm:t>
        <a:bodyPr/>
        <a:lstStyle/>
        <a:p>
          <a:endParaRPr lang="zh-TW" altLang="en-US"/>
        </a:p>
      </dgm:t>
    </dgm:pt>
    <dgm:pt modelId="{657C2758-8946-4DBF-83F3-ABC9197655C5}" type="sibTrans" cxnId="{1BEDBF9A-5360-4FEE-9D4C-D0DC74308C1E}">
      <dgm:prSet/>
      <dgm:spPr/>
      <dgm:t>
        <a:bodyPr/>
        <a:lstStyle/>
        <a:p>
          <a:endParaRPr lang="zh-TW" altLang="en-US"/>
        </a:p>
      </dgm:t>
    </dgm:pt>
    <dgm:pt modelId="{1BD24FF1-A993-4CBB-B9C4-30BE2588A49F}">
      <dgm:prSet phldrT="[文字]" custT="1"/>
      <dgm:spPr/>
      <dgm:t>
        <a:bodyPr/>
        <a:lstStyle/>
        <a:p>
          <a:pPr algn="l">
            <a:lnSpc>
              <a:spcPts val="2800"/>
            </a:lnSpc>
            <a:spcAft>
              <a:spcPts val="0"/>
            </a:spcAft>
          </a:pPr>
          <a:r>
            <a:rPr lang="zh-TW" altLang="zh-TW" sz="1800" b="1" i="0" dirty="0">
              <a:latin typeface="微軟正黑體" pitchFamily="34" charset="-120"/>
              <a:ea typeface="微軟正黑體" pitchFamily="34" charset="-120"/>
            </a:rPr>
            <a:t>採網路選填志願，考生可不限地區、學校、科組，至多可選擇</a:t>
          </a:r>
          <a:r>
            <a:rPr lang="en-US" altLang="zh-TW" sz="1800" b="1" i="0" dirty="0">
              <a:latin typeface="微軟正黑體" pitchFamily="34" charset="-120"/>
              <a:ea typeface="微軟正黑體" pitchFamily="34" charset="-120"/>
            </a:rPr>
            <a:t>30</a:t>
          </a:r>
          <a:r>
            <a:rPr lang="zh-TW" altLang="zh-TW" sz="1800" b="1" i="0" dirty="0">
              <a:latin typeface="微軟正黑體" pitchFamily="34" charset="-120"/>
              <a:ea typeface="微軟正黑體" pitchFamily="34" charset="-120"/>
            </a:rPr>
            <a:t>個志願。</a:t>
          </a:r>
          <a:endParaRPr lang="zh-TW" altLang="en-US" sz="1800" b="1" u="sng" dirty="0">
            <a:solidFill>
              <a:srgbClr val="FF0000"/>
            </a:solidFill>
            <a:latin typeface="微軟正黑體" pitchFamily="34" charset="-120"/>
            <a:ea typeface="微軟正黑體" pitchFamily="34" charset="-120"/>
          </a:endParaRPr>
        </a:p>
      </dgm:t>
    </dgm:pt>
    <dgm:pt modelId="{7FA6A2EE-F199-4FD7-9C3C-A6689712F241}" type="parTrans" cxnId="{081DBD7E-A0D7-4336-B81C-96B3BFF6E70C}">
      <dgm:prSet/>
      <dgm:spPr/>
      <dgm:t>
        <a:bodyPr/>
        <a:lstStyle/>
        <a:p>
          <a:endParaRPr lang="zh-TW" altLang="en-US"/>
        </a:p>
      </dgm:t>
    </dgm:pt>
    <dgm:pt modelId="{6E37DFEC-659E-4C95-8183-4EA81575943F}" type="sibTrans" cxnId="{081DBD7E-A0D7-4336-B81C-96B3BFF6E70C}">
      <dgm:prSet/>
      <dgm:spPr/>
      <dgm:t>
        <a:bodyPr/>
        <a:lstStyle/>
        <a:p>
          <a:endParaRPr lang="zh-TW" altLang="en-US"/>
        </a:p>
      </dgm:t>
    </dgm:pt>
    <dgm:pt modelId="{D964AE60-2056-4CF3-9223-33CFC6E1286D}">
      <dgm:prSet phldrT="[文字]" custT="1"/>
      <dgm:spPr/>
      <dgm:t>
        <a:bodyPr/>
        <a:lstStyle/>
        <a:p>
          <a:pPr>
            <a:lnSpc>
              <a:spcPts val="3000"/>
            </a:lnSpc>
          </a:pPr>
          <a:r>
            <a:rPr lang="zh-TW" altLang="en-US" sz="1800" b="1" dirty="0">
              <a:solidFill>
                <a:schemeClr val="tx1"/>
              </a:solidFill>
              <a:latin typeface="微軟正黑體" pitchFamily="34" charset="-120"/>
              <a:ea typeface="微軟正黑體" pitchFamily="34" charset="-120"/>
            </a:rPr>
            <a:t>全國一區辦理</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不分區</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a:t>
          </a:r>
          <a:r>
            <a:rPr lang="zh-TW" altLang="en-US" sz="1800" b="1" dirty="0">
              <a:solidFill>
                <a:srgbClr val="FF0000"/>
              </a:solidFill>
              <a:latin typeface="微軟正黑體" pitchFamily="34" charset="-120"/>
              <a:ea typeface="微軟正黑體" pitchFamily="34" charset="-120"/>
            </a:rPr>
            <a:t>應屆畢業生採集體報名或個別網路報名，非應屆畢業生採個別網路報名。</a:t>
          </a:r>
        </a:p>
      </dgm:t>
    </dgm:pt>
    <dgm:pt modelId="{5918EB36-787B-4F9C-AA86-987FDD10914B}" type="parTrans" cxnId="{5D7E02BF-E809-4E27-9A0F-6434BB12951E}">
      <dgm:prSet/>
      <dgm:spPr/>
      <dgm:t>
        <a:bodyPr/>
        <a:lstStyle/>
        <a:p>
          <a:endParaRPr lang="zh-TW" altLang="en-US"/>
        </a:p>
      </dgm:t>
    </dgm:pt>
    <dgm:pt modelId="{C7764A62-64CD-4901-9988-164F6F0321CE}" type="sibTrans" cxnId="{5D7E02BF-E809-4E27-9A0F-6434BB12951E}">
      <dgm:prSet/>
      <dgm:spPr/>
      <dgm:t>
        <a:bodyPr/>
        <a:lstStyle/>
        <a:p>
          <a:endParaRPr lang="zh-TW" altLang="en-US"/>
        </a:p>
      </dgm:t>
    </dgm:pt>
    <dgm:pt modelId="{B75A1A8B-6EE8-453C-BFBA-D7747B2A219D}" type="pres">
      <dgm:prSet presAssocID="{8E109CDF-101F-4367-91E8-A8714F11C9EE}" presName="Name0" presStyleCnt="0">
        <dgm:presLayoutVars>
          <dgm:dir/>
          <dgm:animLvl val="lvl"/>
          <dgm:resizeHandles val="exact"/>
        </dgm:presLayoutVars>
      </dgm:prSet>
      <dgm:spPr/>
      <dgm:t>
        <a:bodyPr/>
        <a:lstStyle/>
        <a:p>
          <a:endParaRPr lang="zh-TW" altLang="en-US"/>
        </a:p>
      </dgm:t>
    </dgm:pt>
    <dgm:pt modelId="{D08A507D-EA09-48A4-A2E9-D55957FF054D}" type="pres">
      <dgm:prSet presAssocID="{D615E62D-AAB6-41B3-AC23-66D407BB2CE6}" presName="linNode" presStyleCnt="0"/>
      <dgm:spPr/>
    </dgm:pt>
    <dgm:pt modelId="{ECD53BAB-D8FE-446E-B57F-FCEDCC00A9E9}" type="pres">
      <dgm:prSet presAssocID="{D615E62D-AAB6-41B3-AC23-66D407BB2CE6}" presName="parentText" presStyleLbl="node1" presStyleIdx="0" presStyleCnt="3" custScaleX="43824" custScaleY="137329" custLinFactNeighborX="-226" custLinFactNeighborY="-3148">
        <dgm:presLayoutVars>
          <dgm:chMax val="1"/>
          <dgm:bulletEnabled val="1"/>
        </dgm:presLayoutVars>
      </dgm:prSet>
      <dgm:spPr/>
      <dgm:t>
        <a:bodyPr/>
        <a:lstStyle/>
        <a:p>
          <a:endParaRPr lang="zh-TW" altLang="en-US"/>
        </a:p>
      </dgm:t>
    </dgm:pt>
    <dgm:pt modelId="{DA0DB5C3-75BA-45A0-BE5A-7A3C9AD81C53}" type="pres">
      <dgm:prSet presAssocID="{D615E62D-AAB6-41B3-AC23-66D407BB2CE6}" presName="descendantText" presStyleLbl="alignAccFollowNode1" presStyleIdx="0" presStyleCnt="3" custScaleX="153245" custScaleY="169584" custLinFactNeighborX="-142" custLinFactNeighborY="-198">
        <dgm:presLayoutVars>
          <dgm:bulletEnabled val="1"/>
        </dgm:presLayoutVars>
      </dgm:prSet>
      <dgm:spPr/>
      <dgm:t>
        <a:bodyPr/>
        <a:lstStyle/>
        <a:p>
          <a:endParaRPr lang="zh-TW" altLang="en-US"/>
        </a:p>
      </dgm:t>
    </dgm:pt>
    <dgm:pt modelId="{6547B971-CEEF-4D18-9293-3CC1A33D315C}" type="pres">
      <dgm:prSet presAssocID="{045C450B-1D1E-4A40-8FC1-44699FC09E56}" presName="sp" presStyleCnt="0"/>
      <dgm:spPr/>
    </dgm:pt>
    <dgm:pt modelId="{5E16C4BC-53C6-4039-B028-D95D8340BD0E}" type="pres">
      <dgm:prSet presAssocID="{DBC284DB-1BC1-4EAE-B210-C4AB8EFB17FD}" presName="linNode" presStyleCnt="0"/>
      <dgm:spPr/>
    </dgm:pt>
    <dgm:pt modelId="{612C8EBA-AECD-4375-B086-FF608DEEDB88}" type="pres">
      <dgm:prSet presAssocID="{DBC284DB-1BC1-4EAE-B210-C4AB8EFB17FD}" presName="parentText" presStyleLbl="node1" presStyleIdx="1" presStyleCnt="3" custScaleX="39473" custScaleY="54047" custLinFactNeighborX="161" custLinFactNeighborY="-2737">
        <dgm:presLayoutVars>
          <dgm:chMax val="1"/>
          <dgm:bulletEnabled val="1"/>
        </dgm:presLayoutVars>
      </dgm:prSet>
      <dgm:spPr/>
      <dgm:t>
        <a:bodyPr/>
        <a:lstStyle/>
        <a:p>
          <a:endParaRPr lang="zh-TW" altLang="en-US"/>
        </a:p>
      </dgm:t>
    </dgm:pt>
    <dgm:pt modelId="{0874A851-733E-4C68-A5B9-C63601CD053F}" type="pres">
      <dgm:prSet presAssocID="{DBC284DB-1BC1-4EAE-B210-C4AB8EFB17FD}" presName="descendantText" presStyleLbl="alignAccFollowNode1" presStyleIdx="1" presStyleCnt="3" custScaleX="131528" custScaleY="60107" custLinFactNeighborX="1571" custLinFactNeighborY="-2508">
        <dgm:presLayoutVars>
          <dgm:bulletEnabled val="1"/>
        </dgm:presLayoutVars>
      </dgm:prSet>
      <dgm:spPr/>
      <dgm:t>
        <a:bodyPr/>
        <a:lstStyle/>
        <a:p>
          <a:endParaRPr lang="zh-TW" altLang="en-US"/>
        </a:p>
      </dgm:t>
    </dgm:pt>
    <dgm:pt modelId="{899C19A8-1C37-4DB1-BF27-B66EA5C7D856}" type="pres">
      <dgm:prSet presAssocID="{5756C6D6-28C7-49F4-AE98-956F97134373}" presName="sp" presStyleCnt="0"/>
      <dgm:spPr/>
    </dgm:pt>
    <dgm:pt modelId="{ECFDFB4C-DAD1-4B55-941F-093619D741E8}" type="pres">
      <dgm:prSet presAssocID="{9B7ADE11-BE18-4708-9D56-1476D1E125B4}" presName="linNode" presStyleCnt="0"/>
      <dgm:spPr/>
    </dgm:pt>
    <dgm:pt modelId="{95F09A83-74EB-4EC8-AD6D-6E463ED96453}" type="pres">
      <dgm:prSet presAssocID="{9B7ADE11-BE18-4708-9D56-1476D1E125B4}" presName="parentText" presStyleLbl="node1" presStyleIdx="2" presStyleCnt="3" custScaleX="39115" custScaleY="60427" custLinFactNeighborX="-35" custLinFactNeighborY="562">
        <dgm:presLayoutVars>
          <dgm:chMax val="1"/>
          <dgm:bulletEnabled val="1"/>
        </dgm:presLayoutVars>
      </dgm:prSet>
      <dgm:spPr/>
      <dgm:t>
        <a:bodyPr/>
        <a:lstStyle/>
        <a:p>
          <a:endParaRPr lang="zh-TW" altLang="en-US"/>
        </a:p>
      </dgm:t>
    </dgm:pt>
    <dgm:pt modelId="{45C3AC1C-7C86-42B1-8C46-D477007DFCA5}" type="pres">
      <dgm:prSet presAssocID="{9B7ADE11-BE18-4708-9D56-1476D1E125B4}" presName="descendantText" presStyleLbl="alignAccFollowNode1" presStyleIdx="2" presStyleCnt="3" custScaleX="132080" custScaleY="72082">
        <dgm:presLayoutVars>
          <dgm:bulletEnabled val="1"/>
        </dgm:presLayoutVars>
      </dgm:prSet>
      <dgm:spPr/>
      <dgm:t>
        <a:bodyPr/>
        <a:lstStyle/>
        <a:p>
          <a:endParaRPr lang="zh-TW" altLang="en-US"/>
        </a:p>
      </dgm:t>
    </dgm:pt>
  </dgm:ptLst>
  <dgm:cxnLst>
    <dgm:cxn modelId="{743CE6A0-F3D1-444C-8031-0B11D1949916}" type="presOf" srcId="{714F7DE5-9C32-4E16-9544-31DB1AD0B80C}" destId="{45C3AC1C-7C86-42B1-8C46-D477007DFCA5}" srcOrd="0" destOrd="1" presId="urn:microsoft.com/office/officeart/2005/8/layout/vList5"/>
    <dgm:cxn modelId="{B0509334-EBC6-4496-8A2C-5A27274EB25A}" type="presOf" srcId="{F9E0FB4C-623F-4474-A3F8-D86B85FF0B65}" destId="{DA0DB5C3-75BA-45A0-BE5A-7A3C9AD81C53}" srcOrd="0" destOrd="1" presId="urn:microsoft.com/office/officeart/2005/8/layout/vList5"/>
    <dgm:cxn modelId="{6D6C1AC3-01E3-409F-90FE-ADF127F61316}" type="presOf" srcId="{8922A49D-31C9-4ADB-9FE6-DF8F9776D4F0}" destId="{DA0DB5C3-75BA-45A0-BE5A-7A3C9AD81C53}" srcOrd="0" destOrd="2" presId="urn:microsoft.com/office/officeart/2005/8/layout/vList5"/>
    <dgm:cxn modelId="{ABE80572-039C-46D5-86CA-3D08CF0FF28C}" type="presOf" srcId="{7D18848D-7E34-4455-B8D2-DBB35D905EF0}" destId="{45C3AC1C-7C86-42B1-8C46-D477007DFCA5}" srcOrd="0" destOrd="0" presId="urn:microsoft.com/office/officeart/2005/8/layout/vList5"/>
    <dgm:cxn modelId="{7E27BD4F-748B-46E4-A77F-BC932C6434B7}" srcId="{8E109CDF-101F-4367-91E8-A8714F11C9EE}" destId="{DBC284DB-1BC1-4EAE-B210-C4AB8EFB17FD}" srcOrd="1" destOrd="0" parTransId="{5452DA11-A21B-4296-8397-9829C9B85BEB}" sibTransId="{5756C6D6-28C7-49F4-AE98-956F97134373}"/>
    <dgm:cxn modelId="{292F3D3C-EAF0-442A-93E1-409FB967C76F}" srcId="{9B7ADE11-BE18-4708-9D56-1476D1E125B4}" destId="{7351BC8C-A3C1-4E78-8314-1F72D6654368}" srcOrd="2" destOrd="0" parTransId="{E52F74C6-EED6-4D60-98C9-7BC42BA3306B}" sibTransId="{E6070F69-9EB7-445F-84F1-F7634AD49B5A}"/>
    <dgm:cxn modelId="{5A7941A5-0D30-4CFF-92B8-149F326B3591}" srcId="{DBC284DB-1BC1-4EAE-B210-C4AB8EFB17FD}" destId="{72B92933-CBF6-4146-9798-0FB60522B370}" srcOrd="0" destOrd="0" parTransId="{32BDC70A-0D42-4B73-9534-95D34C4E4A00}" sibTransId="{62104E89-A228-4354-A945-734B91C70374}"/>
    <dgm:cxn modelId="{A889C9DF-2351-4E8F-B945-14979677AC44}" srcId="{D615E62D-AAB6-41B3-AC23-66D407BB2CE6}" destId="{F9E0FB4C-623F-4474-A3F8-D86B85FF0B65}" srcOrd="1" destOrd="0" parTransId="{8238C7DB-02EE-490E-81FA-E76F757CDAC0}" sibTransId="{DD0B2111-5944-49FB-BF3F-4CCF6DA2A15A}"/>
    <dgm:cxn modelId="{081DBD7E-A0D7-4336-B81C-96B3BFF6E70C}" srcId="{DBC284DB-1BC1-4EAE-B210-C4AB8EFB17FD}" destId="{1BD24FF1-A993-4CBB-B9C4-30BE2588A49F}" srcOrd="1" destOrd="0" parTransId="{7FA6A2EE-F199-4FD7-9C3C-A6689712F241}" sibTransId="{6E37DFEC-659E-4C95-8183-4EA81575943F}"/>
    <dgm:cxn modelId="{C816B01F-FEC9-4555-9D5D-CE5BF203999B}" type="presOf" srcId="{58A6624F-E77B-4245-A3A4-C07417AE5CB6}" destId="{DA0DB5C3-75BA-45A0-BE5A-7A3C9AD81C53}" srcOrd="0" destOrd="3" presId="urn:microsoft.com/office/officeart/2005/8/layout/vList5"/>
    <dgm:cxn modelId="{68FDE930-DD2C-4801-86F1-3D29C25739BC}" type="presOf" srcId="{7351BC8C-A3C1-4E78-8314-1F72D6654368}" destId="{45C3AC1C-7C86-42B1-8C46-D477007DFCA5}" srcOrd="0" destOrd="2" presId="urn:microsoft.com/office/officeart/2005/8/layout/vList5"/>
    <dgm:cxn modelId="{685842A1-BEC6-4384-9275-40AEF3019D08}" type="presOf" srcId="{D964AE60-2056-4CF3-9223-33CFC6E1286D}" destId="{DA0DB5C3-75BA-45A0-BE5A-7A3C9AD81C53}" srcOrd="0" destOrd="0" presId="urn:microsoft.com/office/officeart/2005/8/layout/vList5"/>
    <dgm:cxn modelId="{DFEC8E9E-CED7-4106-84C8-BAA16110A1E4}" type="presOf" srcId="{1BD24FF1-A993-4CBB-B9C4-30BE2588A49F}" destId="{0874A851-733E-4C68-A5B9-C63601CD053F}" srcOrd="0" destOrd="1" presId="urn:microsoft.com/office/officeart/2005/8/layout/vList5"/>
    <dgm:cxn modelId="{BCF1A7FC-E78B-47C4-978F-8D11C5EE373E}" srcId="{9B7ADE11-BE18-4708-9D56-1476D1E125B4}" destId="{714F7DE5-9C32-4E16-9544-31DB1AD0B80C}" srcOrd="1" destOrd="0" parTransId="{3BF12CC0-5755-4E44-9019-983671CEBD0E}" sibTransId="{A00084D2-4BF9-4A2C-B01D-06AEA5FB0919}"/>
    <dgm:cxn modelId="{D2BC61A0-3391-4597-8E86-BF8E1BB33999}" srcId="{8E109CDF-101F-4367-91E8-A8714F11C9EE}" destId="{9B7ADE11-BE18-4708-9D56-1476D1E125B4}" srcOrd="2" destOrd="0" parTransId="{73DD89B0-83FB-417F-8963-075F7F4D751E}" sibTransId="{88B3AD7F-2CAA-4C31-BD2E-E0F09918E8B9}"/>
    <dgm:cxn modelId="{1BEDBF9A-5360-4FEE-9D4C-D0DC74308C1E}" srcId="{D615E62D-AAB6-41B3-AC23-66D407BB2CE6}" destId="{58A6624F-E77B-4245-A3A4-C07417AE5CB6}" srcOrd="3" destOrd="0" parTransId="{1703C2CF-46DC-4E5A-A9AD-8B65FE65E121}" sibTransId="{657C2758-8946-4DBF-83F3-ABC9197655C5}"/>
    <dgm:cxn modelId="{4081E96A-8072-4DB8-82BE-9239619A9B44}" type="presOf" srcId="{8E109CDF-101F-4367-91E8-A8714F11C9EE}" destId="{B75A1A8B-6EE8-453C-BFBA-D7747B2A219D}" srcOrd="0" destOrd="0" presId="urn:microsoft.com/office/officeart/2005/8/layout/vList5"/>
    <dgm:cxn modelId="{8AD59B79-53D9-4ED0-80C6-03EC97CC0F59}" type="presOf" srcId="{D615E62D-AAB6-41B3-AC23-66D407BB2CE6}" destId="{ECD53BAB-D8FE-446E-B57F-FCEDCC00A9E9}" srcOrd="0" destOrd="0" presId="urn:microsoft.com/office/officeart/2005/8/layout/vList5"/>
    <dgm:cxn modelId="{5D7E02BF-E809-4E27-9A0F-6434BB12951E}" srcId="{D615E62D-AAB6-41B3-AC23-66D407BB2CE6}" destId="{D964AE60-2056-4CF3-9223-33CFC6E1286D}" srcOrd="0" destOrd="0" parTransId="{5918EB36-787B-4F9C-AA86-987FDD10914B}" sibTransId="{C7764A62-64CD-4901-9988-164F6F0321CE}"/>
    <dgm:cxn modelId="{A1989822-76F1-4E00-BEF8-2900B6F9B973}" type="presOf" srcId="{72B92933-CBF6-4146-9798-0FB60522B370}" destId="{0874A851-733E-4C68-A5B9-C63601CD053F}" srcOrd="0" destOrd="0" presId="urn:microsoft.com/office/officeart/2005/8/layout/vList5"/>
    <dgm:cxn modelId="{7F58604E-D4A8-4DCD-9D0D-A791960CAAEC}" srcId="{8E109CDF-101F-4367-91E8-A8714F11C9EE}" destId="{D615E62D-AAB6-41B3-AC23-66D407BB2CE6}" srcOrd="0" destOrd="0" parTransId="{98900391-ADB5-4A7E-AE46-131C03F49A30}" sibTransId="{045C450B-1D1E-4A40-8FC1-44699FC09E56}"/>
    <dgm:cxn modelId="{8FE0EA44-24C7-4006-8A0A-D3819C0ABE0A}" type="presOf" srcId="{DBC284DB-1BC1-4EAE-B210-C4AB8EFB17FD}" destId="{612C8EBA-AECD-4375-B086-FF608DEEDB88}" srcOrd="0" destOrd="0" presId="urn:microsoft.com/office/officeart/2005/8/layout/vList5"/>
    <dgm:cxn modelId="{28FA91D3-2F5E-4299-A7E3-C31ED2C12EB3}" srcId="{9B7ADE11-BE18-4708-9D56-1476D1E125B4}" destId="{7D18848D-7E34-4455-B8D2-DBB35D905EF0}" srcOrd="0" destOrd="0" parTransId="{FC4C3F0D-E4B9-4977-A34A-4636F974A4F4}" sibTransId="{91AC7F8B-A0FB-426D-939F-FEF6DD877481}"/>
    <dgm:cxn modelId="{8457ACEA-6474-45BF-B971-999E0099114B}" type="presOf" srcId="{9B7ADE11-BE18-4708-9D56-1476D1E125B4}" destId="{95F09A83-74EB-4EC8-AD6D-6E463ED96453}" srcOrd="0" destOrd="0" presId="urn:microsoft.com/office/officeart/2005/8/layout/vList5"/>
    <dgm:cxn modelId="{C752EBE4-79BC-43D5-B59D-94F49217A886}" srcId="{D615E62D-AAB6-41B3-AC23-66D407BB2CE6}" destId="{8922A49D-31C9-4ADB-9FE6-DF8F9776D4F0}" srcOrd="2" destOrd="0" parTransId="{670E2EB7-2725-4C5F-92BF-FCC02EE20D48}" sibTransId="{DC2DE95A-AEE6-4D98-9B0B-87518B5C4829}"/>
    <dgm:cxn modelId="{25A984EC-5437-4EAD-9DDB-E63A6C0FD62B}" type="presParOf" srcId="{B75A1A8B-6EE8-453C-BFBA-D7747B2A219D}" destId="{D08A507D-EA09-48A4-A2E9-D55957FF054D}" srcOrd="0" destOrd="0" presId="urn:microsoft.com/office/officeart/2005/8/layout/vList5"/>
    <dgm:cxn modelId="{7A65AECB-7228-4994-B8A7-F68C7B2D7C8B}" type="presParOf" srcId="{D08A507D-EA09-48A4-A2E9-D55957FF054D}" destId="{ECD53BAB-D8FE-446E-B57F-FCEDCC00A9E9}" srcOrd="0" destOrd="0" presId="urn:microsoft.com/office/officeart/2005/8/layout/vList5"/>
    <dgm:cxn modelId="{35BAF6AE-3233-4392-BACF-350FFD14AFE5}" type="presParOf" srcId="{D08A507D-EA09-48A4-A2E9-D55957FF054D}" destId="{DA0DB5C3-75BA-45A0-BE5A-7A3C9AD81C53}" srcOrd="1" destOrd="0" presId="urn:microsoft.com/office/officeart/2005/8/layout/vList5"/>
    <dgm:cxn modelId="{DA58BDBE-60C5-4C41-B595-BBAB7CA406C1}" type="presParOf" srcId="{B75A1A8B-6EE8-453C-BFBA-D7747B2A219D}" destId="{6547B971-CEEF-4D18-9293-3CC1A33D315C}" srcOrd="1" destOrd="0" presId="urn:microsoft.com/office/officeart/2005/8/layout/vList5"/>
    <dgm:cxn modelId="{0D032FC4-71C6-426E-89C0-308433456FBF}" type="presParOf" srcId="{B75A1A8B-6EE8-453C-BFBA-D7747B2A219D}" destId="{5E16C4BC-53C6-4039-B028-D95D8340BD0E}" srcOrd="2" destOrd="0" presId="urn:microsoft.com/office/officeart/2005/8/layout/vList5"/>
    <dgm:cxn modelId="{A8AB2270-A06D-4305-B457-9548EE807BFA}" type="presParOf" srcId="{5E16C4BC-53C6-4039-B028-D95D8340BD0E}" destId="{612C8EBA-AECD-4375-B086-FF608DEEDB88}" srcOrd="0" destOrd="0" presId="urn:microsoft.com/office/officeart/2005/8/layout/vList5"/>
    <dgm:cxn modelId="{954A4687-2581-4A30-9930-EB682DC62BA0}" type="presParOf" srcId="{5E16C4BC-53C6-4039-B028-D95D8340BD0E}" destId="{0874A851-733E-4C68-A5B9-C63601CD053F}" srcOrd="1" destOrd="0" presId="urn:microsoft.com/office/officeart/2005/8/layout/vList5"/>
    <dgm:cxn modelId="{6F6A3C86-CC3D-4539-BC40-B0F664B16139}" type="presParOf" srcId="{B75A1A8B-6EE8-453C-BFBA-D7747B2A219D}" destId="{899C19A8-1C37-4DB1-BF27-B66EA5C7D856}" srcOrd="3" destOrd="0" presId="urn:microsoft.com/office/officeart/2005/8/layout/vList5"/>
    <dgm:cxn modelId="{C643556F-6786-4898-B185-A644E953E831}" type="presParOf" srcId="{B75A1A8B-6EE8-453C-BFBA-D7747B2A219D}" destId="{ECFDFB4C-DAD1-4B55-941F-093619D741E8}" srcOrd="4" destOrd="0" presId="urn:microsoft.com/office/officeart/2005/8/layout/vList5"/>
    <dgm:cxn modelId="{4094A11E-1CF9-4BD0-8E84-837594A52FAC}" type="presParOf" srcId="{ECFDFB4C-DAD1-4B55-941F-093619D741E8}" destId="{95F09A83-74EB-4EC8-AD6D-6E463ED96453}" srcOrd="0" destOrd="0" presId="urn:microsoft.com/office/officeart/2005/8/layout/vList5"/>
    <dgm:cxn modelId="{DB9675DB-F24A-4413-97D7-CBF1F1D12964}" type="presParOf" srcId="{ECFDFB4C-DAD1-4B55-941F-093619D741E8}" destId="{45C3AC1C-7C86-42B1-8C46-D477007DFCA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C34B7BF-364B-4D1C-A916-BF9C5A25A4DD}"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zh-TW" altLang="en-US"/>
        </a:p>
      </dgm:t>
    </dgm:pt>
    <dgm:pt modelId="{2D7485B8-C784-443C-B9B6-18B5DB4A750C}">
      <dgm:prSet phldrT="[文字]" custT="1"/>
      <dgm:spPr>
        <a:solidFill>
          <a:srgbClr val="00B0F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公私立國民中學應屆、非應屆畢業生或具同等學力者</a:t>
          </a:r>
        </a:p>
      </dgm:t>
    </dgm:pt>
    <dgm:pt modelId="{9FF55370-15A6-4031-9B4B-75F7A5D881DA}" type="parTrans" cxnId="{75D831D9-BB7F-4F3F-A21A-0238CAE439C5}">
      <dgm:prSet/>
      <dgm:spPr/>
      <dgm:t>
        <a:bodyPr/>
        <a:lstStyle/>
        <a:p>
          <a:endParaRPr lang="zh-TW" altLang="en-US"/>
        </a:p>
      </dgm:t>
    </dgm:pt>
    <dgm:pt modelId="{2717E4F1-DF86-418C-8FDA-423A0BFCF3A8}" type="sibTrans" cxnId="{75D831D9-BB7F-4F3F-A21A-0238CAE439C5}">
      <dgm:prSet/>
      <dgm:spPr/>
      <dgm:t>
        <a:bodyPr/>
        <a:lstStyle/>
        <a:p>
          <a:endParaRPr lang="zh-TW" altLang="en-US"/>
        </a:p>
      </dgm:t>
    </dgm:pt>
    <dgm:pt modelId="{8B9E1006-D448-4693-BC16-3E928B04E9BB}">
      <dgm:prSet phldrT="[文字]" custT="1"/>
      <dgm:spPr>
        <a:solidFill>
          <a:srgbClr val="00B05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五專免試入學報名</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110</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a:t>
          </a:r>
          <a:r>
            <a:rPr lang="zh-TW" altLang="en-US" sz="2400" b="1" dirty="0">
              <a:latin typeface="微軟正黑體" pitchFamily="34" charset="-120"/>
              <a:ea typeface="微軟正黑體" pitchFamily="34" charset="-120"/>
            </a:rPr>
            <a:t>日</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28</a:t>
          </a:r>
          <a:r>
            <a:rPr lang="zh-TW" altLang="en-US" sz="2400" b="1" dirty="0">
              <a:latin typeface="微軟正黑體" pitchFamily="34" charset="-120"/>
              <a:ea typeface="微軟正黑體" pitchFamily="34" charset="-120"/>
            </a:rPr>
            <a:t>日</a:t>
          </a:r>
        </a:p>
      </dgm:t>
    </dgm:pt>
    <dgm:pt modelId="{6636105F-2083-4D05-AE08-F9503F7E5756}" type="parTrans" cxnId="{7251E59B-5CAA-4981-9E48-25FAF367EB79}">
      <dgm:prSet/>
      <dgm:spPr/>
      <dgm:t>
        <a:bodyPr/>
        <a:lstStyle/>
        <a:p>
          <a:endParaRPr lang="zh-TW" altLang="en-US"/>
        </a:p>
      </dgm:t>
    </dgm:pt>
    <dgm:pt modelId="{B1C2DF42-6700-4D1E-BE53-D57A7639B9F3}" type="sibTrans" cxnId="{7251E59B-5CAA-4981-9E48-25FAF367EB79}">
      <dgm:prSet/>
      <dgm:spPr/>
      <dgm:t>
        <a:bodyPr/>
        <a:lstStyle/>
        <a:p>
          <a:endParaRPr lang="zh-TW" altLang="en-US"/>
        </a:p>
      </dgm:t>
    </dgm:pt>
    <dgm:pt modelId="{D82BA6C5-85EB-4694-B20B-8EFE8FE1CCC8}">
      <dgm:prSet phldrT="[文字]" custT="1"/>
      <dgm:spPr>
        <a:solidFill>
          <a:srgbClr val="FF990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五專招生學校寄發免試入學現場登記分發通知單</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110</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日</a:t>
          </a:r>
        </a:p>
      </dgm:t>
    </dgm:pt>
    <dgm:pt modelId="{FDAB3A17-C82B-4893-953E-FFD99D0466B8}" type="parTrans" cxnId="{8A7C808D-BFFC-4C16-9BEE-E8C934124D7C}">
      <dgm:prSet/>
      <dgm:spPr/>
      <dgm:t>
        <a:bodyPr/>
        <a:lstStyle/>
        <a:p>
          <a:endParaRPr lang="zh-TW" altLang="en-US"/>
        </a:p>
      </dgm:t>
    </dgm:pt>
    <dgm:pt modelId="{D2EDA331-9F64-409B-A218-B77D76CA0F2D}" type="sibTrans" cxnId="{8A7C808D-BFFC-4C16-9BEE-E8C934124D7C}">
      <dgm:prSet/>
      <dgm:spPr/>
      <dgm:t>
        <a:bodyPr/>
        <a:lstStyle/>
        <a:p>
          <a:endParaRPr lang="zh-TW" altLang="en-US"/>
        </a:p>
      </dgm:t>
    </dgm:pt>
    <dgm:pt modelId="{25D20685-4556-4F35-9F8C-3E43FCF15B6F}">
      <dgm:prSet phldrT="[文字]" custT="1"/>
      <dgm:spPr>
        <a:solidFill>
          <a:srgbClr val="7030A0"/>
        </a:solidFill>
        <a:effectLst>
          <a:outerShdw blurRad="50800" dist="63500" dir="2700000" algn="tl" rotWithShape="0">
            <a:prstClr val="black">
              <a:alpha val="40000"/>
            </a:prstClr>
          </a:outerShdw>
        </a:effectLst>
      </dgm:spPr>
      <dgm:t>
        <a:bodyPr/>
        <a:lstStyle/>
        <a:p>
          <a:pPr marL="36000">
            <a:lnSpc>
              <a:spcPct val="85000"/>
            </a:lnSpc>
            <a:spcAft>
              <a:spcPts val="0"/>
            </a:spcAft>
          </a:pPr>
          <a:r>
            <a:rPr lang="zh-TW" altLang="en-US" sz="2400" b="1" dirty="0">
              <a:latin typeface="微軟正黑體" pitchFamily="34" charset="-120"/>
              <a:ea typeface="微軟正黑體" pitchFamily="34" charset="-120"/>
            </a:rPr>
            <a:t>考生依通知單指定地點參加現場登記分發報到</a:t>
          </a:r>
          <a:endParaRPr lang="en-US" altLang="zh-TW" sz="2400" b="1" dirty="0">
            <a:latin typeface="微軟正黑體" pitchFamily="34" charset="-120"/>
            <a:ea typeface="微軟正黑體" pitchFamily="34" charset="-120"/>
          </a:endParaRPr>
        </a:p>
        <a:p>
          <a:pPr marL="36000">
            <a:lnSpc>
              <a:spcPct val="85000"/>
            </a:lnSpc>
            <a:spcAft>
              <a:spcPts val="0"/>
            </a:spcAft>
          </a:pPr>
          <a:r>
            <a:rPr lang="en-US" altLang="zh-TW" sz="2400" b="1" dirty="0">
              <a:latin typeface="微軟正黑體" pitchFamily="34" charset="-120"/>
              <a:ea typeface="微軟正黑體" pitchFamily="34" charset="-120"/>
            </a:rPr>
            <a:t>110</a:t>
          </a:r>
          <a:r>
            <a:rPr lang="zh-TW" altLang="en-US" sz="2400" b="1" dirty="0">
              <a:latin typeface="微軟正黑體" pitchFamily="34" charset="-120"/>
              <a:ea typeface="微軟正黑體" pitchFamily="34" charset="-120"/>
            </a:rPr>
            <a:t>年</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日</a:t>
          </a:r>
        </a:p>
      </dgm:t>
    </dgm:pt>
    <dgm:pt modelId="{A2D921F8-7806-475B-8355-E94D7AF5EED0}" type="parTrans" cxnId="{31686812-C814-42EB-BB0F-4257252708FE}">
      <dgm:prSet/>
      <dgm:spPr/>
      <dgm:t>
        <a:bodyPr/>
        <a:lstStyle/>
        <a:p>
          <a:endParaRPr lang="zh-TW" altLang="en-US"/>
        </a:p>
      </dgm:t>
    </dgm:pt>
    <dgm:pt modelId="{396C705B-985B-4B14-B293-209182DF006D}" type="sibTrans" cxnId="{31686812-C814-42EB-BB0F-4257252708FE}">
      <dgm:prSet/>
      <dgm:spPr/>
      <dgm:t>
        <a:bodyPr/>
        <a:lstStyle/>
        <a:p>
          <a:endParaRPr lang="zh-TW" altLang="en-US"/>
        </a:p>
      </dgm:t>
    </dgm:pt>
    <dgm:pt modelId="{5EB7698A-B35E-4A28-AA4D-E228DCDC30EF}" type="pres">
      <dgm:prSet presAssocID="{1C34B7BF-364B-4D1C-A916-BF9C5A25A4DD}" presName="Name0" presStyleCnt="0">
        <dgm:presLayoutVars>
          <dgm:dir/>
          <dgm:animLvl val="lvl"/>
          <dgm:resizeHandles val="exact"/>
        </dgm:presLayoutVars>
      </dgm:prSet>
      <dgm:spPr/>
      <dgm:t>
        <a:bodyPr/>
        <a:lstStyle/>
        <a:p>
          <a:endParaRPr lang="zh-TW" altLang="en-US"/>
        </a:p>
      </dgm:t>
    </dgm:pt>
    <dgm:pt modelId="{1BD0B99E-EA22-4A31-93AD-705622F967FE}" type="pres">
      <dgm:prSet presAssocID="{25D20685-4556-4F35-9F8C-3E43FCF15B6F}" presName="boxAndChildren" presStyleCnt="0"/>
      <dgm:spPr/>
    </dgm:pt>
    <dgm:pt modelId="{FF29BC9E-3DAB-46EF-8DDE-189B29455443}" type="pres">
      <dgm:prSet presAssocID="{25D20685-4556-4F35-9F8C-3E43FCF15B6F}" presName="parentTextBox" presStyleLbl="node1" presStyleIdx="0" presStyleCnt="4"/>
      <dgm:spPr/>
      <dgm:t>
        <a:bodyPr/>
        <a:lstStyle/>
        <a:p>
          <a:endParaRPr lang="zh-TW" altLang="en-US"/>
        </a:p>
      </dgm:t>
    </dgm:pt>
    <dgm:pt modelId="{45BAE31F-28E6-49C2-AC95-C6ED4966F611}" type="pres">
      <dgm:prSet presAssocID="{D2EDA331-9F64-409B-A218-B77D76CA0F2D}" presName="sp" presStyleCnt="0"/>
      <dgm:spPr/>
    </dgm:pt>
    <dgm:pt modelId="{9A946908-A985-42BD-B553-75EA70816EEE}" type="pres">
      <dgm:prSet presAssocID="{D82BA6C5-85EB-4694-B20B-8EFE8FE1CCC8}" presName="arrowAndChildren" presStyleCnt="0"/>
      <dgm:spPr/>
    </dgm:pt>
    <dgm:pt modelId="{72519AE9-0E72-4D09-A84E-966BE1589B6F}" type="pres">
      <dgm:prSet presAssocID="{D82BA6C5-85EB-4694-B20B-8EFE8FE1CCC8}" presName="parentTextArrow" presStyleLbl="node1" presStyleIdx="1" presStyleCnt="4"/>
      <dgm:spPr/>
      <dgm:t>
        <a:bodyPr/>
        <a:lstStyle/>
        <a:p>
          <a:endParaRPr lang="zh-TW" altLang="en-US"/>
        </a:p>
      </dgm:t>
    </dgm:pt>
    <dgm:pt modelId="{E478EEB9-0A50-4CF9-B53A-D6D38B02D6EC}" type="pres">
      <dgm:prSet presAssocID="{B1C2DF42-6700-4D1E-BE53-D57A7639B9F3}" presName="sp" presStyleCnt="0"/>
      <dgm:spPr/>
    </dgm:pt>
    <dgm:pt modelId="{AB7D75A3-295F-4ADA-AEBD-5782F9F0A10D}" type="pres">
      <dgm:prSet presAssocID="{8B9E1006-D448-4693-BC16-3E928B04E9BB}" presName="arrowAndChildren" presStyleCnt="0"/>
      <dgm:spPr/>
    </dgm:pt>
    <dgm:pt modelId="{AF8FD97D-D898-43DA-B5B2-10248FA9C077}" type="pres">
      <dgm:prSet presAssocID="{8B9E1006-D448-4693-BC16-3E928B04E9BB}" presName="parentTextArrow" presStyleLbl="node1" presStyleIdx="2" presStyleCnt="4"/>
      <dgm:spPr/>
      <dgm:t>
        <a:bodyPr/>
        <a:lstStyle/>
        <a:p>
          <a:endParaRPr lang="zh-TW" altLang="en-US"/>
        </a:p>
      </dgm:t>
    </dgm:pt>
    <dgm:pt modelId="{2717009D-F3C6-4DF8-BC6E-C29DD4714D40}" type="pres">
      <dgm:prSet presAssocID="{2717E4F1-DF86-418C-8FDA-423A0BFCF3A8}" presName="sp" presStyleCnt="0"/>
      <dgm:spPr/>
    </dgm:pt>
    <dgm:pt modelId="{5CB4B9D7-1C06-4DCD-84FC-765854F91D6F}" type="pres">
      <dgm:prSet presAssocID="{2D7485B8-C784-443C-B9B6-18B5DB4A750C}" presName="arrowAndChildren" presStyleCnt="0"/>
      <dgm:spPr/>
    </dgm:pt>
    <dgm:pt modelId="{1F312244-AF6E-4624-928A-024D5C7A5DCA}" type="pres">
      <dgm:prSet presAssocID="{2D7485B8-C784-443C-B9B6-18B5DB4A750C}" presName="parentTextArrow" presStyleLbl="node1" presStyleIdx="3" presStyleCnt="4"/>
      <dgm:spPr/>
      <dgm:t>
        <a:bodyPr/>
        <a:lstStyle/>
        <a:p>
          <a:endParaRPr lang="zh-TW" altLang="en-US"/>
        </a:p>
      </dgm:t>
    </dgm:pt>
  </dgm:ptLst>
  <dgm:cxnLst>
    <dgm:cxn modelId="{9FB977FF-4162-4DDD-8BC5-02CA7EB69B23}" type="presOf" srcId="{D82BA6C5-85EB-4694-B20B-8EFE8FE1CCC8}" destId="{72519AE9-0E72-4D09-A84E-966BE1589B6F}" srcOrd="0" destOrd="0" presId="urn:microsoft.com/office/officeart/2005/8/layout/process4"/>
    <dgm:cxn modelId="{0A0594BC-3D8C-4853-8803-8DF0E8563422}" type="presOf" srcId="{8B9E1006-D448-4693-BC16-3E928B04E9BB}" destId="{AF8FD97D-D898-43DA-B5B2-10248FA9C077}" srcOrd="0" destOrd="0" presId="urn:microsoft.com/office/officeart/2005/8/layout/process4"/>
    <dgm:cxn modelId="{75D831D9-BB7F-4F3F-A21A-0238CAE439C5}" srcId="{1C34B7BF-364B-4D1C-A916-BF9C5A25A4DD}" destId="{2D7485B8-C784-443C-B9B6-18B5DB4A750C}" srcOrd="0" destOrd="0" parTransId="{9FF55370-15A6-4031-9B4B-75F7A5D881DA}" sibTransId="{2717E4F1-DF86-418C-8FDA-423A0BFCF3A8}"/>
    <dgm:cxn modelId="{31686812-C814-42EB-BB0F-4257252708FE}" srcId="{1C34B7BF-364B-4D1C-A916-BF9C5A25A4DD}" destId="{25D20685-4556-4F35-9F8C-3E43FCF15B6F}" srcOrd="3" destOrd="0" parTransId="{A2D921F8-7806-475B-8355-E94D7AF5EED0}" sibTransId="{396C705B-985B-4B14-B293-209182DF006D}"/>
    <dgm:cxn modelId="{8A7C808D-BFFC-4C16-9BEE-E8C934124D7C}" srcId="{1C34B7BF-364B-4D1C-A916-BF9C5A25A4DD}" destId="{D82BA6C5-85EB-4694-B20B-8EFE8FE1CCC8}" srcOrd="2" destOrd="0" parTransId="{FDAB3A17-C82B-4893-953E-FFD99D0466B8}" sibTransId="{D2EDA331-9F64-409B-A218-B77D76CA0F2D}"/>
    <dgm:cxn modelId="{43E7AE8E-393D-4CE0-A4CA-9433E7A584EC}" type="presOf" srcId="{25D20685-4556-4F35-9F8C-3E43FCF15B6F}" destId="{FF29BC9E-3DAB-46EF-8DDE-189B29455443}" srcOrd="0" destOrd="0" presId="urn:microsoft.com/office/officeart/2005/8/layout/process4"/>
    <dgm:cxn modelId="{7251E59B-5CAA-4981-9E48-25FAF367EB79}" srcId="{1C34B7BF-364B-4D1C-A916-BF9C5A25A4DD}" destId="{8B9E1006-D448-4693-BC16-3E928B04E9BB}" srcOrd="1" destOrd="0" parTransId="{6636105F-2083-4D05-AE08-F9503F7E5756}" sibTransId="{B1C2DF42-6700-4D1E-BE53-D57A7639B9F3}"/>
    <dgm:cxn modelId="{553F5242-8C54-4DE3-ADB4-335F51E48A1B}" type="presOf" srcId="{2D7485B8-C784-443C-B9B6-18B5DB4A750C}" destId="{1F312244-AF6E-4624-928A-024D5C7A5DCA}" srcOrd="0" destOrd="0" presId="urn:microsoft.com/office/officeart/2005/8/layout/process4"/>
    <dgm:cxn modelId="{DCDC38D7-51AC-4622-9DCF-DDC59D09A38C}" type="presOf" srcId="{1C34B7BF-364B-4D1C-A916-BF9C5A25A4DD}" destId="{5EB7698A-B35E-4A28-AA4D-E228DCDC30EF}" srcOrd="0" destOrd="0" presId="urn:microsoft.com/office/officeart/2005/8/layout/process4"/>
    <dgm:cxn modelId="{1CE9B775-8947-4301-BD25-A169B5E60506}" type="presParOf" srcId="{5EB7698A-B35E-4A28-AA4D-E228DCDC30EF}" destId="{1BD0B99E-EA22-4A31-93AD-705622F967FE}" srcOrd="0" destOrd="0" presId="urn:microsoft.com/office/officeart/2005/8/layout/process4"/>
    <dgm:cxn modelId="{24A56148-8D38-4C1B-BF09-734C75629623}" type="presParOf" srcId="{1BD0B99E-EA22-4A31-93AD-705622F967FE}" destId="{FF29BC9E-3DAB-46EF-8DDE-189B29455443}" srcOrd="0" destOrd="0" presId="urn:microsoft.com/office/officeart/2005/8/layout/process4"/>
    <dgm:cxn modelId="{4649EA2B-AD54-4A1B-B85D-C6BB7CC4421F}" type="presParOf" srcId="{5EB7698A-B35E-4A28-AA4D-E228DCDC30EF}" destId="{45BAE31F-28E6-49C2-AC95-C6ED4966F611}" srcOrd="1" destOrd="0" presId="urn:microsoft.com/office/officeart/2005/8/layout/process4"/>
    <dgm:cxn modelId="{0CC58455-D0EF-401B-81AB-B618D79F2683}" type="presParOf" srcId="{5EB7698A-B35E-4A28-AA4D-E228DCDC30EF}" destId="{9A946908-A985-42BD-B553-75EA70816EEE}" srcOrd="2" destOrd="0" presId="urn:microsoft.com/office/officeart/2005/8/layout/process4"/>
    <dgm:cxn modelId="{89A4E6B1-E1EE-4278-B6A7-BBA7D826D631}" type="presParOf" srcId="{9A946908-A985-42BD-B553-75EA70816EEE}" destId="{72519AE9-0E72-4D09-A84E-966BE1589B6F}" srcOrd="0" destOrd="0" presId="urn:microsoft.com/office/officeart/2005/8/layout/process4"/>
    <dgm:cxn modelId="{35792A29-150E-4591-9AEC-4F76340483C5}" type="presParOf" srcId="{5EB7698A-B35E-4A28-AA4D-E228DCDC30EF}" destId="{E478EEB9-0A50-4CF9-B53A-D6D38B02D6EC}" srcOrd="3" destOrd="0" presId="urn:microsoft.com/office/officeart/2005/8/layout/process4"/>
    <dgm:cxn modelId="{919CA51B-21AF-4EC7-85C6-FCB5FC05F4D8}" type="presParOf" srcId="{5EB7698A-B35E-4A28-AA4D-E228DCDC30EF}" destId="{AB7D75A3-295F-4ADA-AEBD-5782F9F0A10D}" srcOrd="4" destOrd="0" presId="urn:microsoft.com/office/officeart/2005/8/layout/process4"/>
    <dgm:cxn modelId="{55C0784C-239D-4C0A-8427-A36A49F6B272}" type="presParOf" srcId="{AB7D75A3-295F-4ADA-AEBD-5782F9F0A10D}" destId="{AF8FD97D-D898-43DA-B5B2-10248FA9C077}" srcOrd="0" destOrd="0" presId="urn:microsoft.com/office/officeart/2005/8/layout/process4"/>
    <dgm:cxn modelId="{4B44DB39-B224-4D92-9DB9-69D3E093E59E}" type="presParOf" srcId="{5EB7698A-B35E-4A28-AA4D-E228DCDC30EF}" destId="{2717009D-F3C6-4DF8-BC6E-C29DD4714D40}" srcOrd="5" destOrd="0" presId="urn:microsoft.com/office/officeart/2005/8/layout/process4"/>
    <dgm:cxn modelId="{955F8BF9-CD42-493F-8F70-BA007588CAC4}" type="presParOf" srcId="{5EB7698A-B35E-4A28-AA4D-E228DCDC30EF}" destId="{5CB4B9D7-1C06-4DCD-84FC-765854F91D6F}" srcOrd="6" destOrd="0" presId="urn:microsoft.com/office/officeart/2005/8/layout/process4"/>
    <dgm:cxn modelId="{6E72EDCE-839E-4664-95E7-0F7E91FEA072}" type="presParOf" srcId="{5CB4B9D7-1C06-4DCD-84FC-765854F91D6F}" destId="{1F312244-AF6E-4624-928A-024D5C7A5DC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6530BA4-46E3-4A49-B215-591A79E2801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2C717C2-FF1A-4DD7-B2EF-A22BDA65DB14}">
      <dgm:prSet phldrT="[文字]" custT="1"/>
      <dgm:spPr>
        <a:solidFill>
          <a:srgbClr val="FFC000"/>
        </a:solidFill>
        <a:effectLst>
          <a:outerShdw blurRad="50800" dist="63500" dir="2700000" algn="tl" rotWithShape="0">
            <a:prstClr val="black">
              <a:alpha val="40000"/>
            </a:prstClr>
          </a:outerShdw>
        </a:effectLst>
      </dgm:spPr>
      <dgm:t>
        <a:bodyPr/>
        <a:lstStyle/>
        <a:p>
          <a:r>
            <a:rPr lang="zh-TW" altLang="en-US" sz="2400" b="1" dirty="0">
              <a:latin typeface="微軟正黑體" pitchFamily="34" charset="-120"/>
              <a:ea typeface="微軟正黑體" pitchFamily="34" charset="-120"/>
            </a:rPr>
            <a:t>北區五專聯合免試入學招生委員會</a:t>
          </a:r>
        </a:p>
      </dgm:t>
    </dgm:pt>
    <dgm:pt modelId="{6F5ABA27-BF44-48E8-ADF0-286B4E2C7E77}" type="par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C464EBAB-B41D-4FDA-9003-86365D31EB05}" type="sibTrans" cxnId="{B806C4A4-573E-4199-92D7-FDDCA0D83C76}">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9A68562-5E81-4C5F-A4A2-886A6D8B9D4C}">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技專院校招生委員會聯合會</a:t>
          </a:r>
        </a:p>
      </dgm:t>
    </dgm:pt>
    <dgm:pt modelId="{987EF4DD-D8ED-4C32-A970-1026C02CDBF9}" type="par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FC61114-8ECE-429C-B8B3-303198BBE103}" type="sibTrans" cxnId="{647750E1-23A4-4DBA-8934-56108549104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523D3755-A10E-4E9D-85CC-DB7254B3F681}">
      <dgm:prSet phldrT="[文字]" custT="1"/>
      <dgm:spPr>
        <a:solidFill>
          <a:srgbClr val="006600"/>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中區五專聯合免試入學招生委員會</a:t>
          </a:r>
        </a:p>
      </dgm:t>
    </dgm:pt>
    <dgm:pt modelId="{D2F0F551-E3F8-4FB8-B91C-D5507C2208AD}" type="par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3A19E412-78DF-4835-B38D-BE7DFE5647E5}" type="sibTrans" cxnId="{75EFFAA1-30CD-4F92-BE6D-2D112D2B9AE0}">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BB2ADDE3-959E-494A-910D-EC42F3CE88FC}">
      <dgm:prSet phldrT="[文字]" custT="1"/>
      <dgm:spPr>
        <a:solidFill>
          <a:srgbClr val="000066"/>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南區五專聯合免試入學招生委員會</a:t>
          </a:r>
        </a:p>
      </dgm:t>
    </dgm:pt>
    <dgm:pt modelId="{4F2B14B5-5320-4DC5-A326-211055F97332}" type="par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3F841AF-6C7A-4BE4-9304-7859186D6F1D}" type="sibTrans" cxnId="{FA639953-6773-4310-8586-DF2DE16601FF}">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2D251405-F25D-47A1-B422-A753B313BC49}">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zh-TW" altLang="en-US" sz="2400" b="1" dirty="0">
              <a:latin typeface="微軟正黑體" pitchFamily="34" charset="-120"/>
              <a:ea typeface="微軟正黑體" pitchFamily="34" charset="-120"/>
            </a:rPr>
            <a:t>國立高雄餐旅大學</a:t>
          </a:r>
        </a:p>
      </dgm:t>
    </dgm:pt>
    <dgm:pt modelId="{43C94EA4-6F0D-41F9-904E-545D06E07943}" type="par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8ECC20A0-0280-4FDC-A0C3-14CB2B5D789A}" type="sibTrans" cxnId="{F04E0B2C-0ABF-421C-BDC9-F3DBF6C34D75}">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478BF143-6F53-49D5-BD3E-C7FB92E0E32D}">
      <dgm:prSet phldrT="[文字]" custT="1"/>
      <dgm:spPr>
        <a:solidFill>
          <a:srgbClr val="FF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https://www.jctv.ntut.edu.tw/enter5/</a:t>
          </a:r>
          <a:endParaRPr lang="zh-TW" altLang="en-US" sz="2400" b="1" dirty="0">
            <a:latin typeface="微軟正黑體" pitchFamily="34" charset="-120"/>
            <a:ea typeface="微軟正黑體" pitchFamily="34" charset="-120"/>
          </a:endParaRPr>
        </a:p>
      </dgm:t>
    </dgm:pt>
    <dgm:pt modelId="{F8AE70A9-2348-48A0-9748-32AE8F4C8D57}" type="parTrans" cxnId="{3EA000FA-1DCC-421F-844B-4AB4DAC32C1F}">
      <dgm:prSet/>
      <dgm:spPr/>
      <dgm:t>
        <a:bodyPr/>
        <a:lstStyle/>
        <a:p>
          <a:endParaRPr lang="zh-TW" altLang="en-US"/>
        </a:p>
      </dgm:t>
    </dgm:pt>
    <dgm:pt modelId="{22397AF0-05AD-4555-AA0A-9524176BD486}" type="sibTrans" cxnId="{3EA000FA-1DCC-421F-844B-4AB4DAC32C1F}">
      <dgm:prSet/>
      <dgm:spPr/>
      <dgm:t>
        <a:bodyPr/>
        <a:lstStyle/>
        <a:p>
          <a:endParaRPr lang="zh-TW" altLang="en-US"/>
        </a:p>
      </dgm:t>
    </dgm:pt>
    <dgm:pt modelId="{EA757069-6D61-4C4E-8C0C-7A3CA48B0B3D}">
      <dgm:prSet phldrT="[文字]" custT="1"/>
      <dgm:spPr>
        <a:solidFill>
          <a:srgbClr val="CCFFFF"/>
        </a:solidFill>
        <a:effectLst>
          <a:outerShdw blurRad="50800" dist="63500" dir="2700000" algn="tl" rotWithShape="0">
            <a:prstClr val="black">
              <a:alpha val="40000"/>
            </a:prstClr>
          </a:outerShdw>
        </a:effectLst>
      </dgm:spPr>
      <dgm:t>
        <a:bodyPr/>
        <a:lstStyle/>
        <a:p>
          <a:pPr marL="36000" marR="0" indent="0" defTabSz="914400" eaLnBrk="1" fontAlgn="auto" latinLnBrk="0" hangingPunct="1">
            <a:lnSpc>
              <a:spcPct val="85000"/>
            </a:lnSpc>
            <a:spcBef>
              <a:spcPts val="0"/>
            </a:spcBef>
            <a:spcAft>
              <a:spcPts val="0"/>
            </a:spcAft>
            <a:buClrTx/>
            <a:buSzTx/>
            <a:buFontTx/>
            <a:buNone/>
            <a:tabLst/>
            <a:defRPr/>
          </a:pPr>
          <a:r>
            <a:rPr lang="en-US" altLang="en-US" sz="2400" b="1" dirty="0">
              <a:latin typeface="微軟正黑體" pitchFamily="34" charset="-120"/>
              <a:ea typeface="微軟正黑體" pitchFamily="34" charset="-120"/>
            </a:rPr>
            <a:t>https://s5.nkuht.edu.tw/</a:t>
          </a:r>
          <a:endParaRPr lang="zh-TW" altLang="en-US" sz="2400" b="1" dirty="0">
            <a:latin typeface="微軟正黑體" pitchFamily="34" charset="-120"/>
            <a:ea typeface="微軟正黑體" pitchFamily="34" charset="-120"/>
          </a:endParaRPr>
        </a:p>
      </dgm:t>
    </dgm:pt>
    <dgm:pt modelId="{49C564D6-6233-471D-BB18-0BDA829BE58E}" type="parTrans" cxnId="{0CF18CFD-3422-416E-9B52-F0C9993C7397}">
      <dgm:prSet/>
      <dgm:spPr/>
      <dgm:t>
        <a:bodyPr/>
        <a:lstStyle/>
        <a:p>
          <a:endParaRPr lang="zh-TW" altLang="en-US"/>
        </a:p>
      </dgm:t>
    </dgm:pt>
    <dgm:pt modelId="{431E96CA-3159-463E-A8F1-4790B9D88B73}" type="sibTrans" cxnId="{0CF18CFD-3422-416E-9B52-F0C9993C7397}">
      <dgm:prSet/>
      <dgm:spPr/>
      <dgm:t>
        <a:bodyPr/>
        <a:lstStyle/>
        <a:p>
          <a:endParaRPr lang="zh-TW" altLang="en-US"/>
        </a:p>
      </dgm:t>
    </dgm:pt>
    <dgm:pt modelId="{0EA01461-8298-4A04-B0C0-C287E1255A48}">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zh-TW" altLang="en-US" sz="2400" b="1" dirty="0">
              <a:latin typeface="微軟正黑體" pitchFamily="34" charset="-120"/>
              <a:ea typeface="微軟正黑體" pitchFamily="34" charset="-120"/>
            </a:rPr>
            <a:t>仁德醫護管理專科學校</a:t>
          </a:r>
        </a:p>
      </dgm:t>
    </dgm:pt>
    <dgm:pt modelId="{4C3CEB5B-1FAF-4B91-A2C4-80E765484CF3}" type="sib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6F7A87BB-C28E-4101-A461-8B83E5510CAF}" type="parTrans" cxnId="{6BE4BB4F-FFB0-4537-BF17-7B7D5AF3FFE9}">
      <dgm:prSet/>
      <dgm:spPr/>
      <dgm:t>
        <a:bodyPr/>
        <a:lstStyle/>
        <a:p>
          <a:pPr marL="36000">
            <a:lnSpc>
              <a:spcPct val="85000"/>
            </a:lnSpc>
            <a:spcBef>
              <a:spcPts val="0"/>
            </a:spcBef>
            <a:spcAft>
              <a:spcPts val="0"/>
            </a:spcAft>
          </a:pPr>
          <a:endParaRPr lang="zh-TW" altLang="en-US" sz="2400" b="1">
            <a:latin typeface="微軟正黑體" pitchFamily="34" charset="-120"/>
            <a:ea typeface="微軟正黑體" pitchFamily="34" charset="-120"/>
          </a:endParaRPr>
        </a:p>
      </dgm:t>
    </dgm:pt>
    <dgm:pt modelId="{7AA87167-9481-4026-8342-8AD6EBF162DD}">
      <dgm:prSet phldrT="[文字]" custT="1"/>
      <dgm:spPr>
        <a:solidFill>
          <a:srgbClr val="CCFFCC"/>
        </a:solidFill>
        <a:effectLst>
          <a:outerShdw blurRad="50800" dist="63500" dir="2700000" algn="tl" rotWithShape="0">
            <a:prstClr val="black">
              <a:alpha val="40000"/>
            </a:prstClr>
          </a:outerShdw>
        </a:effectLst>
      </dgm:spPr>
      <dgm:t>
        <a:bodyPr/>
        <a:lstStyle/>
        <a:p>
          <a:pPr marL="36000">
            <a:lnSpc>
              <a:spcPct val="85000"/>
            </a:lnSpc>
            <a:spcBef>
              <a:spcPts val="0"/>
            </a:spcBef>
            <a:spcAft>
              <a:spcPts val="0"/>
            </a:spcAft>
          </a:pPr>
          <a:r>
            <a:rPr lang="en-US" altLang="en-US" sz="2400" b="1" dirty="0">
              <a:latin typeface="微軟正黑體" pitchFamily="34" charset="-120"/>
              <a:ea typeface="微軟正黑體" pitchFamily="34" charset="-120"/>
            </a:rPr>
            <a:t>http://</a:t>
          </a:r>
          <a:r>
            <a:rPr lang="en-US" altLang="en-US" sz="2400" b="1" dirty="0" err="1">
              <a:latin typeface="微軟正黑體" pitchFamily="34" charset="-120"/>
              <a:ea typeface="微軟正黑體" pitchFamily="34" charset="-120"/>
            </a:rPr>
            <a:t>exam.jente.edu.tw</a:t>
          </a:r>
          <a:r>
            <a:rPr lang="en-US" altLang="en-US"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 </a:t>
          </a:r>
        </a:p>
      </dgm:t>
    </dgm:pt>
    <dgm:pt modelId="{69679A14-89E2-423E-A6D2-D43DC68012A7}" type="sibTrans" cxnId="{058F3B56-846D-4824-A6D0-AFC2A6526EEA}">
      <dgm:prSet/>
      <dgm:spPr/>
      <dgm:t>
        <a:bodyPr/>
        <a:lstStyle/>
        <a:p>
          <a:endParaRPr lang="zh-TW" altLang="en-US"/>
        </a:p>
      </dgm:t>
    </dgm:pt>
    <dgm:pt modelId="{1839FAF6-20FF-4F91-84E2-2FDDB12A7F6B}" type="parTrans" cxnId="{058F3B56-846D-4824-A6D0-AFC2A6526EEA}">
      <dgm:prSet/>
      <dgm:spPr/>
      <dgm:t>
        <a:bodyPr/>
        <a:lstStyle/>
        <a:p>
          <a:endParaRPr lang="zh-TW" altLang="en-US"/>
        </a:p>
      </dgm:t>
    </dgm:pt>
    <dgm:pt modelId="{DF4F9CD2-C2DA-4DCE-A69F-E5D55BDF7B54}" type="pres">
      <dgm:prSet presAssocID="{86530BA4-46E3-4A49-B215-591A79E28016}" presName="linear" presStyleCnt="0">
        <dgm:presLayoutVars>
          <dgm:animLvl val="lvl"/>
          <dgm:resizeHandles val="exact"/>
        </dgm:presLayoutVars>
      </dgm:prSet>
      <dgm:spPr/>
      <dgm:t>
        <a:bodyPr/>
        <a:lstStyle/>
        <a:p>
          <a:endParaRPr lang="zh-TW" altLang="en-US"/>
        </a:p>
      </dgm:t>
    </dgm:pt>
    <dgm:pt modelId="{D116BD8C-A18B-42F0-9CFF-0644E3E9283F}" type="pres">
      <dgm:prSet presAssocID="{42C717C2-FF1A-4DD7-B2EF-A22BDA65DB14}" presName="parentText" presStyleLbl="node1" presStyleIdx="0" presStyleCnt="3" custLinFactNeighborX="-442" custLinFactNeighborY="-7821">
        <dgm:presLayoutVars>
          <dgm:chMax val="0"/>
          <dgm:bulletEnabled val="1"/>
        </dgm:presLayoutVars>
      </dgm:prSet>
      <dgm:spPr/>
      <dgm:t>
        <a:bodyPr/>
        <a:lstStyle/>
        <a:p>
          <a:endParaRPr lang="zh-TW" altLang="en-US"/>
        </a:p>
      </dgm:t>
    </dgm:pt>
    <dgm:pt modelId="{73C9743A-7E25-4985-AF92-5F20D25DA47F}" type="pres">
      <dgm:prSet presAssocID="{42C717C2-FF1A-4DD7-B2EF-A22BDA65DB14}" presName="childText" presStyleLbl="revTx" presStyleIdx="0" presStyleCnt="3">
        <dgm:presLayoutVars>
          <dgm:bulletEnabled val="1"/>
        </dgm:presLayoutVars>
      </dgm:prSet>
      <dgm:spPr/>
      <dgm:t>
        <a:bodyPr/>
        <a:lstStyle/>
        <a:p>
          <a:endParaRPr lang="zh-TW" altLang="en-US"/>
        </a:p>
      </dgm:t>
    </dgm:pt>
    <dgm:pt modelId="{61AB999C-D176-4939-B2FB-9AA0B6F55D0F}" type="pres">
      <dgm:prSet presAssocID="{523D3755-A10E-4E9D-85CC-DB7254B3F681}" presName="parentText" presStyleLbl="node1" presStyleIdx="1" presStyleCnt="3">
        <dgm:presLayoutVars>
          <dgm:chMax val="0"/>
          <dgm:bulletEnabled val="1"/>
        </dgm:presLayoutVars>
      </dgm:prSet>
      <dgm:spPr/>
      <dgm:t>
        <a:bodyPr/>
        <a:lstStyle/>
        <a:p>
          <a:endParaRPr lang="zh-TW" altLang="en-US"/>
        </a:p>
      </dgm:t>
    </dgm:pt>
    <dgm:pt modelId="{4A9917CE-055A-4058-A1C1-887B9B0F90DE}" type="pres">
      <dgm:prSet presAssocID="{523D3755-A10E-4E9D-85CC-DB7254B3F681}" presName="childText" presStyleLbl="revTx" presStyleIdx="1" presStyleCnt="3">
        <dgm:presLayoutVars>
          <dgm:bulletEnabled val="1"/>
        </dgm:presLayoutVars>
      </dgm:prSet>
      <dgm:spPr/>
      <dgm:t>
        <a:bodyPr/>
        <a:lstStyle/>
        <a:p>
          <a:endParaRPr lang="zh-TW" altLang="en-US"/>
        </a:p>
      </dgm:t>
    </dgm:pt>
    <dgm:pt modelId="{03A3536C-C272-4F07-8157-FF67CBDA6275}" type="pres">
      <dgm:prSet presAssocID="{BB2ADDE3-959E-494A-910D-EC42F3CE88FC}" presName="parentText" presStyleLbl="node1" presStyleIdx="2" presStyleCnt="3">
        <dgm:presLayoutVars>
          <dgm:chMax val="0"/>
          <dgm:bulletEnabled val="1"/>
        </dgm:presLayoutVars>
      </dgm:prSet>
      <dgm:spPr/>
      <dgm:t>
        <a:bodyPr/>
        <a:lstStyle/>
        <a:p>
          <a:endParaRPr lang="zh-TW" altLang="en-US"/>
        </a:p>
      </dgm:t>
    </dgm:pt>
    <dgm:pt modelId="{ECAEA49A-D905-45C8-89D4-A595F7C9251E}" type="pres">
      <dgm:prSet presAssocID="{BB2ADDE3-959E-494A-910D-EC42F3CE88FC}" presName="childText" presStyleLbl="revTx" presStyleIdx="2" presStyleCnt="3">
        <dgm:presLayoutVars>
          <dgm:bulletEnabled val="1"/>
        </dgm:presLayoutVars>
      </dgm:prSet>
      <dgm:spPr/>
      <dgm:t>
        <a:bodyPr/>
        <a:lstStyle/>
        <a:p>
          <a:endParaRPr lang="zh-TW" altLang="en-US"/>
        </a:p>
      </dgm:t>
    </dgm:pt>
  </dgm:ptLst>
  <dgm:cxnLst>
    <dgm:cxn modelId="{BE425304-D7C4-46EA-9770-AD13D61AF5C8}" type="presOf" srcId="{7AA87167-9481-4026-8342-8AD6EBF162DD}" destId="{4A9917CE-055A-4058-A1C1-887B9B0F90DE}" srcOrd="0" destOrd="1" presId="urn:microsoft.com/office/officeart/2005/8/layout/vList2"/>
    <dgm:cxn modelId="{B806C4A4-573E-4199-92D7-FDDCA0D83C76}" srcId="{86530BA4-46E3-4A49-B215-591A79E28016}" destId="{42C717C2-FF1A-4DD7-B2EF-A22BDA65DB14}" srcOrd="0" destOrd="0" parTransId="{6F5ABA27-BF44-48E8-ADF0-286B4E2C7E77}" sibTransId="{C464EBAB-B41D-4FDA-9003-86365D31EB05}"/>
    <dgm:cxn modelId="{F04E0B2C-0ABF-421C-BDC9-F3DBF6C34D75}" srcId="{BB2ADDE3-959E-494A-910D-EC42F3CE88FC}" destId="{2D251405-F25D-47A1-B422-A753B313BC49}" srcOrd="0" destOrd="0" parTransId="{43C94EA4-6F0D-41F9-904E-545D06E07943}" sibTransId="{8ECC20A0-0280-4FDC-A0C3-14CB2B5D789A}"/>
    <dgm:cxn modelId="{3EA000FA-1DCC-421F-844B-4AB4DAC32C1F}" srcId="{42C717C2-FF1A-4DD7-B2EF-A22BDA65DB14}" destId="{478BF143-6F53-49D5-BD3E-C7FB92E0E32D}" srcOrd="1" destOrd="0" parTransId="{F8AE70A9-2348-48A0-9748-32AE8F4C8D57}" sibTransId="{22397AF0-05AD-4555-AA0A-9524176BD486}"/>
    <dgm:cxn modelId="{6397760B-675A-4DBB-BFFE-59066A3832CA}" type="presOf" srcId="{BB2ADDE3-959E-494A-910D-EC42F3CE88FC}" destId="{03A3536C-C272-4F07-8157-FF67CBDA6275}" srcOrd="0" destOrd="0" presId="urn:microsoft.com/office/officeart/2005/8/layout/vList2"/>
    <dgm:cxn modelId="{0D744332-BCED-4079-8B73-A8D7EC2331A3}" type="presOf" srcId="{EA757069-6D61-4C4E-8C0C-7A3CA48B0B3D}" destId="{ECAEA49A-D905-45C8-89D4-A595F7C9251E}" srcOrd="0" destOrd="1" presId="urn:microsoft.com/office/officeart/2005/8/layout/vList2"/>
    <dgm:cxn modelId="{6BE4BB4F-FFB0-4537-BF17-7B7D5AF3FFE9}" srcId="{523D3755-A10E-4E9D-85CC-DB7254B3F681}" destId="{0EA01461-8298-4A04-B0C0-C287E1255A48}" srcOrd="0" destOrd="0" parTransId="{6F7A87BB-C28E-4101-A461-8B83E5510CAF}" sibTransId="{4C3CEB5B-1FAF-4B91-A2C4-80E765484CF3}"/>
    <dgm:cxn modelId="{FA639953-6773-4310-8586-DF2DE16601FF}" srcId="{86530BA4-46E3-4A49-B215-591A79E28016}" destId="{BB2ADDE3-959E-494A-910D-EC42F3CE88FC}" srcOrd="2" destOrd="0" parTransId="{4F2B14B5-5320-4DC5-A326-211055F97332}" sibTransId="{23F841AF-6C7A-4BE4-9304-7859186D6F1D}"/>
    <dgm:cxn modelId="{E815CB33-35AA-4D1F-9730-583790640266}" type="presOf" srcId="{42C717C2-FF1A-4DD7-B2EF-A22BDA65DB14}" destId="{D116BD8C-A18B-42F0-9CFF-0644E3E9283F}" srcOrd="0" destOrd="0" presId="urn:microsoft.com/office/officeart/2005/8/layout/vList2"/>
    <dgm:cxn modelId="{0CF18CFD-3422-416E-9B52-F0C9993C7397}" srcId="{BB2ADDE3-959E-494A-910D-EC42F3CE88FC}" destId="{EA757069-6D61-4C4E-8C0C-7A3CA48B0B3D}" srcOrd="1" destOrd="0" parTransId="{49C564D6-6233-471D-BB18-0BDA829BE58E}" sibTransId="{431E96CA-3159-463E-A8F1-4790B9D88B73}"/>
    <dgm:cxn modelId="{75EFFAA1-30CD-4F92-BE6D-2D112D2B9AE0}" srcId="{86530BA4-46E3-4A49-B215-591A79E28016}" destId="{523D3755-A10E-4E9D-85CC-DB7254B3F681}" srcOrd="1" destOrd="0" parTransId="{D2F0F551-E3F8-4FB8-B91C-D5507C2208AD}" sibTransId="{3A19E412-78DF-4835-B38D-BE7DFE5647E5}"/>
    <dgm:cxn modelId="{FC5101AC-403A-42E9-B378-AD5FE172216E}" type="presOf" srcId="{0EA01461-8298-4A04-B0C0-C287E1255A48}" destId="{4A9917CE-055A-4058-A1C1-887B9B0F90DE}" srcOrd="0" destOrd="0" presId="urn:microsoft.com/office/officeart/2005/8/layout/vList2"/>
    <dgm:cxn modelId="{058F3B56-846D-4824-A6D0-AFC2A6526EEA}" srcId="{523D3755-A10E-4E9D-85CC-DB7254B3F681}" destId="{7AA87167-9481-4026-8342-8AD6EBF162DD}" srcOrd="1" destOrd="0" parTransId="{1839FAF6-20FF-4F91-84E2-2FDDB12A7F6B}" sibTransId="{69679A14-89E2-423E-A6D2-D43DC68012A7}"/>
    <dgm:cxn modelId="{DBCA5C2A-139A-4886-B98F-DEDC2527828A}" type="presOf" srcId="{86530BA4-46E3-4A49-B215-591A79E28016}" destId="{DF4F9CD2-C2DA-4DCE-A69F-E5D55BDF7B54}" srcOrd="0" destOrd="0" presId="urn:microsoft.com/office/officeart/2005/8/layout/vList2"/>
    <dgm:cxn modelId="{2F93890B-8C7E-41C6-848C-ED4222B69FBB}" type="presOf" srcId="{523D3755-A10E-4E9D-85CC-DB7254B3F681}" destId="{61AB999C-D176-4939-B2FB-9AA0B6F55D0F}" srcOrd="0" destOrd="0" presId="urn:microsoft.com/office/officeart/2005/8/layout/vList2"/>
    <dgm:cxn modelId="{EFCA1596-D9C6-413E-A8BF-9A10C35C9332}" type="presOf" srcId="{2D251405-F25D-47A1-B422-A753B313BC49}" destId="{ECAEA49A-D905-45C8-89D4-A595F7C9251E}" srcOrd="0" destOrd="0" presId="urn:microsoft.com/office/officeart/2005/8/layout/vList2"/>
    <dgm:cxn modelId="{1DAA334E-00B0-47C5-9668-6CD1125793EB}" type="presOf" srcId="{79A68562-5E81-4C5F-A4A2-886A6D8B9D4C}" destId="{73C9743A-7E25-4985-AF92-5F20D25DA47F}" srcOrd="0" destOrd="0" presId="urn:microsoft.com/office/officeart/2005/8/layout/vList2"/>
    <dgm:cxn modelId="{F199207F-DB57-4A8D-A86C-22E87E0C3BA3}" type="presOf" srcId="{478BF143-6F53-49D5-BD3E-C7FB92E0E32D}" destId="{73C9743A-7E25-4985-AF92-5F20D25DA47F}" srcOrd="0" destOrd="1" presId="urn:microsoft.com/office/officeart/2005/8/layout/vList2"/>
    <dgm:cxn modelId="{647750E1-23A4-4DBA-8934-561085491049}" srcId="{42C717C2-FF1A-4DD7-B2EF-A22BDA65DB14}" destId="{79A68562-5E81-4C5F-A4A2-886A6D8B9D4C}" srcOrd="0" destOrd="0" parTransId="{987EF4DD-D8ED-4C32-A970-1026C02CDBF9}" sibTransId="{3FC61114-8ECE-429C-B8B3-303198BBE103}"/>
    <dgm:cxn modelId="{BBF02328-75B8-4593-805E-4FE411B70A0F}" type="presParOf" srcId="{DF4F9CD2-C2DA-4DCE-A69F-E5D55BDF7B54}" destId="{D116BD8C-A18B-42F0-9CFF-0644E3E9283F}" srcOrd="0" destOrd="0" presId="urn:microsoft.com/office/officeart/2005/8/layout/vList2"/>
    <dgm:cxn modelId="{B42E76CA-EA09-4A6A-8CB5-38EA46E0F587}" type="presParOf" srcId="{DF4F9CD2-C2DA-4DCE-A69F-E5D55BDF7B54}" destId="{73C9743A-7E25-4985-AF92-5F20D25DA47F}" srcOrd="1" destOrd="0" presId="urn:microsoft.com/office/officeart/2005/8/layout/vList2"/>
    <dgm:cxn modelId="{356D2606-C63B-4EC7-AB78-3A311501A7DB}" type="presParOf" srcId="{DF4F9CD2-C2DA-4DCE-A69F-E5D55BDF7B54}" destId="{61AB999C-D176-4939-B2FB-9AA0B6F55D0F}" srcOrd="2" destOrd="0" presId="urn:microsoft.com/office/officeart/2005/8/layout/vList2"/>
    <dgm:cxn modelId="{1ABD2EFC-6846-46FD-9180-33B731BB0CDE}" type="presParOf" srcId="{DF4F9CD2-C2DA-4DCE-A69F-E5D55BDF7B54}" destId="{4A9917CE-055A-4058-A1C1-887B9B0F90DE}" srcOrd="3" destOrd="0" presId="urn:microsoft.com/office/officeart/2005/8/layout/vList2"/>
    <dgm:cxn modelId="{4D4021E3-CF3A-47A7-8D48-158F6BAC6845}" type="presParOf" srcId="{DF4F9CD2-C2DA-4DCE-A69F-E5D55BDF7B54}" destId="{03A3536C-C272-4F07-8157-FF67CBDA6275}" srcOrd="4" destOrd="0" presId="urn:microsoft.com/office/officeart/2005/8/layout/vList2"/>
    <dgm:cxn modelId="{A1073EC1-8FDA-45CC-AF05-CF0297A76627}" type="presParOf" srcId="{DF4F9CD2-C2DA-4DCE-A69F-E5D55BDF7B54}" destId="{ECAEA49A-D905-45C8-89D4-A595F7C9251E}"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降必修學分，調高選修學分</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vert="eaVert"/>
        <a:lstStyle/>
        <a:p>
          <a:r>
            <a:rPr lang="zh-TW" altLang="en-US" sz="3200" dirty="0">
              <a:latin typeface="微軟正黑體" panose="020B0604030504040204" pitchFamily="34" charset="-120"/>
              <a:ea typeface="微軟正黑體" panose="020B0604030504040204" pitchFamily="34" charset="-120"/>
            </a:rPr>
            <a:t>技  高</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高職</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新增</a:t>
          </a:r>
          <a:r>
            <a:rPr lang="en-US" altLang="zh-TW" sz="1800" dirty="0">
              <a:latin typeface="微軟正黑體" panose="020B0604030504040204" pitchFamily="34" charset="-120"/>
              <a:ea typeface="微軟正黑體" panose="020B0604030504040204" pitchFamily="34" charset="-120"/>
            </a:rPr>
            <a:t>15-30</a:t>
          </a:r>
          <a:r>
            <a:rPr lang="zh-TW" altLang="en-US" sz="1800" dirty="0">
              <a:latin typeface="微軟正黑體" panose="020B0604030504040204" pitchFamily="34" charset="-120"/>
              <a:ea typeface="微軟正黑體" panose="020B0604030504040204" pitchFamily="34" charset="-120"/>
            </a:rPr>
            <a:t>學分的實習課程</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開設多種選修課程</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增加校訂必修</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400"/>
            </a:lnSpc>
          </a:pPr>
          <a:r>
            <a:rPr lang="zh-TW" altLang="en-US" sz="1800" dirty="0">
              <a:latin typeface="微軟正黑體" panose="020B0604030504040204" pitchFamily="34" charset="-120"/>
              <a:ea typeface="微軟正黑體" panose="020B0604030504040204" pitchFamily="34" charset="-120"/>
            </a:rPr>
            <a:t>每週有</a:t>
          </a:r>
          <a:r>
            <a:rPr lang="en-US" altLang="zh-TW" sz="1800" dirty="0">
              <a:latin typeface="微軟正黑體" panose="020B0604030504040204" pitchFamily="34" charset="-120"/>
              <a:ea typeface="微軟正黑體" panose="020B0604030504040204" pitchFamily="34" charset="-120"/>
            </a:rPr>
            <a:t>2-3</a:t>
          </a:r>
          <a:r>
            <a:rPr lang="zh-TW" altLang="en-US" sz="1800" dirty="0">
              <a:latin typeface="微軟正黑體" panose="020B0604030504040204" pitchFamily="34" charset="-120"/>
              <a:ea typeface="微軟正黑體" panose="020B0604030504040204" pitchFamily="34" charset="-120"/>
            </a:rPr>
            <a:t>節彈性學習時間</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r>
            <a:rPr lang="zh-TW" altLang="en-US" sz="3200" dirty="0">
              <a:latin typeface="微軟正黑體" panose="020B0604030504040204" pitchFamily="34" charset="-120"/>
              <a:ea typeface="微軟正黑體" panose="020B0604030504040204" pitchFamily="34" charset="-120"/>
            </a:rPr>
            <a:t>普高</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449AF44D-B91C-4B49-843B-84D36192670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開放多元選修課程</a:t>
          </a:r>
        </a:p>
      </dgm:t>
    </dgm:pt>
    <dgm:pt modelId="{75138B9C-90CF-48BB-83AD-3C5D305798E5}" type="parTrans" cxnId="{36FE969A-2918-43C1-A689-491B1B09572A}">
      <dgm:prSet/>
      <dgm:spPr/>
      <dgm:t>
        <a:bodyPr/>
        <a:lstStyle/>
        <a:p>
          <a:endParaRPr lang="zh-TW" altLang="en-US" sz="1800"/>
        </a:p>
      </dgm:t>
    </dgm:pt>
    <dgm:pt modelId="{E7BA65D9-6916-4401-BF49-5D2F600993CD}" type="sibTrans" cxnId="{36FE969A-2918-43C1-A689-491B1B09572A}">
      <dgm:prSet/>
      <dgm:spPr/>
      <dgm:t>
        <a:bodyPr/>
        <a:lstStyle/>
        <a:p>
          <a:endParaRPr lang="zh-TW" altLang="en-US" sz="1800"/>
        </a:p>
      </dgm:t>
    </dgm:pt>
    <dgm:pt modelId="{719C1714-2CCB-4F8E-8650-B1294B27A74A}">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實習科目新增技能領域實習課程</a:t>
          </a:r>
        </a:p>
      </dgm:t>
    </dgm:pt>
    <dgm:pt modelId="{03F5ABF2-4233-44B2-B5B4-6575F731136D}" type="parTrans" cxnId="{82AC273A-33B5-4D73-A29A-A1AB86E64E16}">
      <dgm:prSet/>
      <dgm:spPr/>
      <dgm:t>
        <a:bodyPr/>
        <a:lstStyle/>
        <a:p>
          <a:endParaRPr lang="zh-TW" altLang="en-US" sz="1800"/>
        </a:p>
      </dgm:t>
    </dgm:pt>
    <dgm:pt modelId="{AFE30F32-EE85-476D-929C-60EA41D27F7F}" type="sibTrans" cxnId="{82AC273A-33B5-4D73-A29A-A1AB86E64E16}">
      <dgm:prSet/>
      <dgm:spPr/>
      <dgm:t>
        <a:bodyPr/>
        <a:lstStyle/>
        <a:p>
          <a:endParaRPr lang="zh-TW" altLang="en-US" sz="1800"/>
        </a:p>
      </dgm:t>
    </dgm:pt>
    <dgm:pt modelId="{66AF31A2-06D2-4E71-851A-9233DE1E3CCF}">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增加彈性學習時間</a:t>
          </a:r>
        </a:p>
      </dgm:t>
    </dgm:pt>
    <dgm:pt modelId="{A126F049-7C7E-4B3B-91D1-0C82BBDD667E}" type="parTrans" cxnId="{3DE5A948-A37C-4AAB-9E61-B8F07081BED5}">
      <dgm:prSet/>
      <dgm:spPr/>
      <dgm:t>
        <a:bodyPr/>
        <a:lstStyle/>
        <a:p>
          <a:endParaRPr lang="zh-TW" altLang="en-US" sz="1800"/>
        </a:p>
      </dgm:t>
    </dgm:pt>
    <dgm:pt modelId="{06AF707A-F1AA-48A2-B51C-7C0E8770BCCB}" type="sibTrans" cxnId="{3DE5A948-A37C-4AAB-9E61-B8F07081BED5}">
      <dgm:prSet/>
      <dgm:spPr/>
      <dgm:t>
        <a:bodyPr/>
        <a:lstStyle/>
        <a:p>
          <a:endParaRPr lang="zh-TW" altLang="en-US" sz="1800"/>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2" presId="urn:microsoft.com/office/officeart/2005/8/layout/vList5"/>
    <dgm:cxn modelId="{28493C14-0F1C-4D8E-8C81-D881508AA45D}" srcId="{51A80594-E33B-480F-AA04-46B31976405F}" destId="{727C39F8-E651-4721-A5D0-5BF5B4773A50}" srcOrd="2" destOrd="0" parTransId="{E8CF3186-A609-4341-90FD-6267D93315F3}" sibTransId="{480FA7B3-6618-4DB6-853E-7DF0729BA04C}"/>
    <dgm:cxn modelId="{4AE74369-C4BA-41F0-AA7F-2E4EBB2D3F0A}" type="presOf" srcId="{66AF31A2-06D2-4E71-851A-9233DE1E3CCF}" destId="{6FEF828C-376D-406C-92A1-BCB86178FAFD}" srcOrd="0" destOrd="3" presId="urn:microsoft.com/office/officeart/2005/8/layout/vList5"/>
    <dgm:cxn modelId="{306C0763-3769-4311-9BC3-33D073196F71}" type="presOf" srcId="{98C693F4-F7E6-40DC-AD1A-2A51BFDEAA95}" destId="{BE62B44D-1CF3-44D2-8258-A1FF2A81B162}" srcOrd="0" destOrd="3"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BF591A1A-002A-4075-BB02-6CA3C7F2BD53}" type="presOf" srcId="{449AF44D-B91C-4B49-843B-84D361926707}" destId="{6FEF828C-376D-406C-92A1-BCB86178FAFD}" srcOrd="0" destOrd="1" presId="urn:microsoft.com/office/officeart/2005/8/layout/vList5"/>
    <dgm:cxn modelId="{36FE969A-2918-43C1-A689-491B1B09572A}" srcId="{91DE4D6A-232E-4083-9132-B32B67822060}" destId="{449AF44D-B91C-4B49-843B-84D361926707}" srcOrd="1" destOrd="0" parTransId="{75138B9C-90CF-48BB-83AD-3C5D305798E5}" sibTransId="{E7BA65D9-6916-4401-BF49-5D2F600993CD}"/>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742B23C1-E3DC-49B6-AF22-ED87D5A30E91}" type="presOf" srcId="{719C1714-2CCB-4F8E-8650-B1294B27A74A}" destId="{6FEF828C-376D-406C-92A1-BCB86178FAFD}" srcOrd="0" destOrd="2" presId="urn:microsoft.com/office/officeart/2005/8/layout/vList5"/>
    <dgm:cxn modelId="{82AC273A-33B5-4D73-A29A-A1AB86E64E16}" srcId="{91DE4D6A-232E-4083-9132-B32B67822060}" destId="{719C1714-2CCB-4F8E-8650-B1294B27A74A}" srcOrd="2" destOrd="0" parTransId="{03F5ABF2-4233-44B2-B5B4-6575F731136D}" sibTransId="{AFE30F32-EE85-476D-929C-60EA41D27F7F}"/>
    <dgm:cxn modelId="{C1D02D82-57A3-4E13-A4DC-31A551EA01C1}" type="presOf" srcId="{6F5C08E2-CBA1-4CD5-9BF9-83298BA03F3D}" destId="{BE62B44D-1CF3-44D2-8258-A1FF2A81B162}" srcOrd="0" destOrd="0" presId="urn:microsoft.com/office/officeart/2005/8/layout/vList5"/>
    <dgm:cxn modelId="{0E7EB8A6-AE35-499D-95CE-B6AA8CEA4A2B}" type="presOf" srcId="{5C8FB444-EFE3-4AFF-8414-A0DE84C68E1B}" destId="{BE62B44D-1CF3-44D2-8258-A1FF2A81B162}" srcOrd="0" destOrd="1" presId="urn:microsoft.com/office/officeart/2005/8/layout/vList5"/>
    <dgm:cxn modelId="{8F9B2BF1-BCDE-412B-ABAB-9B4C324B4F4F}" srcId="{51A80594-E33B-480F-AA04-46B31976405F}" destId="{98C693F4-F7E6-40DC-AD1A-2A51BFDEAA95}" srcOrd="3" destOrd="0" parTransId="{A35917DE-E7F6-43E3-912E-C24B2E23F793}" sibTransId="{358FC733-3416-4EC7-BBB9-55B647260133}"/>
    <dgm:cxn modelId="{38F7554F-A5B9-4937-9BBD-D0DC046B108A}" type="presOf" srcId="{9FC51DE2-5AB9-4BA6-BD13-C4421B749828}" destId="{6FEF828C-376D-406C-92A1-BCB86178FAFD}" srcOrd="0" destOrd="0"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DE5A948-A37C-4AAB-9E61-B8F07081BED5}" srcId="{91DE4D6A-232E-4083-9132-B32B67822060}" destId="{66AF31A2-06D2-4E71-851A-9233DE1E3CCF}" srcOrd="3" destOrd="0" parTransId="{A126F049-7C7E-4B3B-91D1-0C82BBDD667E}" sibTransId="{06AF707A-F1AA-48A2-B51C-7C0E8770BCCB}"/>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24FBFCF-F68E-43AE-8D50-5564323236A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TW" altLang="en-US"/>
        </a:p>
      </dgm:t>
    </dgm:pt>
    <dgm:pt modelId="{6F5C08E2-CBA1-4CD5-9BF9-83298BA03F3D}">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繁星推薦、申請入學時程延後</a:t>
          </a:r>
        </a:p>
      </dgm:t>
    </dgm:pt>
    <dgm:pt modelId="{71A2E639-651F-40AB-B208-F31589710F45}" type="parTrans" cxnId="{7EAF1DF1-283F-4ABD-B471-865E7B193062}">
      <dgm:prSet/>
      <dgm:spPr/>
      <dgm:t>
        <a:bodyPr/>
        <a:lstStyle/>
        <a:p>
          <a:endParaRPr lang="zh-TW" altLang="en-US" sz="1800"/>
        </a:p>
      </dgm:t>
    </dgm:pt>
    <dgm:pt modelId="{6E9CFC4C-E202-4034-99DE-DCE8454534FB}" type="sibTrans" cxnId="{7EAF1DF1-283F-4ABD-B471-865E7B193062}">
      <dgm:prSet/>
      <dgm:spPr/>
      <dgm:t>
        <a:bodyPr/>
        <a:lstStyle/>
        <a:p>
          <a:endParaRPr lang="zh-TW" altLang="en-US" sz="1800"/>
        </a:p>
      </dgm:t>
    </dgm:pt>
    <dgm:pt modelId="{91DE4D6A-232E-4083-9132-B32B67822060}">
      <dgm:prSet phldrT="[文字]" custT="1"/>
      <dgm:spPr>
        <a:solidFill>
          <a:srgbClr val="FF0000"/>
        </a:solidFill>
      </dgm:spPr>
      <dgm:t>
        <a:bodyPr/>
        <a:lstStyle/>
        <a:p>
          <a:pPr>
            <a:lnSpc>
              <a:spcPts val="3200"/>
            </a:lnSpc>
          </a:pPr>
          <a:r>
            <a:rPr lang="zh-TW" altLang="en-US" sz="2800" dirty="0">
              <a:latin typeface="微軟正黑體" panose="020B0604030504040204" pitchFamily="34" charset="-120"/>
              <a:ea typeface="微軟正黑體" panose="020B0604030504040204" pitchFamily="34" charset="-120"/>
            </a:rPr>
            <a:t>技專院校</a:t>
          </a:r>
        </a:p>
      </dgm:t>
    </dgm:pt>
    <dgm:pt modelId="{15272878-2777-4D17-A300-1D685004D020}" type="parTrans" cxnId="{33BD6CB4-8EF3-41F6-AA66-8A1F05BB2BBB}">
      <dgm:prSet/>
      <dgm:spPr/>
      <dgm:t>
        <a:bodyPr/>
        <a:lstStyle/>
        <a:p>
          <a:endParaRPr lang="zh-TW" altLang="en-US" sz="1800"/>
        </a:p>
      </dgm:t>
    </dgm:pt>
    <dgm:pt modelId="{7E68AF46-FBB2-4548-A2FE-D72B44565327}" type="sibTrans" cxnId="{33BD6CB4-8EF3-41F6-AA66-8A1F05BB2BBB}">
      <dgm:prSet/>
      <dgm:spPr/>
      <dgm:t>
        <a:bodyPr/>
        <a:lstStyle/>
        <a:p>
          <a:endParaRPr lang="zh-TW" altLang="en-US" sz="1800"/>
        </a:p>
      </dgm:t>
    </dgm:pt>
    <dgm:pt modelId="{9FC51DE2-5AB9-4BA6-BD13-C4421B749828}">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考科調整</a:t>
          </a:r>
        </a:p>
      </dgm:t>
    </dgm:pt>
    <dgm:pt modelId="{22AC832C-4306-43F8-871B-BFC9071155C7}" type="parTrans" cxnId="{8108E9CA-6C57-453B-BA74-D3073199298D}">
      <dgm:prSet/>
      <dgm:spPr/>
      <dgm:t>
        <a:bodyPr/>
        <a:lstStyle/>
        <a:p>
          <a:endParaRPr lang="zh-TW" altLang="en-US" sz="1800"/>
        </a:p>
      </dgm:t>
    </dgm:pt>
    <dgm:pt modelId="{AA2E8874-6202-4C17-869B-E3D58A1CBE86}" type="sibTrans" cxnId="{8108E9CA-6C57-453B-BA74-D3073199298D}">
      <dgm:prSet/>
      <dgm:spPr/>
      <dgm:t>
        <a:bodyPr/>
        <a:lstStyle/>
        <a:p>
          <a:endParaRPr lang="zh-TW" altLang="en-US" sz="1800"/>
        </a:p>
      </dgm:t>
    </dgm:pt>
    <dgm:pt modelId="{5C8FB444-EFE3-4AFF-8414-A0DE84C68E1B}">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減少採計的考科</a:t>
          </a:r>
        </a:p>
      </dgm:t>
    </dgm:pt>
    <dgm:pt modelId="{7E689F51-8816-4E06-BD91-1501B64F02B0}" type="parTrans" cxnId="{AEAB35F4-6B1A-485D-B9AD-03C51A464016}">
      <dgm:prSet/>
      <dgm:spPr/>
      <dgm:t>
        <a:bodyPr/>
        <a:lstStyle/>
        <a:p>
          <a:endParaRPr lang="zh-TW" altLang="en-US" sz="1800"/>
        </a:p>
      </dgm:t>
    </dgm:pt>
    <dgm:pt modelId="{78E9BC62-C4BC-4DE4-9C62-0D6B8C0FCBC5}" type="sibTrans" cxnId="{AEAB35F4-6B1A-485D-B9AD-03C51A464016}">
      <dgm:prSet/>
      <dgm:spPr/>
      <dgm:t>
        <a:bodyPr/>
        <a:lstStyle/>
        <a:p>
          <a:endParaRPr lang="zh-TW" altLang="en-US" sz="1800"/>
        </a:p>
      </dgm:t>
    </dgm:pt>
    <dgm:pt modelId="{727C39F8-E651-4721-A5D0-5BF5B4773A50}">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學測與分科測驗將考選擇題與非選題的混合題型</a:t>
          </a:r>
        </a:p>
      </dgm:t>
    </dgm:pt>
    <dgm:pt modelId="{E8CF3186-A609-4341-90FD-6267D93315F3}" type="parTrans" cxnId="{28493C14-0F1C-4D8E-8C81-D881508AA45D}">
      <dgm:prSet/>
      <dgm:spPr/>
      <dgm:t>
        <a:bodyPr/>
        <a:lstStyle/>
        <a:p>
          <a:endParaRPr lang="zh-TW" altLang="en-US" sz="1800"/>
        </a:p>
      </dgm:t>
    </dgm:pt>
    <dgm:pt modelId="{480FA7B3-6618-4DB6-853E-7DF0729BA04C}" type="sibTrans" cxnId="{28493C14-0F1C-4D8E-8C81-D881508AA45D}">
      <dgm:prSet/>
      <dgm:spPr/>
      <dgm:t>
        <a:bodyPr/>
        <a:lstStyle/>
        <a:p>
          <a:endParaRPr lang="zh-TW" altLang="en-US" sz="1800"/>
        </a:p>
      </dgm:t>
    </dgm:pt>
    <dgm:pt modelId="{98C693F4-F7E6-40DC-AD1A-2A51BFDEAA95}">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採計</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A35917DE-E7F6-43E3-912E-C24B2E23F793}" type="parTrans" cxnId="{8F9B2BF1-BCDE-412B-ABAB-9B4C324B4F4F}">
      <dgm:prSet/>
      <dgm:spPr/>
      <dgm:t>
        <a:bodyPr/>
        <a:lstStyle/>
        <a:p>
          <a:endParaRPr lang="zh-TW" altLang="en-US" sz="1800"/>
        </a:p>
      </dgm:t>
    </dgm:pt>
    <dgm:pt modelId="{358FC733-3416-4EC7-BBB9-55B647260133}" type="sibTrans" cxnId="{8F9B2BF1-BCDE-412B-ABAB-9B4C324B4F4F}">
      <dgm:prSet/>
      <dgm:spPr/>
      <dgm:t>
        <a:bodyPr/>
        <a:lstStyle/>
        <a:p>
          <a:endParaRPr lang="zh-TW" altLang="en-US" sz="1800"/>
        </a:p>
      </dgm:t>
    </dgm:pt>
    <dgm:pt modelId="{51A80594-E33B-480F-AA04-46B31976405F}">
      <dgm:prSet phldrT="[文字]" custT="1"/>
      <dgm:spPr/>
      <dgm:t>
        <a:bodyPr/>
        <a:lstStyle/>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大學</a:t>
          </a:r>
          <a:endParaRPr lang="en-US" altLang="zh-TW" sz="2800" dirty="0">
            <a:latin typeface="微軟正黑體" panose="020B0604030504040204" pitchFamily="34" charset="-120"/>
            <a:ea typeface="微軟正黑體" panose="020B0604030504040204" pitchFamily="34" charset="-120"/>
          </a:endParaRPr>
        </a:p>
        <a:p>
          <a:pPr>
            <a:lnSpc>
              <a:spcPts val="3200"/>
            </a:lnSpc>
            <a:spcAft>
              <a:spcPts val="0"/>
            </a:spcAft>
          </a:pPr>
          <a:r>
            <a:rPr lang="zh-TW" altLang="en-US" sz="2800" dirty="0">
              <a:latin typeface="微軟正黑體" panose="020B0604030504040204" pitchFamily="34" charset="-120"/>
              <a:ea typeface="微軟正黑體" panose="020B0604030504040204" pitchFamily="34" charset="-120"/>
            </a:rPr>
            <a:t>考招</a:t>
          </a:r>
        </a:p>
      </dgm:t>
    </dgm:pt>
    <dgm:pt modelId="{6B8FE417-0882-41E2-9E36-7EF426F98031}" type="sibTrans" cxnId="{3983A4A9-770B-406E-896D-20D085A385D1}">
      <dgm:prSet/>
      <dgm:spPr/>
      <dgm:t>
        <a:bodyPr/>
        <a:lstStyle/>
        <a:p>
          <a:endParaRPr lang="zh-TW" altLang="en-US" sz="1800"/>
        </a:p>
      </dgm:t>
    </dgm:pt>
    <dgm:pt modelId="{F066A74E-A452-45F9-B8ED-45B75D22B009}" type="parTrans" cxnId="{3983A4A9-770B-406E-896D-20D085A385D1}">
      <dgm:prSet/>
      <dgm:spPr/>
      <dgm:t>
        <a:bodyPr/>
        <a:lstStyle/>
        <a:p>
          <a:endParaRPr lang="zh-TW" altLang="en-US" sz="1800"/>
        </a:p>
      </dgm:t>
    </dgm:pt>
    <dgm:pt modelId="{5B5EDC4C-6941-4A59-A9A8-62F777B7B671}">
      <dgm:prSet phldrT="[文字]" custT="1"/>
      <dgm:spPr>
        <a:solidFill>
          <a:srgbClr val="FFCC99">
            <a:alpha val="90000"/>
          </a:srgbClr>
        </a:solidFill>
      </dgm:spPr>
      <dgm:t>
        <a:bodyPr/>
        <a:lstStyle/>
        <a:p>
          <a:pPr>
            <a:lnSpc>
              <a:spcPts val="2200"/>
            </a:lnSpc>
          </a:pPr>
          <a:r>
            <a:rPr lang="zh-TW" altLang="en-US" sz="1800" dirty="0">
              <a:latin typeface="微軟正黑體" panose="020B0604030504040204" pitchFamily="34" charset="-120"/>
              <a:ea typeface="微軟正黑體" panose="020B0604030504040204" pitchFamily="34" charset="-120"/>
            </a:rPr>
            <a:t>學測數學將分成</a:t>
          </a:r>
          <a:r>
            <a:rPr lang="en-US" altLang="zh-TW" sz="1800" dirty="0">
              <a:latin typeface="微軟正黑體" panose="020B0604030504040204" pitchFamily="34" charset="-120"/>
              <a:ea typeface="微軟正黑體" panose="020B0604030504040204" pitchFamily="34" charset="-120"/>
            </a:rPr>
            <a:t>A</a:t>
          </a:r>
          <a:r>
            <a:rPr lang="zh-TW" altLang="en-US" sz="1800" dirty="0">
              <a:latin typeface="微軟正黑體" panose="020B0604030504040204" pitchFamily="34" charset="-120"/>
              <a:ea typeface="微軟正黑體" panose="020B0604030504040204" pitchFamily="34" charset="-120"/>
            </a:rPr>
            <a:t>、</a:t>
          </a:r>
          <a:r>
            <a:rPr lang="en-US" altLang="zh-TW" sz="1800" dirty="0">
              <a:latin typeface="微軟正黑體" panose="020B0604030504040204" pitchFamily="34" charset="-120"/>
              <a:ea typeface="微軟正黑體" panose="020B0604030504040204" pitchFamily="34" charset="-120"/>
            </a:rPr>
            <a:t>B</a:t>
          </a:r>
          <a:r>
            <a:rPr lang="zh-TW" altLang="en-US" sz="1800" dirty="0">
              <a:latin typeface="微軟正黑體" panose="020B0604030504040204" pitchFamily="34" charset="-120"/>
              <a:ea typeface="微軟正黑體" panose="020B0604030504040204" pitchFamily="34" charset="-120"/>
            </a:rPr>
            <a:t>兩考科</a:t>
          </a:r>
        </a:p>
      </dgm:t>
    </dgm:pt>
    <dgm:pt modelId="{DF79D559-88E5-4C11-B1A1-5DB604D09952}" type="parTrans" cxnId="{0AD7E7E5-E9C4-461A-9A6F-3372D73CC8D2}">
      <dgm:prSet/>
      <dgm:spPr/>
      <dgm:t>
        <a:bodyPr/>
        <a:lstStyle/>
        <a:p>
          <a:endParaRPr lang="zh-TW" altLang="en-US"/>
        </a:p>
      </dgm:t>
    </dgm:pt>
    <dgm:pt modelId="{433BF94E-03D0-4692-A238-1C8E640D7EF0}" type="sibTrans" cxnId="{0AD7E7E5-E9C4-461A-9A6F-3372D73CC8D2}">
      <dgm:prSet/>
      <dgm:spPr/>
      <dgm:t>
        <a:bodyPr/>
        <a:lstStyle/>
        <a:p>
          <a:endParaRPr lang="zh-TW" altLang="en-US"/>
        </a:p>
      </dgm:t>
    </dgm:pt>
    <dgm:pt modelId="{C5B5A53A-08EF-45F5-A56A-FA324EE9587E}">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各校科系權重可自由設定</a:t>
          </a:r>
        </a:p>
      </dgm:t>
    </dgm:pt>
    <dgm:pt modelId="{B4D10436-7072-4555-9662-DD1721D90CB6}" type="parTrans" cxnId="{A9340895-136D-41A1-A1A9-6D37F362046D}">
      <dgm:prSet/>
      <dgm:spPr/>
      <dgm:t>
        <a:bodyPr/>
        <a:lstStyle/>
        <a:p>
          <a:endParaRPr lang="zh-TW" altLang="en-US"/>
        </a:p>
      </dgm:t>
    </dgm:pt>
    <dgm:pt modelId="{E8351088-D0DF-48D3-8E64-5D10BEA22288}" type="sibTrans" cxnId="{A9340895-136D-41A1-A1A9-6D37F362046D}">
      <dgm:prSet/>
      <dgm:spPr/>
      <dgm:t>
        <a:bodyPr/>
        <a:lstStyle/>
        <a:p>
          <a:endParaRPr lang="zh-TW" altLang="en-US"/>
        </a:p>
      </dgm:t>
    </dgm:pt>
    <dgm:pt modelId="{82E1FF40-30DE-41AC-A872-F79AA76200F4}">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技優甄審將對準乙級技術士證的對應性</a:t>
          </a:r>
        </a:p>
      </dgm:t>
    </dgm:pt>
    <dgm:pt modelId="{837EB0CD-BD69-4170-9DF0-BD28131BAA47}" type="parTrans" cxnId="{B253BE73-7FE7-48F8-98EB-5A2228B2EC2A}">
      <dgm:prSet/>
      <dgm:spPr/>
      <dgm:t>
        <a:bodyPr/>
        <a:lstStyle/>
        <a:p>
          <a:endParaRPr lang="zh-TW" altLang="en-US"/>
        </a:p>
      </dgm:t>
    </dgm:pt>
    <dgm:pt modelId="{407524A1-01A4-42A7-B1A9-91190395CAB7}" type="sibTrans" cxnId="{B253BE73-7FE7-48F8-98EB-5A2228B2EC2A}">
      <dgm:prSet/>
      <dgm:spPr/>
      <dgm:t>
        <a:bodyPr/>
        <a:lstStyle/>
        <a:p>
          <a:endParaRPr lang="zh-TW" altLang="en-US"/>
        </a:p>
      </dgm:t>
    </dgm:pt>
    <dgm:pt modelId="{2BD36C6D-E208-4CEE-8402-C551281FBBFC}">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管道名額比例將調整</a:t>
          </a:r>
        </a:p>
      </dgm:t>
    </dgm:pt>
    <dgm:pt modelId="{C1F2A311-60F5-41E7-A717-DFB0C84CB593}" type="parTrans" cxnId="{AED0B295-0CEC-4A48-BD33-FDA9AC0DFFC8}">
      <dgm:prSet/>
      <dgm:spPr/>
      <dgm:t>
        <a:bodyPr/>
        <a:lstStyle/>
        <a:p>
          <a:endParaRPr lang="zh-TW" altLang="en-US"/>
        </a:p>
      </dgm:t>
    </dgm:pt>
    <dgm:pt modelId="{5A383595-18EC-49F7-89F3-6A0FD3A56BB0}" type="sibTrans" cxnId="{AED0B295-0CEC-4A48-BD33-FDA9AC0DFFC8}">
      <dgm:prSet/>
      <dgm:spPr/>
      <dgm:t>
        <a:bodyPr/>
        <a:lstStyle/>
        <a:p>
          <a:endParaRPr lang="zh-TW" altLang="en-US"/>
        </a:p>
      </dgm:t>
    </dgm:pt>
    <dgm:pt modelId="{D8CF3F6C-2EAE-4FE0-9375-1CB2B8F2A1D7}">
      <dgm:prSet phldrT="[文字]" custT="1"/>
      <dgm:spPr>
        <a:solidFill>
          <a:schemeClr val="accent2">
            <a:lumMod val="40000"/>
            <a:lumOff val="60000"/>
            <a:alpha val="90000"/>
          </a:schemeClr>
        </a:solidFill>
      </dgm:spPr>
      <dgm:t>
        <a:bodyPr/>
        <a:lstStyle/>
        <a:p>
          <a:pPr>
            <a:lnSpc>
              <a:spcPts val="2400"/>
            </a:lnSpc>
            <a:spcAft>
              <a:spcPts val="0"/>
            </a:spcAft>
          </a:pPr>
          <a:r>
            <a:rPr lang="zh-TW" altLang="en-US" sz="1800" dirty="0">
              <a:latin typeface="微軟正黑體" panose="020B0604030504040204" pitchFamily="34" charset="-120"/>
              <a:ea typeface="微軟正黑體" panose="020B0604030504040204" pitchFamily="34" charset="-120"/>
            </a:rPr>
            <a:t>甄選入學採用</a:t>
          </a:r>
          <a:r>
            <a:rPr lang="zh-TW" altLang="en-US" sz="1800" b="1" dirty="0">
              <a:solidFill>
                <a:srgbClr val="FF0000"/>
              </a:solidFill>
              <a:latin typeface="微軟正黑體" panose="020B0604030504040204" pitchFamily="34" charset="-120"/>
              <a:ea typeface="微軟正黑體" panose="020B0604030504040204" pitchFamily="34" charset="-120"/>
            </a:rPr>
            <a:t>學習歷程檔案</a:t>
          </a:r>
        </a:p>
      </dgm:t>
    </dgm:pt>
    <dgm:pt modelId="{3F598055-5B84-460B-B131-40865486CE25}" type="parTrans" cxnId="{1FE7A4C7-037F-4E43-95C4-83284AF8D88E}">
      <dgm:prSet/>
      <dgm:spPr/>
      <dgm:t>
        <a:bodyPr/>
        <a:lstStyle/>
        <a:p>
          <a:endParaRPr lang="zh-TW" altLang="en-US"/>
        </a:p>
      </dgm:t>
    </dgm:pt>
    <dgm:pt modelId="{DBF9273C-8014-487F-8E63-42909F5DA23A}" type="sibTrans" cxnId="{1FE7A4C7-037F-4E43-95C4-83284AF8D88E}">
      <dgm:prSet/>
      <dgm:spPr/>
      <dgm:t>
        <a:bodyPr/>
        <a:lstStyle/>
        <a:p>
          <a:endParaRPr lang="zh-TW" altLang="en-US"/>
        </a:p>
      </dgm:t>
    </dgm:pt>
    <dgm:pt modelId="{F83334DD-2AE4-4E80-B14B-40A7FE398344}" type="pres">
      <dgm:prSet presAssocID="{824FBFCF-F68E-43AE-8D50-5564323236AA}" presName="Name0" presStyleCnt="0">
        <dgm:presLayoutVars>
          <dgm:dir/>
          <dgm:animLvl val="lvl"/>
          <dgm:resizeHandles val="exact"/>
        </dgm:presLayoutVars>
      </dgm:prSet>
      <dgm:spPr/>
      <dgm:t>
        <a:bodyPr/>
        <a:lstStyle/>
        <a:p>
          <a:endParaRPr lang="zh-TW" altLang="en-US"/>
        </a:p>
      </dgm:t>
    </dgm:pt>
    <dgm:pt modelId="{CC54FB5D-F395-4E27-BD5E-0147F5B1BDE7}" type="pres">
      <dgm:prSet presAssocID="{51A80594-E33B-480F-AA04-46B31976405F}" presName="linNode" presStyleCnt="0"/>
      <dgm:spPr/>
    </dgm:pt>
    <dgm:pt modelId="{2C0174EA-BE44-46C7-9F45-4C460D2AE35A}" type="pres">
      <dgm:prSet presAssocID="{51A80594-E33B-480F-AA04-46B31976405F}" presName="parentText" presStyleLbl="node1" presStyleIdx="0" presStyleCnt="2" custScaleX="45294">
        <dgm:presLayoutVars>
          <dgm:chMax val="1"/>
          <dgm:bulletEnabled val="1"/>
        </dgm:presLayoutVars>
      </dgm:prSet>
      <dgm:spPr/>
      <dgm:t>
        <a:bodyPr/>
        <a:lstStyle/>
        <a:p>
          <a:endParaRPr lang="zh-TW" altLang="en-US"/>
        </a:p>
      </dgm:t>
    </dgm:pt>
    <dgm:pt modelId="{BE62B44D-1CF3-44D2-8258-A1FF2A81B162}" type="pres">
      <dgm:prSet presAssocID="{51A80594-E33B-480F-AA04-46B31976405F}" presName="descendantText" presStyleLbl="alignAccFollowNode1" presStyleIdx="0" presStyleCnt="2" custScaleX="209800" custScaleY="125006">
        <dgm:presLayoutVars>
          <dgm:bulletEnabled val="1"/>
        </dgm:presLayoutVars>
      </dgm:prSet>
      <dgm:spPr/>
      <dgm:t>
        <a:bodyPr/>
        <a:lstStyle/>
        <a:p>
          <a:endParaRPr lang="zh-TW" altLang="en-US"/>
        </a:p>
      </dgm:t>
    </dgm:pt>
    <dgm:pt modelId="{A97D0E0A-9C72-4AB3-BD4D-C06295E38A25}" type="pres">
      <dgm:prSet presAssocID="{6B8FE417-0882-41E2-9E36-7EF426F98031}" presName="sp" presStyleCnt="0"/>
      <dgm:spPr/>
    </dgm:pt>
    <dgm:pt modelId="{B446A90D-1F8C-40CA-9C72-0D64D819F01D}" type="pres">
      <dgm:prSet presAssocID="{91DE4D6A-232E-4083-9132-B32B67822060}" presName="linNode" presStyleCnt="0"/>
      <dgm:spPr/>
    </dgm:pt>
    <dgm:pt modelId="{21705F11-8A62-4CC8-9E23-05276B236254}" type="pres">
      <dgm:prSet presAssocID="{91DE4D6A-232E-4083-9132-B32B67822060}" presName="parentText" presStyleLbl="node1" presStyleIdx="1" presStyleCnt="2" custScaleX="30105">
        <dgm:presLayoutVars>
          <dgm:chMax val="1"/>
          <dgm:bulletEnabled val="1"/>
        </dgm:presLayoutVars>
      </dgm:prSet>
      <dgm:spPr/>
      <dgm:t>
        <a:bodyPr/>
        <a:lstStyle/>
        <a:p>
          <a:endParaRPr lang="zh-TW" altLang="en-US"/>
        </a:p>
      </dgm:t>
    </dgm:pt>
    <dgm:pt modelId="{6FEF828C-376D-406C-92A1-BCB86178FAFD}" type="pres">
      <dgm:prSet presAssocID="{91DE4D6A-232E-4083-9132-B32B67822060}" presName="descendantText" presStyleLbl="alignAccFollowNode1" presStyleIdx="1" presStyleCnt="2" custScaleX="141667" custScaleY="120775">
        <dgm:presLayoutVars>
          <dgm:bulletEnabled val="1"/>
        </dgm:presLayoutVars>
      </dgm:prSet>
      <dgm:spPr/>
      <dgm:t>
        <a:bodyPr/>
        <a:lstStyle/>
        <a:p>
          <a:endParaRPr lang="zh-TW" altLang="en-US"/>
        </a:p>
      </dgm:t>
    </dgm:pt>
  </dgm:ptLst>
  <dgm:cxnLst>
    <dgm:cxn modelId="{F9F6C877-9DF8-4D6C-8655-BFC35309D4EC}" type="presOf" srcId="{727C39F8-E651-4721-A5D0-5BF5B4773A50}" destId="{BE62B44D-1CF3-44D2-8258-A1FF2A81B162}" srcOrd="0" destOrd="3" presId="urn:microsoft.com/office/officeart/2005/8/layout/vList5"/>
    <dgm:cxn modelId="{28493C14-0F1C-4D8E-8C81-D881508AA45D}" srcId="{51A80594-E33B-480F-AA04-46B31976405F}" destId="{727C39F8-E651-4721-A5D0-5BF5B4773A50}" srcOrd="3" destOrd="0" parTransId="{E8CF3186-A609-4341-90FD-6267D93315F3}" sibTransId="{480FA7B3-6618-4DB6-853E-7DF0729BA04C}"/>
    <dgm:cxn modelId="{306C0763-3769-4311-9BC3-33D073196F71}" type="presOf" srcId="{98C693F4-F7E6-40DC-AD1A-2A51BFDEAA95}" destId="{BE62B44D-1CF3-44D2-8258-A1FF2A81B162}" srcOrd="0" destOrd="4" presId="urn:microsoft.com/office/officeart/2005/8/layout/vList5"/>
    <dgm:cxn modelId="{7EAF1DF1-283F-4ABD-B471-865E7B193062}" srcId="{51A80594-E33B-480F-AA04-46B31976405F}" destId="{6F5C08E2-CBA1-4CD5-9BF9-83298BA03F3D}" srcOrd="0" destOrd="0" parTransId="{71A2E639-651F-40AB-B208-F31589710F45}" sibTransId="{6E9CFC4C-E202-4034-99DE-DCE8454534FB}"/>
    <dgm:cxn modelId="{B72E52A1-ADBC-4C8B-9EE5-CA199F2E9752}" type="presOf" srcId="{2BD36C6D-E208-4CEE-8402-C551281FBBFC}" destId="{6FEF828C-376D-406C-92A1-BCB86178FAFD}" srcOrd="0" destOrd="3" presId="urn:microsoft.com/office/officeart/2005/8/layout/vList5"/>
    <dgm:cxn modelId="{AED0B295-0CEC-4A48-BD33-FDA9AC0DFFC8}" srcId="{91DE4D6A-232E-4083-9132-B32B67822060}" destId="{2BD36C6D-E208-4CEE-8402-C551281FBBFC}" srcOrd="3" destOrd="0" parTransId="{C1F2A311-60F5-41E7-A717-DFB0C84CB593}" sibTransId="{5A383595-18EC-49F7-89F3-6A0FD3A56BB0}"/>
    <dgm:cxn modelId="{4042012E-1DB7-4C28-816A-008E5205E557}" type="presOf" srcId="{51A80594-E33B-480F-AA04-46B31976405F}" destId="{2C0174EA-BE44-46C7-9F45-4C460D2AE35A}" srcOrd="0" destOrd="0" presId="urn:microsoft.com/office/officeart/2005/8/layout/vList5"/>
    <dgm:cxn modelId="{33BD6CB4-8EF3-41F6-AA66-8A1F05BB2BBB}" srcId="{824FBFCF-F68E-43AE-8D50-5564323236AA}" destId="{91DE4D6A-232E-4083-9132-B32B67822060}" srcOrd="1" destOrd="0" parTransId="{15272878-2777-4D17-A300-1D685004D020}" sibTransId="{7E68AF46-FBB2-4548-A2FE-D72B44565327}"/>
    <dgm:cxn modelId="{C1D02D82-57A3-4E13-A4DC-31A551EA01C1}" type="presOf" srcId="{6F5C08E2-CBA1-4CD5-9BF9-83298BA03F3D}" destId="{BE62B44D-1CF3-44D2-8258-A1FF2A81B162}" srcOrd="0" destOrd="0" presId="urn:microsoft.com/office/officeart/2005/8/layout/vList5"/>
    <dgm:cxn modelId="{0E7EB8A6-AE35-499D-95CE-B6AA8CEA4A2B}" type="presOf" srcId="{5C8FB444-EFE3-4AFF-8414-A0DE84C68E1B}" destId="{BE62B44D-1CF3-44D2-8258-A1FF2A81B162}" srcOrd="0" destOrd="1" presId="urn:microsoft.com/office/officeart/2005/8/layout/vList5"/>
    <dgm:cxn modelId="{8F9B2BF1-BCDE-412B-ABAB-9B4C324B4F4F}" srcId="{51A80594-E33B-480F-AA04-46B31976405F}" destId="{98C693F4-F7E6-40DC-AD1A-2A51BFDEAA95}" srcOrd="4" destOrd="0" parTransId="{A35917DE-E7F6-43E3-912E-C24B2E23F793}" sibTransId="{358FC733-3416-4EC7-BBB9-55B647260133}"/>
    <dgm:cxn modelId="{B253BE73-7FE7-48F8-98EB-5A2228B2EC2A}" srcId="{91DE4D6A-232E-4083-9132-B32B67822060}" destId="{82E1FF40-30DE-41AC-A872-F79AA76200F4}" srcOrd="2" destOrd="0" parTransId="{837EB0CD-BD69-4170-9DF0-BD28131BAA47}" sibTransId="{407524A1-01A4-42A7-B1A9-91190395CAB7}"/>
    <dgm:cxn modelId="{38F7554F-A5B9-4937-9BBD-D0DC046B108A}" type="presOf" srcId="{9FC51DE2-5AB9-4BA6-BD13-C4421B749828}" destId="{6FEF828C-376D-406C-92A1-BCB86178FAFD}" srcOrd="0" destOrd="0" presId="urn:microsoft.com/office/officeart/2005/8/layout/vList5"/>
    <dgm:cxn modelId="{A9340895-136D-41A1-A1A9-6D37F362046D}" srcId="{91DE4D6A-232E-4083-9132-B32B67822060}" destId="{C5B5A53A-08EF-45F5-A56A-FA324EE9587E}" srcOrd="1" destOrd="0" parTransId="{B4D10436-7072-4555-9662-DD1721D90CB6}" sibTransId="{E8351088-D0DF-48D3-8E64-5D10BEA22288}"/>
    <dgm:cxn modelId="{3438F034-34A4-4782-BC83-33697120B75E}" type="presOf" srcId="{D8CF3F6C-2EAE-4FE0-9375-1CB2B8F2A1D7}" destId="{6FEF828C-376D-406C-92A1-BCB86178FAFD}" srcOrd="0" destOrd="4" presId="urn:microsoft.com/office/officeart/2005/8/layout/vList5"/>
    <dgm:cxn modelId="{8108E9CA-6C57-453B-BA74-D3073199298D}" srcId="{91DE4D6A-232E-4083-9132-B32B67822060}" destId="{9FC51DE2-5AB9-4BA6-BD13-C4421B749828}" srcOrd="0" destOrd="0" parTransId="{22AC832C-4306-43F8-871B-BFC9071155C7}" sibTransId="{AA2E8874-6202-4C17-869B-E3D58A1CBE86}"/>
    <dgm:cxn modelId="{1FE7A4C7-037F-4E43-95C4-83284AF8D88E}" srcId="{91DE4D6A-232E-4083-9132-B32B67822060}" destId="{D8CF3F6C-2EAE-4FE0-9375-1CB2B8F2A1D7}" srcOrd="4" destOrd="0" parTransId="{3F598055-5B84-460B-B131-40865486CE25}" sibTransId="{DBF9273C-8014-487F-8E63-42909F5DA23A}"/>
    <dgm:cxn modelId="{0AD7E7E5-E9C4-461A-9A6F-3372D73CC8D2}" srcId="{51A80594-E33B-480F-AA04-46B31976405F}" destId="{5B5EDC4C-6941-4A59-A9A8-62F777B7B671}" srcOrd="2" destOrd="0" parTransId="{DF79D559-88E5-4C11-B1A1-5DB604D09952}" sibTransId="{433BF94E-03D0-4692-A238-1C8E640D7EF0}"/>
    <dgm:cxn modelId="{AEAB35F4-6B1A-485D-B9AD-03C51A464016}" srcId="{51A80594-E33B-480F-AA04-46B31976405F}" destId="{5C8FB444-EFE3-4AFF-8414-A0DE84C68E1B}" srcOrd="1" destOrd="0" parTransId="{7E689F51-8816-4E06-BD91-1501B64F02B0}" sibTransId="{78E9BC62-C4BC-4DE4-9C62-0D6B8C0FCBC5}"/>
    <dgm:cxn modelId="{4004227C-A1D8-4B7A-8BCF-908E1A9DB142}" type="presOf" srcId="{824FBFCF-F68E-43AE-8D50-5564323236AA}" destId="{F83334DD-2AE4-4E80-B14B-40A7FE398344}" srcOrd="0" destOrd="0" presId="urn:microsoft.com/office/officeart/2005/8/layout/vList5"/>
    <dgm:cxn modelId="{3AA1B4AC-06D2-47BD-BBB5-580B5F7DF4D1}" type="presOf" srcId="{5B5EDC4C-6941-4A59-A9A8-62F777B7B671}" destId="{BE62B44D-1CF3-44D2-8258-A1FF2A81B162}" srcOrd="0" destOrd="2" presId="urn:microsoft.com/office/officeart/2005/8/layout/vList5"/>
    <dgm:cxn modelId="{7CC29BDA-E30A-44E7-B005-F40547D2CE6B}" type="presOf" srcId="{C5B5A53A-08EF-45F5-A56A-FA324EE9587E}" destId="{6FEF828C-376D-406C-92A1-BCB86178FAFD}" srcOrd="0" destOrd="1" presId="urn:microsoft.com/office/officeart/2005/8/layout/vList5"/>
    <dgm:cxn modelId="{E144678A-1548-4737-8043-23C00C813713}" type="presOf" srcId="{91DE4D6A-232E-4083-9132-B32B67822060}" destId="{21705F11-8A62-4CC8-9E23-05276B236254}" srcOrd="0" destOrd="0" presId="urn:microsoft.com/office/officeart/2005/8/layout/vList5"/>
    <dgm:cxn modelId="{3983A4A9-770B-406E-896D-20D085A385D1}" srcId="{824FBFCF-F68E-43AE-8D50-5564323236AA}" destId="{51A80594-E33B-480F-AA04-46B31976405F}" srcOrd="0" destOrd="0" parTransId="{F066A74E-A452-45F9-B8ED-45B75D22B009}" sibTransId="{6B8FE417-0882-41E2-9E36-7EF426F98031}"/>
    <dgm:cxn modelId="{9C7E21F9-89E2-4350-B2B0-B2A3B4149E93}" type="presOf" srcId="{82E1FF40-30DE-41AC-A872-F79AA76200F4}" destId="{6FEF828C-376D-406C-92A1-BCB86178FAFD}" srcOrd="0" destOrd="2" presId="urn:microsoft.com/office/officeart/2005/8/layout/vList5"/>
    <dgm:cxn modelId="{82A46C4D-9357-4FBA-A671-384A20D5F45F}" type="presParOf" srcId="{F83334DD-2AE4-4E80-B14B-40A7FE398344}" destId="{CC54FB5D-F395-4E27-BD5E-0147F5B1BDE7}" srcOrd="0" destOrd="0" presId="urn:microsoft.com/office/officeart/2005/8/layout/vList5"/>
    <dgm:cxn modelId="{273D8217-9794-4875-BB9C-DA1B669D7AFB}" type="presParOf" srcId="{CC54FB5D-F395-4E27-BD5E-0147F5B1BDE7}" destId="{2C0174EA-BE44-46C7-9F45-4C460D2AE35A}" srcOrd="0" destOrd="0" presId="urn:microsoft.com/office/officeart/2005/8/layout/vList5"/>
    <dgm:cxn modelId="{A324001A-D09E-4395-A5EE-A18DE806AC69}" type="presParOf" srcId="{CC54FB5D-F395-4E27-BD5E-0147F5B1BDE7}" destId="{BE62B44D-1CF3-44D2-8258-A1FF2A81B162}" srcOrd="1" destOrd="0" presId="urn:microsoft.com/office/officeart/2005/8/layout/vList5"/>
    <dgm:cxn modelId="{1D8E7707-5EC9-4852-A94C-6DC124CFC41D}" type="presParOf" srcId="{F83334DD-2AE4-4E80-B14B-40A7FE398344}" destId="{A97D0E0A-9C72-4AB3-BD4D-C06295E38A25}" srcOrd="1" destOrd="0" presId="urn:microsoft.com/office/officeart/2005/8/layout/vList5"/>
    <dgm:cxn modelId="{9137E6A9-8032-4E28-8F45-AE0AE63A8556}" type="presParOf" srcId="{F83334DD-2AE4-4E80-B14B-40A7FE398344}" destId="{B446A90D-1F8C-40CA-9C72-0D64D819F01D}" srcOrd="2" destOrd="0" presId="urn:microsoft.com/office/officeart/2005/8/layout/vList5"/>
    <dgm:cxn modelId="{7EBD2025-BDF9-4130-A78C-48AB809F8262}" type="presParOf" srcId="{B446A90D-1F8C-40CA-9C72-0D64D819F01D}" destId="{21705F11-8A62-4CC8-9E23-05276B236254}" srcOrd="0" destOrd="0" presId="urn:microsoft.com/office/officeart/2005/8/layout/vList5"/>
    <dgm:cxn modelId="{2219C86E-A62C-4949-917C-49CA3B252EED}" type="presParOf" srcId="{B446A90D-1F8C-40CA-9C72-0D64D819F01D}" destId="{6FEF828C-376D-406C-92A1-BCB86178FAFD}" srcOrd="1" destOrd="0" presId="urn:microsoft.com/office/officeart/2005/8/layout/vList5"/>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817387EE-4180-4199-98F0-3023E9208779}"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CCDBEDCE-020F-4EFC-BC7F-89A52F80EA96}"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AADB6D58-6766-43A6-8CC7-6E0CB69CCDEB}"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034012A7-2E6F-43F5-B58D-0F3ED603E2D1}"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F208F54-CDFF-4EEE-95EA-AEC250734D5A}" type="doc">
      <dgm:prSet loTypeId="urn:microsoft.com/office/officeart/2005/8/layout/hList1" loCatId="list" qsTypeId="urn:microsoft.com/office/officeart/2005/8/quickstyle/simple5" qsCatId="simple" csTypeId="urn:microsoft.com/office/officeart/2005/8/colors/colorful1#12" csCatId="colorful" phldr="1"/>
      <dgm:spPr/>
      <dgm:t>
        <a:bodyPr/>
        <a:lstStyle/>
        <a:p>
          <a:endParaRPr lang="zh-TW" altLang="en-US"/>
        </a:p>
      </dgm:t>
    </dgm:pt>
    <dgm:pt modelId="{F86FFDCC-6B21-4625-BFDC-FF73E9A90048}">
      <dgm:prSet custT="1"/>
      <dgm:spPr>
        <a:blipFill rotWithShape="0">
          <a:blip xmlns:r="http://schemas.openxmlformats.org/officeDocument/2006/relationships" r:embed="rId1"/>
          <a:tile tx="0" ty="0" sx="100000" sy="100000" flip="none" algn="tl"/>
        </a:blipFill>
      </dgm:spPr>
      <dgm:t>
        <a:bodyPr/>
        <a:lstStyle/>
        <a:p>
          <a:pPr algn="ctr" rtl="0"/>
          <a:r>
            <a:rPr lang="zh-TW" altLang="en-US" sz="4800" b="1" dirty="0">
              <a:solidFill>
                <a:srgbClr val="C00000"/>
              </a:solidFill>
              <a:latin typeface="微軟正黑體" pitchFamily="34" charset="-120"/>
              <a:ea typeface="微軟正黑體" pitchFamily="34" charset="-120"/>
            </a:rPr>
            <a:t>掌握志願選填秘訣</a:t>
          </a:r>
        </a:p>
      </dgm:t>
    </dgm:pt>
    <dgm:pt modelId="{07BFD9E8-6C78-468C-9F55-E9FE5E1BEEF4}" type="parTrans" cxnId="{B8BF96C9-F858-4735-82CC-BB17B8FCD117}">
      <dgm:prSet/>
      <dgm:spPr/>
      <dgm:t>
        <a:bodyPr/>
        <a:lstStyle/>
        <a:p>
          <a:endParaRPr lang="zh-TW" altLang="en-US"/>
        </a:p>
      </dgm:t>
    </dgm:pt>
    <dgm:pt modelId="{79E5AFD4-8815-453B-A9E2-23378FD74CAB}" type="sibTrans" cxnId="{B8BF96C9-F858-4735-82CC-BB17B8FCD117}">
      <dgm:prSet/>
      <dgm:spPr/>
      <dgm:t>
        <a:bodyPr/>
        <a:lstStyle/>
        <a:p>
          <a:endParaRPr lang="zh-TW" altLang="en-US"/>
        </a:p>
      </dgm:t>
    </dgm:pt>
    <dgm:pt modelId="{97E11972-2E08-4CF1-86A7-AA2DD219C758}" type="pres">
      <dgm:prSet presAssocID="{AF208F54-CDFF-4EEE-95EA-AEC250734D5A}" presName="Name0" presStyleCnt="0">
        <dgm:presLayoutVars>
          <dgm:dir/>
          <dgm:animLvl val="lvl"/>
          <dgm:resizeHandles val="exact"/>
        </dgm:presLayoutVars>
      </dgm:prSet>
      <dgm:spPr/>
      <dgm:t>
        <a:bodyPr/>
        <a:lstStyle/>
        <a:p>
          <a:endParaRPr lang="zh-TW" altLang="en-US"/>
        </a:p>
      </dgm:t>
    </dgm:pt>
    <dgm:pt modelId="{A3C4CBA5-9F16-446C-B277-73066BFACC7C}" type="pres">
      <dgm:prSet presAssocID="{F86FFDCC-6B21-4625-BFDC-FF73E9A90048}" presName="composite" presStyleCnt="0"/>
      <dgm:spPr/>
    </dgm:pt>
    <dgm:pt modelId="{A0A16F58-1622-4FB3-8059-74C2C5788A68}" type="pres">
      <dgm:prSet presAssocID="{F86FFDCC-6B21-4625-BFDC-FF73E9A90048}" presName="parTx" presStyleLbl="alignNode1" presStyleIdx="0" presStyleCnt="1">
        <dgm:presLayoutVars>
          <dgm:chMax val="0"/>
          <dgm:chPref val="0"/>
          <dgm:bulletEnabled val="1"/>
        </dgm:presLayoutVars>
      </dgm:prSet>
      <dgm:spPr/>
      <dgm:t>
        <a:bodyPr/>
        <a:lstStyle/>
        <a:p>
          <a:endParaRPr lang="zh-TW" altLang="en-US"/>
        </a:p>
      </dgm:t>
    </dgm:pt>
    <dgm:pt modelId="{683B46E5-535F-46AD-B91D-F250EA9D844A}" type="pres">
      <dgm:prSet presAssocID="{F86FFDCC-6B21-4625-BFDC-FF73E9A90048}" presName="desTx" presStyleLbl="alignAccFollowNode1" presStyleIdx="0" presStyleCnt="1">
        <dgm:presLayoutVars>
          <dgm:bulletEnabled val="1"/>
        </dgm:presLayoutVars>
      </dgm:prSet>
      <dgm:spPr/>
    </dgm:pt>
  </dgm:ptLst>
  <dgm:cxnLst>
    <dgm:cxn modelId="{B8BF96C9-F858-4735-82CC-BB17B8FCD117}" srcId="{AF208F54-CDFF-4EEE-95EA-AEC250734D5A}" destId="{F86FFDCC-6B21-4625-BFDC-FF73E9A90048}" srcOrd="0" destOrd="0" parTransId="{07BFD9E8-6C78-468C-9F55-E9FE5E1BEEF4}" sibTransId="{79E5AFD4-8815-453B-A9E2-23378FD74CAB}"/>
    <dgm:cxn modelId="{27B30C68-3B18-41C5-8D50-0847CB9F0B35}" type="presOf" srcId="{F86FFDCC-6B21-4625-BFDC-FF73E9A90048}" destId="{A0A16F58-1622-4FB3-8059-74C2C5788A68}" srcOrd="0" destOrd="0" presId="urn:microsoft.com/office/officeart/2005/8/layout/hList1"/>
    <dgm:cxn modelId="{14FFD5B7-9236-4D10-86B8-61DFA98212B7}" type="presOf" srcId="{AF208F54-CDFF-4EEE-95EA-AEC250734D5A}" destId="{97E11972-2E08-4CF1-86A7-AA2DD219C758}" srcOrd="0" destOrd="0" presId="urn:microsoft.com/office/officeart/2005/8/layout/hList1"/>
    <dgm:cxn modelId="{880D5372-94C8-471C-9428-6993CF246B14}" type="presParOf" srcId="{97E11972-2E08-4CF1-86A7-AA2DD219C758}" destId="{A3C4CBA5-9F16-446C-B277-73066BFACC7C}" srcOrd="0" destOrd="0" presId="urn:microsoft.com/office/officeart/2005/8/layout/hList1"/>
    <dgm:cxn modelId="{6819BC04-8C7C-42FE-BBC5-206D55554CAC}" type="presParOf" srcId="{A3C4CBA5-9F16-446C-B277-73066BFACC7C}" destId="{A0A16F58-1622-4FB3-8059-74C2C5788A68}" srcOrd="0" destOrd="0" presId="urn:microsoft.com/office/officeart/2005/8/layout/hList1"/>
    <dgm:cxn modelId="{27E43655-8320-4D95-B24D-3974D6318278}" type="presParOf" srcId="{A3C4CBA5-9F16-446C-B277-73066BFACC7C}" destId="{683B46E5-535F-46AD-B91D-F250EA9D844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C513D4B-E36E-450A-9977-8D7BD554B4CF}" type="doc">
      <dgm:prSet loTypeId="urn:microsoft.com/office/officeart/2005/8/layout/arrow2" loCatId="process" qsTypeId="urn:microsoft.com/office/officeart/2005/8/quickstyle/3d3" qsCatId="3D" csTypeId="urn:microsoft.com/office/officeart/2005/8/colors/colorful1#13" csCatId="colorful" phldr="1"/>
      <dgm:spPr/>
    </dgm:pt>
    <dgm:pt modelId="{011B66EC-4997-4D9E-8104-54556C9842D8}">
      <dgm:prSet phldrT="[文字]" custT="1"/>
      <dgm:spPr/>
      <dgm:t>
        <a:bodyPr/>
        <a:lstStyle/>
        <a:p>
          <a:r>
            <a:rPr lang="zh-TW" altLang="en-US" sz="3600" b="1" dirty="0">
              <a:latin typeface="微軟正黑體" pitchFamily="34" charset="-120"/>
              <a:ea typeface="微軟正黑體" pitchFamily="34" charset="-120"/>
            </a:rPr>
            <a:t>掌握外部因素</a:t>
          </a:r>
        </a:p>
      </dgm:t>
    </dgm:pt>
    <dgm:pt modelId="{31CFF4AE-8C63-411B-B08B-442B874D740F}" type="parTrans" cxnId="{5ED6267A-8614-4748-B1BF-58B27DFEF333}">
      <dgm:prSet/>
      <dgm:spPr/>
      <dgm:t>
        <a:bodyPr/>
        <a:lstStyle/>
        <a:p>
          <a:endParaRPr lang="zh-TW" altLang="en-US" b="1"/>
        </a:p>
      </dgm:t>
    </dgm:pt>
    <dgm:pt modelId="{9B8153EC-013F-4051-871E-28F8B11403EA}" type="sibTrans" cxnId="{5ED6267A-8614-4748-B1BF-58B27DFEF333}">
      <dgm:prSet/>
      <dgm:spPr/>
      <dgm:t>
        <a:bodyPr/>
        <a:lstStyle/>
        <a:p>
          <a:endParaRPr lang="zh-TW" altLang="en-US" b="1"/>
        </a:p>
      </dgm:t>
    </dgm:pt>
    <dgm:pt modelId="{F49E00A8-EE64-4319-89D3-75A5965F14D5}">
      <dgm:prSet phldrT="[文字]" custT="1"/>
      <dgm:spPr/>
      <dgm:t>
        <a:bodyPr/>
        <a:lstStyle/>
        <a:p>
          <a:r>
            <a:rPr lang="zh-TW" altLang="en-US" sz="3600" b="1" dirty="0">
              <a:latin typeface="微軟正黑體" pitchFamily="34" charset="-120"/>
              <a:ea typeface="微軟正黑體" pitchFamily="34" charset="-120"/>
            </a:rPr>
            <a:t>核對內在因素</a:t>
          </a:r>
        </a:p>
      </dgm:t>
    </dgm:pt>
    <dgm:pt modelId="{F146B999-F8FC-4F60-BD5C-4A7315EBDDE5}" type="parTrans" cxnId="{4C3E7BE8-484D-4158-B304-7D3793DAEDD7}">
      <dgm:prSet/>
      <dgm:spPr/>
      <dgm:t>
        <a:bodyPr/>
        <a:lstStyle/>
        <a:p>
          <a:endParaRPr lang="zh-TW" altLang="en-US" b="1"/>
        </a:p>
      </dgm:t>
    </dgm:pt>
    <dgm:pt modelId="{3032079D-46B5-4A8A-A822-8F49504F3D71}" type="sibTrans" cxnId="{4C3E7BE8-484D-4158-B304-7D3793DAEDD7}">
      <dgm:prSet/>
      <dgm:spPr/>
      <dgm:t>
        <a:bodyPr/>
        <a:lstStyle/>
        <a:p>
          <a:endParaRPr lang="zh-TW" altLang="en-US" b="1"/>
        </a:p>
      </dgm:t>
    </dgm:pt>
    <dgm:pt modelId="{097FE31F-31E0-4043-8D2A-3D1FA582D183}">
      <dgm:prSet phldrT="[文字]" custT="1"/>
      <dgm:spPr/>
      <dgm:t>
        <a:bodyPr/>
        <a:lstStyle/>
        <a:p>
          <a:r>
            <a:rPr lang="zh-TW" altLang="en-US" sz="3600" b="1" dirty="0">
              <a:latin typeface="微軟正黑體" pitchFamily="34" charset="-120"/>
              <a:ea typeface="微軟正黑體" pitchFamily="34" charset="-120"/>
            </a:rPr>
            <a:t>創造未來可能性</a:t>
          </a:r>
        </a:p>
      </dgm:t>
    </dgm:pt>
    <dgm:pt modelId="{3B6D00DA-6C5B-4748-A537-89BE8DDB760D}" type="parTrans" cxnId="{81447ED1-AC24-4EDD-932C-DB1B4036A11C}">
      <dgm:prSet/>
      <dgm:spPr/>
      <dgm:t>
        <a:bodyPr/>
        <a:lstStyle/>
        <a:p>
          <a:endParaRPr lang="zh-TW" altLang="en-US" b="1"/>
        </a:p>
      </dgm:t>
    </dgm:pt>
    <dgm:pt modelId="{EA81E968-5E35-4ABD-B88A-C9B577690FF5}" type="sibTrans" cxnId="{81447ED1-AC24-4EDD-932C-DB1B4036A11C}">
      <dgm:prSet/>
      <dgm:spPr/>
      <dgm:t>
        <a:bodyPr/>
        <a:lstStyle/>
        <a:p>
          <a:endParaRPr lang="zh-TW" altLang="en-US" b="1"/>
        </a:p>
      </dgm:t>
    </dgm:pt>
    <dgm:pt modelId="{30E76E58-ADD3-43D3-AA9D-5203224C7A72}" type="pres">
      <dgm:prSet presAssocID="{1C513D4B-E36E-450A-9977-8D7BD554B4CF}" presName="arrowDiagram" presStyleCnt="0">
        <dgm:presLayoutVars>
          <dgm:chMax val="5"/>
          <dgm:dir/>
          <dgm:resizeHandles val="exact"/>
        </dgm:presLayoutVars>
      </dgm:prSet>
      <dgm:spPr/>
    </dgm:pt>
    <dgm:pt modelId="{3BC27EBD-C10A-4575-80CD-80E9B0341FE5}" type="pres">
      <dgm:prSet presAssocID="{1C513D4B-E36E-450A-9977-8D7BD554B4CF}" presName="arrow" presStyleLbl="bgShp" presStyleIdx="0" presStyleCnt="1"/>
      <dgm:spPr/>
    </dgm:pt>
    <dgm:pt modelId="{82A0CCE4-B734-459D-8F97-A09CEA4C39E2}" type="pres">
      <dgm:prSet presAssocID="{1C513D4B-E36E-450A-9977-8D7BD554B4CF}" presName="arrowDiagram3" presStyleCnt="0"/>
      <dgm:spPr/>
    </dgm:pt>
    <dgm:pt modelId="{821654C7-6C83-4DE7-8A2D-294180439FB5}" type="pres">
      <dgm:prSet presAssocID="{011B66EC-4997-4D9E-8104-54556C9842D8}" presName="bullet3a" presStyleLbl="node1" presStyleIdx="0" presStyleCnt="3"/>
      <dgm:spPr/>
    </dgm:pt>
    <dgm:pt modelId="{35D70122-0BD9-4EA7-A8E4-3DE2E56CCB1B}" type="pres">
      <dgm:prSet presAssocID="{011B66EC-4997-4D9E-8104-54556C9842D8}" presName="textBox3a" presStyleLbl="revTx" presStyleIdx="0" presStyleCnt="3" custScaleX="234619" custLinFactNeighborX="64567" custLinFactNeighborY="14910">
        <dgm:presLayoutVars>
          <dgm:bulletEnabled val="1"/>
        </dgm:presLayoutVars>
      </dgm:prSet>
      <dgm:spPr/>
      <dgm:t>
        <a:bodyPr/>
        <a:lstStyle/>
        <a:p>
          <a:endParaRPr lang="zh-TW" altLang="en-US"/>
        </a:p>
      </dgm:t>
    </dgm:pt>
    <dgm:pt modelId="{13FE61F3-DAF2-4DFB-BBCC-8ED8B8EF7100}" type="pres">
      <dgm:prSet presAssocID="{F49E00A8-EE64-4319-89D3-75A5965F14D5}" presName="bullet3b" presStyleLbl="node1" presStyleIdx="1" presStyleCnt="3"/>
      <dgm:spPr/>
    </dgm:pt>
    <dgm:pt modelId="{5C8D8D59-AE6A-497B-A299-48D31B82272F}" type="pres">
      <dgm:prSet presAssocID="{F49E00A8-EE64-4319-89D3-75A5965F14D5}" presName="textBox3b" presStyleLbl="revTx" presStyleIdx="1" presStyleCnt="3" custScaleX="208435" custScaleY="24816" custLinFactNeighborX="35628" custLinFactNeighborY="-21978">
        <dgm:presLayoutVars>
          <dgm:bulletEnabled val="1"/>
        </dgm:presLayoutVars>
      </dgm:prSet>
      <dgm:spPr/>
      <dgm:t>
        <a:bodyPr/>
        <a:lstStyle/>
        <a:p>
          <a:endParaRPr lang="zh-TW" altLang="en-US"/>
        </a:p>
      </dgm:t>
    </dgm:pt>
    <dgm:pt modelId="{DE5F1E9E-557E-454A-BC2F-E8BE80A5376F}" type="pres">
      <dgm:prSet presAssocID="{097FE31F-31E0-4043-8D2A-3D1FA582D183}" presName="bullet3c" presStyleLbl="node1" presStyleIdx="2" presStyleCnt="3"/>
      <dgm:spPr/>
    </dgm:pt>
    <dgm:pt modelId="{C8B0684D-179A-449A-8A81-E173C1C8DE28}" type="pres">
      <dgm:prSet presAssocID="{097FE31F-31E0-4043-8D2A-3D1FA582D183}" presName="textBox3c" presStyleLbl="revTx" presStyleIdx="2" presStyleCnt="3" custScaleX="219528" custScaleY="31994" custLinFactNeighborX="53531" custLinFactNeighborY="-25236">
        <dgm:presLayoutVars>
          <dgm:bulletEnabled val="1"/>
        </dgm:presLayoutVars>
      </dgm:prSet>
      <dgm:spPr/>
      <dgm:t>
        <a:bodyPr/>
        <a:lstStyle/>
        <a:p>
          <a:endParaRPr lang="zh-TW" altLang="en-US"/>
        </a:p>
      </dgm:t>
    </dgm:pt>
  </dgm:ptLst>
  <dgm:cxnLst>
    <dgm:cxn modelId="{3E63CE80-D8EB-430B-BB59-BCC23570601C}" type="presOf" srcId="{1C513D4B-E36E-450A-9977-8D7BD554B4CF}" destId="{30E76E58-ADD3-43D3-AA9D-5203224C7A72}" srcOrd="0" destOrd="0" presId="urn:microsoft.com/office/officeart/2005/8/layout/arrow2"/>
    <dgm:cxn modelId="{81447ED1-AC24-4EDD-932C-DB1B4036A11C}" srcId="{1C513D4B-E36E-450A-9977-8D7BD554B4CF}" destId="{097FE31F-31E0-4043-8D2A-3D1FA582D183}" srcOrd="2" destOrd="0" parTransId="{3B6D00DA-6C5B-4748-A537-89BE8DDB760D}" sibTransId="{EA81E968-5E35-4ABD-B88A-C9B577690FF5}"/>
    <dgm:cxn modelId="{32B3DE8A-B042-4F11-A05E-C9238CFA80E8}" type="presOf" srcId="{011B66EC-4997-4D9E-8104-54556C9842D8}" destId="{35D70122-0BD9-4EA7-A8E4-3DE2E56CCB1B}" srcOrd="0" destOrd="0" presId="urn:microsoft.com/office/officeart/2005/8/layout/arrow2"/>
    <dgm:cxn modelId="{7454ACF8-2053-4608-9F8A-A4475B9FAEB1}" type="presOf" srcId="{F49E00A8-EE64-4319-89D3-75A5965F14D5}" destId="{5C8D8D59-AE6A-497B-A299-48D31B82272F}" srcOrd="0" destOrd="0" presId="urn:microsoft.com/office/officeart/2005/8/layout/arrow2"/>
    <dgm:cxn modelId="{4C3E7BE8-484D-4158-B304-7D3793DAEDD7}" srcId="{1C513D4B-E36E-450A-9977-8D7BD554B4CF}" destId="{F49E00A8-EE64-4319-89D3-75A5965F14D5}" srcOrd="1" destOrd="0" parTransId="{F146B999-F8FC-4F60-BD5C-4A7315EBDDE5}" sibTransId="{3032079D-46B5-4A8A-A822-8F49504F3D71}"/>
    <dgm:cxn modelId="{6DBEC059-E343-4BB9-9D2D-B237FFD43A7B}" type="presOf" srcId="{097FE31F-31E0-4043-8D2A-3D1FA582D183}" destId="{C8B0684D-179A-449A-8A81-E173C1C8DE28}" srcOrd="0" destOrd="0" presId="urn:microsoft.com/office/officeart/2005/8/layout/arrow2"/>
    <dgm:cxn modelId="{5ED6267A-8614-4748-B1BF-58B27DFEF333}" srcId="{1C513D4B-E36E-450A-9977-8D7BD554B4CF}" destId="{011B66EC-4997-4D9E-8104-54556C9842D8}" srcOrd="0" destOrd="0" parTransId="{31CFF4AE-8C63-411B-B08B-442B874D740F}" sibTransId="{9B8153EC-013F-4051-871E-28F8B11403EA}"/>
    <dgm:cxn modelId="{D3F2B4E2-93EB-416C-8A67-4840F703DC0E}" type="presParOf" srcId="{30E76E58-ADD3-43D3-AA9D-5203224C7A72}" destId="{3BC27EBD-C10A-4575-80CD-80E9B0341FE5}" srcOrd="0" destOrd="0" presId="urn:microsoft.com/office/officeart/2005/8/layout/arrow2"/>
    <dgm:cxn modelId="{0AC6FD7B-3FA4-4E7D-88A4-76928A8DA58E}" type="presParOf" srcId="{30E76E58-ADD3-43D3-AA9D-5203224C7A72}" destId="{82A0CCE4-B734-459D-8F97-A09CEA4C39E2}" srcOrd="1" destOrd="0" presId="urn:microsoft.com/office/officeart/2005/8/layout/arrow2"/>
    <dgm:cxn modelId="{ECB09009-1B5C-4C1E-AA3A-0F23059EC62F}" type="presParOf" srcId="{82A0CCE4-B734-459D-8F97-A09CEA4C39E2}" destId="{821654C7-6C83-4DE7-8A2D-294180439FB5}" srcOrd="0" destOrd="0" presId="urn:microsoft.com/office/officeart/2005/8/layout/arrow2"/>
    <dgm:cxn modelId="{8749FDD1-C27E-4CFE-B2EF-63E8FFD4A073}" type="presParOf" srcId="{82A0CCE4-B734-459D-8F97-A09CEA4C39E2}" destId="{35D70122-0BD9-4EA7-A8E4-3DE2E56CCB1B}" srcOrd="1" destOrd="0" presId="urn:microsoft.com/office/officeart/2005/8/layout/arrow2"/>
    <dgm:cxn modelId="{AD409DF3-DC52-411A-BDE5-8B07E6F90BB0}" type="presParOf" srcId="{82A0CCE4-B734-459D-8F97-A09CEA4C39E2}" destId="{13FE61F3-DAF2-4DFB-BBCC-8ED8B8EF7100}" srcOrd="2" destOrd="0" presId="urn:microsoft.com/office/officeart/2005/8/layout/arrow2"/>
    <dgm:cxn modelId="{1000CD7D-FC06-4B83-B8C6-9A95E7092EC0}" type="presParOf" srcId="{82A0CCE4-B734-459D-8F97-A09CEA4C39E2}" destId="{5C8D8D59-AE6A-497B-A299-48D31B82272F}" srcOrd="3" destOrd="0" presId="urn:microsoft.com/office/officeart/2005/8/layout/arrow2"/>
    <dgm:cxn modelId="{7428FAFD-3416-4383-9B6D-850646C9C1AD}" type="presParOf" srcId="{82A0CCE4-B734-459D-8F97-A09CEA4C39E2}" destId="{DE5F1E9E-557E-454A-BC2F-E8BE80A5376F}" srcOrd="4" destOrd="0" presId="urn:microsoft.com/office/officeart/2005/8/layout/arrow2"/>
    <dgm:cxn modelId="{B0E85840-FC99-41DE-8992-B39A6B39D499}" type="presParOf" srcId="{82A0CCE4-B734-459D-8F97-A09CEA4C39E2}" destId="{C8B0684D-179A-449A-8A81-E173C1C8DE28}" srcOrd="5" destOrd="0" presId="urn:microsoft.com/office/officeart/2005/8/layout/arrow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6"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r>
            <a:rPr lang="en-US" altLang="zh-TW" sz="4000" b="1" dirty="0">
              <a:solidFill>
                <a:srgbClr val="C00000"/>
              </a:solidFill>
              <a:latin typeface="微軟正黑體" pitchFamily="34" charset="-120"/>
              <a:ea typeface="微軟正黑體" pitchFamily="34" charset="-120"/>
            </a:rPr>
            <a:t/>
          </a:r>
          <a:br>
            <a:rPr lang="en-US" altLang="zh-TW" sz="4000" b="1" dirty="0">
              <a:solidFill>
                <a:srgbClr val="C00000"/>
              </a:solidFill>
              <a:latin typeface="微軟正黑體" pitchFamily="34" charset="-120"/>
              <a:ea typeface="微軟正黑體" pitchFamily="34" charset="-120"/>
            </a:rPr>
          </a:b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積分愈高，夢想越容易實現</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C66037BD-2222-4AAA-BE7A-91D7A6C5DD08}" type="pres">
      <dgm:prSet presAssocID="{858616B5-744A-463F-97BE-DF60F3B46C36}" presName="Name0" presStyleCnt="0">
        <dgm:presLayoutVars>
          <dgm:chPref val="1"/>
          <dgm:dir/>
          <dgm:animOne val="branch"/>
          <dgm:animLvl val="lvl"/>
          <dgm:resizeHandles/>
        </dgm:presLayoutVars>
      </dgm:prSet>
      <dgm:spPr/>
      <dgm:t>
        <a:bodyPr/>
        <a:lstStyle/>
        <a:p>
          <a:endParaRPr lang="zh-TW" altLang="en-US"/>
        </a:p>
      </dgm:t>
    </dgm:pt>
    <dgm:pt modelId="{D53DF537-425E-4B9C-A4F6-AF0DA49A462A}" type="pres">
      <dgm:prSet presAssocID="{357DC9C5-F1AD-418F-BD31-79903A24C6E2}" presName="vertOne" presStyleCnt="0"/>
      <dgm:spPr/>
    </dgm:pt>
    <dgm:pt modelId="{D735B1D1-0536-4B84-8EBC-AEDEF96C6FD2}" type="pres">
      <dgm:prSet presAssocID="{357DC9C5-F1AD-418F-BD31-79903A24C6E2}" presName="txOne" presStyleLbl="node0" presStyleIdx="0" presStyleCnt="1">
        <dgm:presLayoutVars>
          <dgm:chPref val="3"/>
        </dgm:presLayoutVars>
      </dgm:prSet>
      <dgm:spPr/>
      <dgm:t>
        <a:bodyPr/>
        <a:lstStyle/>
        <a:p>
          <a:endParaRPr lang="zh-TW" altLang="en-US"/>
        </a:p>
      </dgm:t>
    </dgm:pt>
    <dgm:pt modelId="{2194515F-0BA3-4A05-9C79-6C55830AD7A1}" type="pres">
      <dgm:prSet presAssocID="{357DC9C5-F1AD-418F-BD31-79903A24C6E2}" presName="horzOne" presStyleCnt="0"/>
      <dgm:spPr/>
    </dgm:pt>
  </dgm:ptLst>
  <dgm:cxnLst>
    <dgm:cxn modelId="{491F3D30-97C2-4181-9631-B9347FAEDAED}" type="presOf" srcId="{858616B5-744A-463F-97BE-DF60F3B46C36}" destId="{C66037BD-2222-4AAA-BE7A-91D7A6C5DD08}"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BD0D4F6F-E1F6-465B-AF17-CDF7D48836E1}" type="presOf" srcId="{357DC9C5-F1AD-418F-BD31-79903A24C6E2}" destId="{D735B1D1-0536-4B84-8EBC-AEDEF96C6FD2}" srcOrd="0" destOrd="0" presId="urn:microsoft.com/office/officeart/2005/8/layout/hierarchy4"/>
    <dgm:cxn modelId="{5226FC10-1573-4613-B936-46EC68D4D4DB}" type="presParOf" srcId="{C66037BD-2222-4AAA-BE7A-91D7A6C5DD08}" destId="{D53DF537-425E-4B9C-A4F6-AF0DA49A462A}" srcOrd="0" destOrd="0" presId="urn:microsoft.com/office/officeart/2005/8/layout/hierarchy4"/>
    <dgm:cxn modelId="{4AB1FF64-D3B9-4750-9BB4-E71E63753A1B}" type="presParOf" srcId="{D53DF537-425E-4B9C-A4F6-AF0DA49A462A}" destId="{D735B1D1-0536-4B84-8EBC-AEDEF96C6FD2}" srcOrd="0" destOrd="0" presId="urn:microsoft.com/office/officeart/2005/8/layout/hierarchy4"/>
    <dgm:cxn modelId="{38907590-A66C-4A31-AD58-D5CDA0A342FE}" type="presParOf" srcId="{D53DF537-425E-4B9C-A4F6-AF0DA49A462A}" destId="{2194515F-0BA3-4A05-9C79-6C55830AD7A1}"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5C134F4-12CB-4273-A24B-862FCCB60339}" type="doc">
      <dgm:prSet loTypeId="urn:microsoft.com/office/officeart/2009/3/layout/IncreasingArrowsProcess" loCatId="process" qsTypeId="urn:microsoft.com/office/officeart/2005/8/quickstyle/simple1" qsCatId="simple" csTypeId="urn:microsoft.com/office/officeart/2005/8/colors/colorful3" csCatId="colorful" phldr="1"/>
      <dgm:spPr/>
      <dgm:t>
        <a:bodyPr/>
        <a:lstStyle/>
        <a:p>
          <a:endParaRPr lang="zh-TW" altLang="en-US"/>
        </a:p>
      </dgm:t>
    </dgm:pt>
    <dgm:pt modelId="{DCE43FDE-4017-4826-8ED2-D627AAFBB292}">
      <dgm:prSet phldrT="[文字]" custT="1"/>
      <dgm:spPr/>
      <dgm:t>
        <a:bodyPr/>
        <a:lstStyle/>
        <a:p>
          <a:r>
            <a:rPr lang="zh-TW" altLang="en-US" sz="3200" b="1" dirty="0">
              <a:latin typeface="微軟正黑體" pitchFamily="34" charset="-120"/>
              <a:ea typeface="微軟正黑體" pitchFamily="34" charset="-120"/>
            </a:rPr>
            <a:t>可補的</a:t>
          </a:r>
        </a:p>
      </dgm:t>
    </dgm:pt>
    <dgm:pt modelId="{F60EB765-43CA-4B0C-A735-79F332EA12D2}" type="parTrans" cxnId="{54BD5CA4-E768-4FC1-A30F-CACD8895972F}">
      <dgm:prSet/>
      <dgm:spPr/>
      <dgm:t>
        <a:bodyPr/>
        <a:lstStyle/>
        <a:p>
          <a:endParaRPr lang="zh-TW" altLang="en-US" b="1"/>
        </a:p>
      </dgm:t>
    </dgm:pt>
    <dgm:pt modelId="{CD22DFC2-7804-4BA3-BD23-472164874D90}" type="sibTrans" cxnId="{54BD5CA4-E768-4FC1-A30F-CACD8895972F}">
      <dgm:prSet/>
      <dgm:spPr/>
      <dgm:t>
        <a:bodyPr/>
        <a:lstStyle/>
        <a:p>
          <a:endParaRPr lang="zh-TW" altLang="en-US" b="1"/>
        </a:p>
      </dgm:t>
    </dgm:pt>
    <dgm:pt modelId="{9ADA0C82-7529-436B-9A71-0F81D9B3D7FC}">
      <dgm:prSet phldrT="[文字]" custT="1"/>
      <dgm:spPr/>
      <dgm:t>
        <a:bodyPr/>
        <a:lstStyle/>
        <a:p>
          <a:r>
            <a:rPr lang="en-US" altLang="zh-TW" sz="2400" b="1" dirty="0">
              <a:latin typeface="微軟正黑體" pitchFamily="34" charset="-120"/>
              <a:ea typeface="微軟正黑體" pitchFamily="34" charset="-120"/>
            </a:rPr>
            <a:t>1.</a:t>
          </a:r>
          <a:r>
            <a:rPr lang="zh-TW" altLang="en-US" sz="2400" b="1" dirty="0">
              <a:latin typeface="微軟正黑體" pitchFamily="34" charset="-120"/>
              <a:ea typeface="微軟正黑體" pitchFamily="34" charset="-120"/>
            </a:rPr>
            <a:t>服務學習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2.</a:t>
          </a:r>
          <a:r>
            <a:rPr lang="zh-TW" altLang="en-US" sz="2400" b="1" dirty="0">
              <a:latin typeface="微軟正黑體" pitchFamily="34" charset="-120"/>
              <a:ea typeface="微軟正黑體" pitchFamily="34" charset="-120"/>
            </a:rPr>
            <a:t>獎勵紀錄</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生活教育</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良</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均衡學習</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均</a:t>
          </a:r>
          <a:r>
            <a:rPr lang="en-US" altLang="zh-TW" sz="2400" b="1" dirty="0">
              <a:latin typeface="微軟正黑體" pitchFamily="34" charset="-120"/>
              <a:ea typeface="微軟正黑體" pitchFamily="34" charset="-120"/>
            </a:rPr>
            <a:t>)</a:t>
          </a:r>
        </a:p>
        <a:p>
          <a:r>
            <a:rPr lang="en-US" altLang="zh-TW" sz="2400" b="1" dirty="0">
              <a:latin typeface="微軟正黑體" pitchFamily="34" charset="-120"/>
              <a:ea typeface="微軟正黑體" pitchFamily="34" charset="-120"/>
            </a:rPr>
            <a:t>5.</a:t>
          </a:r>
          <a:r>
            <a:rPr lang="zh-TW" altLang="en-US" sz="2400" b="1" dirty="0">
              <a:latin typeface="微軟正黑體" pitchFamily="34" charset="-120"/>
              <a:ea typeface="微軟正黑體" pitchFamily="34" charset="-120"/>
            </a:rPr>
            <a:t>社團參與</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多</a:t>
          </a:r>
          <a:r>
            <a:rPr lang="en-US" altLang="zh-TW" sz="2400" b="1" dirty="0">
              <a:latin typeface="微軟正黑體" pitchFamily="34" charset="-120"/>
              <a:ea typeface="微軟正黑體" pitchFamily="34" charset="-120"/>
            </a:rPr>
            <a:t>)</a:t>
          </a:r>
          <a:endParaRPr lang="zh-TW" altLang="en-US" sz="2400" b="1" dirty="0">
            <a:latin typeface="微軟正黑體" pitchFamily="34" charset="-120"/>
            <a:ea typeface="微軟正黑體" pitchFamily="34" charset="-120"/>
          </a:endParaRPr>
        </a:p>
      </dgm:t>
    </dgm:pt>
    <dgm:pt modelId="{5AE5636D-F2FC-42D3-B85B-2D4FFAEE075B}" type="parTrans" cxnId="{AA0D36BD-647A-4E1D-ABBF-FF38942C9C3A}">
      <dgm:prSet/>
      <dgm:spPr/>
      <dgm:t>
        <a:bodyPr/>
        <a:lstStyle/>
        <a:p>
          <a:endParaRPr lang="zh-TW" altLang="en-US" b="1"/>
        </a:p>
      </dgm:t>
    </dgm:pt>
    <dgm:pt modelId="{1AD34668-C659-4D86-A0EC-911A3151E10D}" type="sibTrans" cxnId="{AA0D36BD-647A-4E1D-ABBF-FF38942C9C3A}">
      <dgm:prSet/>
      <dgm:spPr/>
      <dgm:t>
        <a:bodyPr/>
        <a:lstStyle/>
        <a:p>
          <a:endParaRPr lang="zh-TW" altLang="en-US" b="1"/>
        </a:p>
      </dgm:t>
    </dgm:pt>
    <dgm:pt modelId="{59081ABA-F1C5-457D-8216-8106D6CA0ED3}">
      <dgm:prSet phldrT="[文字]" custT="1"/>
      <dgm:spPr/>
      <dgm:t>
        <a:bodyPr/>
        <a:lstStyle/>
        <a:p>
          <a:r>
            <a:rPr lang="zh-TW" altLang="en-US" sz="3200" b="1" dirty="0">
              <a:latin typeface="微軟正黑體" pitchFamily="34" charset="-120"/>
              <a:ea typeface="微軟正黑體" pitchFamily="34" charset="-120"/>
            </a:rPr>
            <a:t>要專心拼的</a:t>
          </a:r>
        </a:p>
      </dgm:t>
    </dgm:pt>
    <dgm:pt modelId="{780CE6E0-94EE-4241-8A4B-A7D736CE72E8}" type="parTrans" cxnId="{2494CC54-A4F3-47F9-BA61-49A87A020746}">
      <dgm:prSet/>
      <dgm:spPr/>
      <dgm:t>
        <a:bodyPr/>
        <a:lstStyle/>
        <a:p>
          <a:endParaRPr lang="zh-TW" altLang="en-US" b="1"/>
        </a:p>
      </dgm:t>
    </dgm:pt>
    <dgm:pt modelId="{8A36FF0C-7A85-4303-93FB-F253BFA4C477}" type="sibTrans" cxnId="{2494CC54-A4F3-47F9-BA61-49A87A020746}">
      <dgm:prSet/>
      <dgm:spPr/>
      <dgm:t>
        <a:bodyPr/>
        <a:lstStyle/>
        <a:p>
          <a:endParaRPr lang="zh-TW" altLang="en-US" b="1"/>
        </a:p>
      </dgm:t>
    </dgm:pt>
    <dgm:pt modelId="{AC24EF94-075D-47A7-A4EC-50A1E7E133D1}">
      <dgm:prSet phldrT="[文字]" custT="1"/>
      <dgm:spPr/>
      <dgm:t>
        <a:bodyPr/>
        <a:lstStyle/>
        <a:p>
          <a:pPr>
            <a:spcAft>
              <a:spcPts val="600"/>
            </a:spcAft>
          </a:pPr>
          <a:r>
            <a:rPr lang="en-US" altLang="zh-TW" sz="2700" b="1" dirty="0">
              <a:solidFill>
                <a:schemeClr val="tx1"/>
              </a:solidFill>
              <a:latin typeface="微軟正黑體" pitchFamily="34" charset="-120"/>
              <a:ea typeface="微軟正黑體" pitchFamily="34" charset="-120"/>
            </a:rPr>
            <a:t>1.</a:t>
          </a:r>
          <a:r>
            <a:rPr lang="zh-TW" altLang="en-US" sz="2700" b="1" dirty="0">
              <a:solidFill>
                <a:schemeClr val="tx1"/>
              </a:solidFill>
              <a:latin typeface="微軟正黑體" pitchFamily="34" charset="-120"/>
              <a:ea typeface="微軟正黑體" pitchFamily="34" charset="-120"/>
            </a:rPr>
            <a:t>志願序</a:t>
          </a:r>
        </a:p>
      </dgm:t>
    </dgm:pt>
    <dgm:pt modelId="{74F99CDD-521D-4F90-B1EE-D16242CC1339}" type="parTrans" cxnId="{6AFE17DD-F124-4DC9-B87A-C89B925306FC}">
      <dgm:prSet/>
      <dgm:spPr/>
      <dgm:t>
        <a:bodyPr/>
        <a:lstStyle/>
        <a:p>
          <a:endParaRPr lang="zh-TW" altLang="en-US" b="1"/>
        </a:p>
      </dgm:t>
    </dgm:pt>
    <dgm:pt modelId="{DF754A2D-A393-4C06-9746-ADEFDE64FB3D}" type="sibTrans" cxnId="{6AFE17DD-F124-4DC9-B87A-C89B925306FC}">
      <dgm:prSet/>
      <dgm:spPr/>
      <dgm:t>
        <a:bodyPr/>
        <a:lstStyle/>
        <a:p>
          <a:endParaRPr lang="zh-TW" altLang="en-US" b="1"/>
        </a:p>
      </dgm:t>
    </dgm:pt>
    <dgm:pt modelId="{64451220-E2D9-4F5C-9080-7F4BDBB728C9}">
      <dgm:prSet phldrT="[文字]" custT="1"/>
      <dgm:spPr/>
      <dgm:t>
        <a:bodyPr/>
        <a:lstStyle/>
        <a:p>
          <a:r>
            <a:rPr lang="zh-TW" altLang="en-US" sz="2800" b="1" dirty="0">
              <a:latin typeface="微軟正黑體" pitchFamily="34" charset="-120"/>
              <a:ea typeface="微軟正黑體" pitchFamily="34" charset="-120"/>
            </a:rPr>
            <a:t>要進一步關心的</a:t>
          </a:r>
        </a:p>
      </dgm:t>
    </dgm:pt>
    <dgm:pt modelId="{4855D09F-6537-496A-8283-07D15F765FFD}" type="parTrans" cxnId="{28D322E0-315C-4FBD-9A3A-47A98F785DE4}">
      <dgm:prSet/>
      <dgm:spPr/>
      <dgm:t>
        <a:bodyPr/>
        <a:lstStyle/>
        <a:p>
          <a:endParaRPr lang="zh-TW" altLang="en-US" b="1"/>
        </a:p>
      </dgm:t>
    </dgm:pt>
    <dgm:pt modelId="{FBBB412B-8B1D-449E-8B84-EB907D475760}" type="sibTrans" cxnId="{28D322E0-315C-4FBD-9A3A-47A98F785DE4}">
      <dgm:prSet/>
      <dgm:spPr/>
      <dgm:t>
        <a:bodyPr/>
        <a:lstStyle/>
        <a:p>
          <a:endParaRPr lang="zh-TW" altLang="en-US" b="1"/>
        </a:p>
      </dgm:t>
    </dgm:pt>
    <dgm:pt modelId="{02B8D24B-7B10-42FD-A46B-F5C7537879FD}">
      <dgm:prSet phldrT="[文字]" custT="1"/>
      <dgm:spPr/>
      <dgm:t>
        <a:bodyPr/>
        <a:lstStyle/>
        <a:p>
          <a:r>
            <a:rPr lang="en-US" altLang="zh-TW" sz="2600" b="1" dirty="0">
              <a:solidFill>
                <a:schemeClr val="tx1"/>
              </a:solidFill>
              <a:latin typeface="微軟正黑體" pitchFamily="34" charset="-120"/>
              <a:ea typeface="微軟正黑體" pitchFamily="34" charset="-120"/>
            </a:rPr>
            <a:t>1.</a:t>
          </a:r>
          <a:r>
            <a:rPr lang="zh-TW" altLang="en-US" sz="2600" b="1" dirty="0">
              <a:solidFill>
                <a:schemeClr val="tx1"/>
              </a:solidFill>
              <a:latin typeface="微軟正黑體" pitchFamily="34" charset="-120"/>
              <a:ea typeface="微軟正黑體" pitchFamily="34" charset="-120"/>
            </a:rPr>
            <a:t>競賽表現</a:t>
          </a:r>
          <a:endParaRPr lang="en-US" altLang="zh-TW" sz="2600" b="1" dirty="0">
            <a:solidFill>
              <a:schemeClr val="tx1"/>
            </a:solidFill>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技藝競賽</a:t>
          </a:r>
          <a:endParaRPr lang="en-US" altLang="zh-TW" sz="2400" b="1" dirty="0">
            <a:latin typeface="微軟正黑體" pitchFamily="34" charset="-120"/>
            <a:ea typeface="微軟正黑體" pitchFamily="34" charset="-120"/>
          </a:endParaRPr>
        </a:p>
        <a:p>
          <a:r>
            <a:rPr lang="en-US" altLang="zh-TW" sz="2400" b="1" dirty="0">
              <a:latin typeface="微軟正黑體" pitchFamily="34" charset="-120"/>
              <a:ea typeface="微軟正黑體" pitchFamily="34" charset="-120"/>
            </a:rPr>
            <a:t>-&gt;</a:t>
          </a:r>
          <a:r>
            <a:rPr lang="zh-TW" altLang="en-US" sz="2400" b="1" dirty="0">
              <a:latin typeface="微軟正黑體" pitchFamily="34" charset="-120"/>
              <a:ea typeface="微軟正黑體" pitchFamily="34" charset="-120"/>
            </a:rPr>
            <a:t>縣級競賽</a:t>
          </a:r>
          <a:endParaRPr lang="en-US" altLang="zh-TW" sz="2400" b="1" dirty="0">
            <a:latin typeface="微軟正黑體" pitchFamily="34" charset="-120"/>
            <a:ea typeface="微軟正黑體" pitchFamily="34" charset="-120"/>
          </a:endParaRPr>
        </a:p>
        <a:p>
          <a:r>
            <a:rPr lang="en-US" altLang="zh-TW" sz="2400" b="1" dirty="0">
              <a:solidFill>
                <a:srgbClr val="FF0000"/>
              </a:solidFill>
              <a:latin typeface="微軟正黑體" pitchFamily="34" charset="-120"/>
              <a:ea typeface="微軟正黑體" pitchFamily="34" charset="-120"/>
            </a:rPr>
            <a:t>2.</a:t>
          </a:r>
          <a:r>
            <a:rPr lang="zh-TW" altLang="en-US" sz="2400" b="1" dirty="0">
              <a:solidFill>
                <a:srgbClr val="FF0000"/>
              </a:solidFill>
              <a:latin typeface="微軟正黑體" pitchFamily="34" charset="-120"/>
              <a:ea typeface="微軟正黑體" pitchFamily="34" charset="-120"/>
            </a:rPr>
            <a:t>體適能</a:t>
          </a:r>
          <a:endParaRPr lang="en-US" altLang="zh-TW" sz="2400" b="1" dirty="0">
            <a:solidFill>
              <a:srgbClr val="FF0000"/>
            </a:solidFill>
            <a:latin typeface="微軟正黑體" pitchFamily="34" charset="-120"/>
            <a:ea typeface="微軟正黑體" pitchFamily="34" charset="-120"/>
          </a:endParaRPr>
        </a:p>
        <a:p>
          <a:endParaRPr lang="en-US" altLang="zh-TW" sz="2400" b="1" dirty="0">
            <a:latin typeface="微軟正黑體" pitchFamily="34" charset="-120"/>
            <a:ea typeface="微軟正黑體" pitchFamily="34" charset="-120"/>
          </a:endParaRPr>
        </a:p>
      </dgm:t>
    </dgm:pt>
    <dgm:pt modelId="{AE96FB5E-E81A-4A5E-9883-CD5A343C56C8}" type="parTrans" cxnId="{0EF26B3D-3DEC-4F22-9129-E3BBECD4505D}">
      <dgm:prSet/>
      <dgm:spPr/>
      <dgm:t>
        <a:bodyPr/>
        <a:lstStyle/>
        <a:p>
          <a:endParaRPr lang="zh-TW" altLang="en-US" b="1"/>
        </a:p>
      </dgm:t>
    </dgm:pt>
    <dgm:pt modelId="{2BCC955B-A707-4494-826C-E402DBA88342}" type="sibTrans" cxnId="{0EF26B3D-3DEC-4F22-9129-E3BBECD4505D}">
      <dgm:prSet/>
      <dgm:spPr/>
      <dgm:t>
        <a:bodyPr/>
        <a:lstStyle/>
        <a:p>
          <a:endParaRPr lang="zh-TW" altLang="en-US" b="1"/>
        </a:p>
      </dgm:t>
    </dgm:pt>
    <dgm:pt modelId="{8BED3B37-6CC7-485A-9F76-3A5672B2B741}">
      <dgm:prSet custT="1"/>
      <dgm:spPr/>
      <dgm:t>
        <a:bodyPr/>
        <a:lstStyle/>
        <a:p>
          <a:pPr>
            <a:spcAft>
              <a:spcPts val="600"/>
            </a:spcAft>
          </a:pPr>
          <a:r>
            <a:rPr lang="en-US" altLang="zh-TW" sz="2700" b="1" dirty="0">
              <a:solidFill>
                <a:srgbClr val="FF0000"/>
              </a:solidFill>
              <a:latin typeface="微軟正黑體" pitchFamily="34" charset="-120"/>
              <a:ea typeface="微軟正黑體" pitchFamily="34" charset="-120"/>
            </a:rPr>
            <a:t>2.</a:t>
          </a:r>
          <a:r>
            <a:rPr lang="zh-TW" altLang="en-US" sz="2700" b="1" dirty="0">
              <a:solidFill>
                <a:srgbClr val="FF0000"/>
              </a:solidFill>
              <a:latin typeface="微軟正黑體" pitchFamily="34" charset="-120"/>
              <a:ea typeface="微軟正黑體" pitchFamily="34" charset="-120"/>
            </a:rPr>
            <a:t>教育會考</a:t>
          </a:r>
          <a:endParaRPr lang="en-US" altLang="zh-TW" sz="2700" b="1" dirty="0">
            <a:solidFill>
              <a:srgbClr val="FF0000"/>
            </a:solidFill>
            <a:latin typeface="微軟正黑體" pitchFamily="34" charset="-120"/>
            <a:ea typeface="微軟正黑體" pitchFamily="34" charset="-120"/>
          </a:endParaRPr>
        </a:p>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學科積分</a:t>
          </a:r>
        </a:p>
      </dgm:t>
    </dgm:pt>
    <dgm:pt modelId="{7D49F035-A3AE-4A70-813A-20F2A4C1D075}" type="parTrans" cxnId="{DAD949A6-F1FC-4EC5-90B0-3D592FE19678}">
      <dgm:prSet/>
      <dgm:spPr/>
      <dgm:t>
        <a:bodyPr/>
        <a:lstStyle/>
        <a:p>
          <a:endParaRPr lang="zh-TW" altLang="en-US" b="1"/>
        </a:p>
      </dgm:t>
    </dgm:pt>
    <dgm:pt modelId="{CBF8EE5F-8707-46F3-8F8C-2E5EC53C0CFA}" type="sibTrans" cxnId="{DAD949A6-F1FC-4EC5-90B0-3D592FE19678}">
      <dgm:prSet/>
      <dgm:spPr/>
      <dgm:t>
        <a:bodyPr/>
        <a:lstStyle/>
        <a:p>
          <a:endParaRPr lang="zh-TW" altLang="en-US" b="1"/>
        </a:p>
      </dgm:t>
    </dgm:pt>
    <dgm:pt modelId="{D6E72393-BDF0-4F57-92BC-7701FEBC4105}">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志願多填</a:t>
          </a:r>
          <a:endParaRPr lang="en-US" altLang="zh-TW" sz="2400" b="1" dirty="0">
            <a:solidFill>
              <a:schemeClr val="tx1"/>
            </a:solidFill>
            <a:latin typeface="微軟正黑體" pitchFamily="34" charset="-120"/>
            <a:ea typeface="微軟正黑體" pitchFamily="34" charset="-120"/>
          </a:endParaRPr>
        </a:p>
      </dgm:t>
    </dgm:pt>
    <dgm:pt modelId="{912855FF-C65D-468C-80C3-D980F7C7F303}" type="sibTrans" cxnId="{3602EFD3-FA21-47A7-A9E2-61165F5024C6}">
      <dgm:prSet/>
      <dgm:spPr/>
      <dgm:t>
        <a:bodyPr/>
        <a:lstStyle/>
        <a:p>
          <a:endParaRPr lang="zh-TW" altLang="en-US" b="1"/>
        </a:p>
      </dgm:t>
    </dgm:pt>
    <dgm:pt modelId="{90B2A28E-4D52-46AE-A4A9-CD919799D3F4}" type="parTrans" cxnId="{3602EFD3-FA21-47A7-A9E2-61165F5024C6}">
      <dgm:prSet/>
      <dgm:spPr/>
      <dgm:t>
        <a:bodyPr/>
        <a:lstStyle/>
        <a:p>
          <a:endParaRPr lang="zh-TW" altLang="en-US" b="1"/>
        </a:p>
      </dgm:t>
    </dgm:pt>
    <dgm:pt modelId="{60E0DDA4-352A-4750-8209-055329510E6F}">
      <dgm:prSet custT="1"/>
      <dgm:spPr/>
      <dgm:t>
        <a:bodyPr/>
        <a:lstStyle/>
        <a:p>
          <a:pPr>
            <a:spcAft>
              <a:spcPts val="6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考量因素</a:t>
          </a:r>
          <a:endParaRPr lang="en-US" altLang="zh-TW" sz="2400" b="1" dirty="0">
            <a:solidFill>
              <a:schemeClr val="tx1"/>
            </a:solidFill>
            <a:latin typeface="微軟正黑體" pitchFamily="34" charset="-120"/>
            <a:ea typeface="微軟正黑體" pitchFamily="34" charset="-120"/>
          </a:endParaRPr>
        </a:p>
      </dgm:t>
    </dgm:pt>
    <dgm:pt modelId="{E5936B50-7A37-4392-A028-C317575DAB87}" type="sibTrans" cxnId="{8DA409E5-749F-4408-9285-B531E07DCB67}">
      <dgm:prSet/>
      <dgm:spPr/>
      <dgm:t>
        <a:bodyPr/>
        <a:lstStyle/>
        <a:p>
          <a:endParaRPr lang="zh-TW" altLang="en-US" b="1"/>
        </a:p>
      </dgm:t>
    </dgm:pt>
    <dgm:pt modelId="{ACDFEFBB-EC00-4189-96FD-E699DE8AF226}" type="parTrans" cxnId="{8DA409E5-749F-4408-9285-B531E07DCB67}">
      <dgm:prSet/>
      <dgm:spPr/>
      <dgm:t>
        <a:bodyPr/>
        <a:lstStyle/>
        <a:p>
          <a:endParaRPr lang="zh-TW" altLang="en-US" b="1"/>
        </a:p>
      </dgm:t>
    </dgm:pt>
    <dgm:pt modelId="{7DF64818-BC71-420C-A621-993ED4BAC383}">
      <dgm:prSet custT="1"/>
      <dgm:spPr/>
      <dgm:t>
        <a:bodyPr/>
        <a:lstStyle/>
        <a:p>
          <a:pPr>
            <a:spcAft>
              <a:spcPct val="35000"/>
            </a:spcAft>
          </a:pPr>
          <a:r>
            <a:rPr lang="en-US" altLang="zh-TW" sz="2400" b="1" dirty="0">
              <a:solidFill>
                <a:schemeClr val="tx1"/>
              </a:solidFill>
              <a:latin typeface="微軟正黑體" pitchFamily="34" charset="-120"/>
              <a:ea typeface="微軟正黑體" pitchFamily="34" charset="-120"/>
            </a:rPr>
            <a:t>-&gt;</a:t>
          </a:r>
          <a:r>
            <a:rPr lang="zh-TW" altLang="en-US" sz="2400" b="1" dirty="0">
              <a:solidFill>
                <a:schemeClr val="tx1"/>
              </a:solidFill>
              <a:latin typeface="微軟正黑體" pitchFamily="34" charset="-120"/>
              <a:ea typeface="微軟正黑體" pitchFamily="34" charset="-120"/>
            </a:rPr>
            <a:t>寫作測驗</a:t>
          </a:r>
          <a:endParaRPr lang="zh-TW" altLang="zh-TW" sz="2400" b="1" dirty="0">
            <a:solidFill>
              <a:schemeClr val="tx1"/>
            </a:solidFill>
            <a:latin typeface="微軟正黑體" pitchFamily="34" charset="-120"/>
            <a:ea typeface="微軟正黑體" pitchFamily="34" charset="-120"/>
          </a:endParaRPr>
        </a:p>
      </dgm:t>
    </dgm:pt>
    <dgm:pt modelId="{9F052F78-DC17-4007-9704-046138B406E9}" type="parTrans" cxnId="{C5480475-5580-4AD0-AD58-2D437FEEB3D8}">
      <dgm:prSet/>
      <dgm:spPr/>
      <dgm:t>
        <a:bodyPr/>
        <a:lstStyle/>
        <a:p>
          <a:endParaRPr lang="zh-TW" altLang="en-US"/>
        </a:p>
      </dgm:t>
    </dgm:pt>
    <dgm:pt modelId="{5BC69D25-DA83-4C07-930B-65BA594F86D4}" type="sibTrans" cxnId="{C5480475-5580-4AD0-AD58-2D437FEEB3D8}">
      <dgm:prSet/>
      <dgm:spPr/>
      <dgm:t>
        <a:bodyPr/>
        <a:lstStyle/>
        <a:p>
          <a:endParaRPr lang="zh-TW" altLang="en-US"/>
        </a:p>
      </dgm:t>
    </dgm:pt>
    <dgm:pt modelId="{ED260DE2-EA64-4320-AA32-F7FBF4401294}">
      <dgm:prSet custT="1"/>
      <dgm:spPr/>
      <dgm:t>
        <a:bodyPr/>
        <a:lstStyle/>
        <a:p>
          <a:pPr>
            <a:spcAft>
              <a:spcPct val="35000"/>
            </a:spcAft>
          </a:pPr>
          <a:endParaRPr lang="en-US" altLang="zh-TW" sz="2700" b="1" dirty="0">
            <a:solidFill>
              <a:srgbClr val="FF0000"/>
            </a:solidFill>
            <a:latin typeface="微軟正黑體" pitchFamily="34" charset="-120"/>
            <a:ea typeface="微軟正黑體" pitchFamily="34" charset="-120"/>
          </a:endParaRPr>
        </a:p>
      </dgm:t>
    </dgm:pt>
    <dgm:pt modelId="{1D5583C3-023E-4AAB-BC86-EEFE63849676}" type="parTrans" cxnId="{AB75A552-1E7A-4186-A013-C4A5A6D712F8}">
      <dgm:prSet/>
      <dgm:spPr/>
      <dgm:t>
        <a:bodyPr/>
        <a:lstStyle/>
        <a:p>
          <a:endParaRPr lang="zh-TW" altLang="en-US"/>
        </a:p>
      </dgm:t>
    </dgm:pt>
    <dgm:pt modelId="{6DCBD8A2-7EC3-4F0A-85D7-ECF3F1AEEE68}" type="sibTrans" cxnId="{AB75A552-1E7A-4186-A013-C4A5A6D712F8}">
      <dgm:prSet/>
      <dgm:spPr/>
      <dgm:t>
        <a:bodyPr/>
        <a:lstStyle/>
        <a:p>
          <a:endParaRPr lang="zh-TW" altLang="en-US"/>
        </a:p>
      </dgm:t>
    </dgm:pt>
    <dgm:pt modelId="{C4D40519-B055-4744-9951-83A32254E7E5}" type="pres">
      <dgm:prSet presAssocID="{F5C134F4-12CB-4273-A24B-862FCCB60339}" presName="Name0" presStyleCnt="0">
        <dgm:presLayoutVars>
          <dgm:chMax val="5"/>
          <dgm:chPref val="5"/>
          <dgm:dir/>
          <dgm:animLvl val="lvl"/>
        </dgm:presLayoutVars>
      </dgm:prSet>
      <dgm:spPr/>
      <dgm:t>
        <a:bodyPr/>
        <a:lstStyle/>
        <a:p>
          <a:endParaRPr lang="zh-TW" altLang="en-US"/>
        </a:p>
      </dgm:t>
    </dgm:pt>
    <dgm:pt modelId="{3DE2B3A8-F618-448D-90E5-5B1FB8F37921}" type="pres">
      <dgm:prSet presAssocID="{DCE43FDE-4017-4826-8ED2-D627AAFBB292}" presName="parentText1" presStyleLbl="node1" presStyleIdx="0" presStyleCnt="3" custLinFactNeighborX="-875" custLinFactNeighborY="2020">
        <dgm:presLayoutVars>
          <dgm:chMax/>
          <dgm:chPref val="3"/>
          <dgm:bulletEnabled val="1"/>
        </dgm:presLayoutVars>
      </dgm:prSet>
      <dgm:spPr/>
      <dgm:t>
        <a:bodyPr/>
        <a:lstStyle/>
        <a:p>
          <a:endParaRPr lang="zh-TW" altLang="en-US"/>
        </a:p>
      </dgm:t>
    </dgm:pt>
    <dgm:pt modelId="{68E33B60-1B09-4E77-A354-95EECDB0DBCD}" type="pres">
      <dgm:prSet presAssocID="{DCE43FDE-4017-4826-8ED2-D627AAFBB292}" presName="childText1" presStyleLbl="solidAlignAcc1" presStyleIdx="0" presStyleCnt="3" custScaleX="92381" custScaleY="150691" custLinFactNeighborX="-265" custLinFactNeighborY="20632">
        <dgm:presLayoutVars>
          <dgm:chMax val="0"/>
          <dgm:chPref val="0"/>
          <dgm:bulletEnabled val="1"/>
        </dgm:presLayoutVars>
      </dgm:prSet>
      <dgm:spPr/>
      <dgm:t>
        <a:bodyPr/>
        <a:lstStyle/>
        <a:p>
          <a:endParaRPr lang="zh-TW" altLang="en-US"/>
        </a:p>
      </dgm:t>
    </dgm:pt>
    <dgm:pt modelId="{308277BE-9C70-474B-9B39-BB46EFC79552}" type="pres">
      <dgm:prSet presAssocID="{59081ABA-F1C5-457D-8216-8106D6CA0ED3}" presName="parentText2" presStyleLbl="node1" presStyleIdx="1" presStyleCnt="3" custScaleX="102083" custLinFactNeighborX="102" custLinFactNeighborY="-14377">
        <dgm:presLayoutVars>
          <dgm:chMax/>
          <dgm:chPref val="3"/>
          <dgm:bulletEnabled val="1"/>
        </dgm:presLayoutVars>
      </dgm:prSet>
      <dgm:spPr/>
      <dgm:t>
        <a:bodyPr/>
        <a:lstStyle/>
        <a:p>
          <a:endParaRPr lang="zh-TW" altLang="en-US"/>
        </a:p>
      </dgm:t>
    </dgm:pt>
    <dgm:pt modelId="{136D3C0B-2C77-47CC-81E1-AAB624179C10}" type="pres">
      <dgm:prSet presAssocID="{59081ABA-F1C5-457D-8216-8106D6CA0ED3}" presName="childText2" presStyleLbl="solidAlignAcc1" presStyleIdx="1" presStyleCnt="3" custScaleX="89976" custScaleY="151538" custLinFactNeighborX="-4318" custLinFactNeighborY="13162">
        <dgm:presLayoutVars>
          <dgm:chMax val="0"/>
          <dgm:chPref val="0"/>
          <dgm:bulletEnabled val="1"/>
        </dgm:presLayoutVars>
      </dgm:prSet>
      <dgm:spPr/>
      <dgm:t>
        <a:bodyPr/>
        <a:lstStyle/>
        <a:p>
          <a:endParaRPr lang="zh-TW" altLang="en-US"/>
        </a:p>
      </dgm:t>
    </dgm:pt>
    <dgm:pt modelId="{9197909A-240F-4A12-9039-4BA307A27BE3}" type="pres">
      <dgm:prSet presAssocID="{64451220-E2D9-4F5C-9080-7F4BDBB728C9}" presName="parentText3" presStyleLbl="node1" presStyleIdx="2" presStyleCnt="3" custScaleX="105225" custLinFactNeighborX="-551" custLinFactNeighborY="-11322">
        <dgm:presLayoutVars>
          <dgm:chMax/>
          <dgm:chPref val="3"/>
          <dgm:bulletEnabled val="1"/>
        </dgm:presLayoutVars>
      </dgm:prSet>
      <dgm:spPr/>
      <dgm:t>
        <a:bodyPr/>
        <a:lstStyle/>
        <a:p>
          <a:endParaRPr lang="zh-TW" altLang="en-US"/>
        </a:p>
      </dgm:t>
    </dgm:pt>
    <dgm:pt modelId="{5BEEB2B8-458D-4657-A6F7-95499035BD41}" type="pres">
      <dgm:prSet presAssocID="{64451220-E2D9-4F5C-9080-7F4BDBB728C9}" presName="childText3" presStyleLbl="solidAlignAcc1" presStyleIdx="2" presStyleCnt="3" custScaleX="99377" custScaleY="120057" custLinFactNeighborX="390" custLinFactNeighborY="-1225">
        <dgm:presLayoutVars>
          <dgm:chMax val="0"/>
          <dgm:chPref val="0"/>
          <dgm:bulletEnabled val="1"/>
        </dgm:presLayoutVars>
      </dgm:prSet>
      <dgm:spPr/>
      <dgm:t>
        <a:bodyPr/>
        <a:lstStyle/>
        <a:p>
          <a:endParaRPr lang="zh-TW" altLang="en-US"/>
        </a:p>
      </dgm:t>
    </dgm:pt>
  </dgm:ptLst>
  <dgm:cxnLst>
    <dgm:cxn modelId="{8DA409E5-749F-4408-9285-B531E07DCB67}" srcId="{59081ABA-F1C5-457D-8216-8106D6CA0ED3}" destId="{60E0DDA4-352A-4750-8209-055329510E6F}" srcOrd="2" destOrd="0" parTransId="{ACDFEFBB-EC00-4189-96FD-E699DE8AF226}" sibTransId="{E5936B50-7A37-4392-A028-C317575DAB87}"/>
    <dgm:cxn modelId="{E08B0309-6D07-4D5A-8F7A-A598BD70D21B}" type="presOf" srcId="{59081ABA-F1C5-457D-8216-8106D6CA0ED3}" destId="{308277BE-9C70-474B-9B39-BB46EFC79552}" srcOrd="0" destOrd="0" presId="urn:microsoft.com/office/officeart/2009/3/layout/IncreasingArrowsProcess"/>
    <dgm:cxn modelId="{D0F60D7D-E4BA-4D55-832F-5F77752236A8}" type="presOf" srcId="{D6E72393-BDF0-4F57-92BC-7701FEBC4105}" destId="{136D3C0B-2C77-47CC-81E1-AAB624179C10}" srcOrd="0" destOrd="1" presId="urn:microsoft.com/office/officeart/2009/3/layout/IncreasingArrowsProcess"/>
    <dgm:cxn modelId="{1A6194F8-2551-4829-ADAE-C9B4954A9F73}" type="presOf" srcId="{F5C134F4-12CB-4273-A24B-862FCCB60339}" destId="{C4D40519-B055-4744-9951-83A32254E7E5}" srcOrd="0" destOrd="0" presId="urn:microsoft.com/office/officeart/2009/3/layout/IncreasingArrowsProcess"/>
    <dgm:cxn modelId="{0EF26B3D-3DEC-4F22-9129-E3BBECD4505D}" srcId="{64451220-E2D9-4F5C-9080-7F4BDBB728C9}" destId="{02B8D24B-7B10-42FD-A46B-F5C7537879FD}" srcOrd="0" destOrd="0" parTransId="{AE96FB5E-E81A-4A5E-9883-CD5A343C56C8}" sibTransId="{2BCC955B-A707-4494-826C-E402DBA88342}"/>
    <dgm:cxn modelId="{AB75A552-1E7A-4186-A013-C4A5A6D712F8}" srcId="{59081ABA-F1C5-457D-8216-8106D6CA0ED3}" destId="{ED260DE2-EA64-4320-AA32-F7FBF4401294}" srcOrd="5" destOrd="0" parTransId="{1D5583C3-023E-4AAB-BC86-EEFE63849676}" sibTransId="{6DCBD8A2-7EC3-4F0A-85D7-ECF3F1AEEE68}"/>
    <dgm:cxn modelId="{255A5077-067D-4620-A3F7-7E5175F52601}" type="presOf" srcId="{ED260DE2-EA64-4320-AA32-F7FBF4401294}" destId="{136D3C0B-2C77-47CC-81E1-AAB624179C10}" srcOrd="0" destOrd="5" presId="urn:microsoft.com/office/officeart/2009/3/layout/IncreasingArrowsProcess"/>
    <dgm:cxn modelId="{8186B378-AE91-4860-9760-A36B0426D128}" type="presOf" srcId="{AC24EF94-075D-47A7-A4EC-50A1E7E133D1}" destId="{136D3C0B-2C77-47CC-81E1-AAB624179C10}" srcOrd="0" destOrd="0" presId="urn:microsoft.com/office/officeart/2009/3/layout/IncreasingArrowsProcess"/>
    <dgm:cxn modelId="{6AFE17DD-F124-4DC9-B87A-C89B925306FC}" srcId="{59081ABA-F1C5-457D-8216-8106D6CA0ED3}" destId="{AC24EF94-075D-47A7-A4EC-50A1E7E133D1}" srcOrd="0" destOrd="0" parTransId="{74F99CDD-521D-4F90-B1EE-D16242CC1339}" sibTransId="{DF754A2D-A393-4C06-9746-ADEFDE64FB3D}"/>
    <dgm:cxn modelId="{311F08B6-764D-462F-96BD-ED5F77A7E0B5}" type="presOf" srcId="{8BED3B37-6CC7-485A-9F76-3A5672B2B741}" destId="{136D3C0B-2C77-47CC-81E1-AAB624179C10}" srcOrd="0" destOrd="3" presId="urn:microsoft.com/office/officeart/2009/3/layout/IncreasingArrowsProcess"/>
    <dgm:cxn modelId="{07E89909-288C-45F2-8996-358AEAABA3FA}" type="presOf" srcId="{02B8D24B-7B10-42FD-A46B-F5C7537879FD}" destId="{5BEEB2B8-458D-4657-A6F7-95499035BD41}" srcOrd="0" destOrd="0" presId="urn:microsoft.com/office/officeart/2009/3/layout/IncreasingArrowsProcess"/>
    <dgm:cxn modelId="{FFF82402-7D4B-4CC0-B063-1E640B506681}" type="presOf" srcId="{64451220-E2D9-4F5C-9080-7F4BDBB728C9}" destId="{9197909A-240F-4A12-9039-4BA307A27BE3}" srcOrd="0" destOrd="0" presId="urn:microsoft.com/office/officeart/2009/3/layout/IncreasingArrowsProcess"/>
    <dgm:cxn modelId="{93C3DB20-BB27-4523-81A8-12F4FC6D2AF0}" type="presOf" srcId="{7DF64818-BC71-420C-A621-993ED4BAC383}" destId="{136D3C0B-2C77-47CC-81E1-AAB624179C10}" srcOrd="0" destOrd="4" presId="urn:microsoft.com/office/officeart/2009/3/layout/IncreasingArrowsProcess"/>
    <dgm:cxn modelId="{3602EFD3-FA21-47A7-A9E2-61165F5024C6}" srcId="{59081ABA-F1C5-457D-8216-8106D6CA0ED3}" destId="{D6E72393-BDF0-4F57-92BC-7701FEBC4105}" srcOrd="1" destOrd="0" parTransId="{90B2A28E-4D52-46AE-A4A9-CD919799D3F4}" sibTransId="{912855FF-C65D-468C-80C3-D980F7C7F303}"/>
    <dgm:cxn modelId="{28D322E0-315C-4FBD-9A3A-47A98F785DE4}" srcId="{F5C134F4-12CB-4273-A24B-862FCCB60339}" destId="{64451220-E2D9-4F5C-9080-7F4BDBB728C9}" srcOrd="2" destOrd="0" parTransId="{4855D09F-6537-496A-8283-07D15F765FFD}" sibTransId="{FBBB412B-8B1D-449E-8B84-EB907D475760}"/>
    <dgm:cxn modelId="{DAD949A6-F1FC-4EC5-90B0-3D592FE19678}" srcId="{59081ABA-F1C5-457D-8216-8106D6CA0ED3}" destId="{8BED3B37-6CC7-485A-9F76-3A5672B2B741}" srcOrd="3" destOrd="0" parTransId="{7D49F035-A3AE-4A70-813A-20F2A4C1D075}" sibTransId="{CBF8EE5F-8707-46F3-8F8C-2E5EC53C0CFA}"/>
    <dgm:cxn modelId="{71937901-35E1-44CB-9A45-34E575807A7F}" type="presOf" srcId="{9ADA0C82-7529-436B-9A71-0F81D9B3D7FC}" destId="{68E33B60-1B09-4E77-A354-95EECDB0DBCD}" srcOrd="0" destOrd="0" presId="urn:microsoft.com/office/officeart/2009/3/layout/IncreasingArrowsProcess"/>
    <dgm:cxn modelId="{C5480475-5580-4AD0-AD58-2D437FEEB3D8}" srcId="{59081ABA-F1C5-457D-8216-8106D6CA0ED3}" destId="{7DF64818-BC71-420C-A621-993ED4BAC383}" srcOrd="4" destOrd="0" parTransId="{9F052F78-DC17-4007-9704-046138B406E9}" sibTransId="{5BC69D25-DA83-4C07-930B-65BA594F86D4}"/>
    <dgm:cxn modelId="{06E3F719-A9CF-4C9E-8CFD-AEE2A00C13E4}" type="presOf" srcId="{60E0DDA4-352A-4750-8209-055329510E6F}" destId="{136D3C0B-2C77-47CC-81E1-AAB624179C10}" srcOrd="0" destOrd="2" presId="urn:microsoft.com/office/officeart/2009/3/layout/IncreasingArrowsProcess"/>
    <dgm:cxn modelId="{54BD5CA4-E768-4FC1-A30F-CACD8895972F}" srcId="{F5C134F4-12CB-4273-A24B-862FCCB60339}" destId="{DCE43FDE-4017-4826-8ED2-D627AAFBB292}" srcOrd="0" destOrd="0" parTransId="{F60EB765-43CA-4B0C-A735-79F332EA12D2}" sibTransId="{CD22DFC2-7804-4BA3-BD23-472164874D90}"/>
    <dgm:cxn modelId="{2494CC54-A4F3-47F9-BA61-49A87A020746}" srcId="{F5C134F4-12CB-4273-A24B-862FCCB60339}" destId="{59081ABA-F1C5-457D-8216-8106D6CA0ED3}" srcOrd="1" destOrd="0" parTransId="{780CE6E0-94EE-4241-8A4B-A7D736CE72E8}" sibTransId="{8A36FF0C-7A85-4303-93FB-F253BFA4C477}"/>
    <dgm:cxn modelId="{AF14AF74-7598-475C-9CA9-9650324CCBDA}" type="presOf" srcId="{DCE43FDE-4017-4826-8ED2-D627AAFBB292}" destId="{3DE2B3A8-F618-448D-90E5-5B1FB8F37921}" srcOrd="0" destOrd="0" presId="urn:microsoft.com/office/officeart/2009/3/layout/IncreasingArrowsProcess"/>
    <dgm:cxn modelId="{AA0D36BD-647A-4E1D-ABBF-FF38942C9C3A}" srcId="{DCE43FDE-4017-4826-8ED2-D627AAFBB292}" destId="{9ADA0C82-7529-436B-9A71-0F81D9B3D7FC}" srcOrd="0" destOrd="0" parTransId="{5AE5636D-F2FC-42D3-B85B-2D4FFAEE075B}" sibTransId="{1AD34668-C659-4D86-A0EC-911A3151E10D}"/>
    <dgm:cxn modelId="{B70FB540-4F1B-419D-8353-8E48150F05AC}" type="presParOf" srcId="{C4D40519-B055-4744-9951-83A32254E7E5}" destId="{3DE2B3A8-F618-448D-90E5-5B1FB8F37921}" srcOrd="0" destOrd="0" presId="urn:microsoft.com/office/officeart/2009/3/layout/IncreasingArrowsProcess"/>
    <dgm:cxn modelId="{FDFB376E-3F82-47DA-8ACA-910E7C686D83}" type="presParOf" srcId="{C4D40519-B055-4744-9951-83A32254E7E5}" destId="{68E33B60-1B09-4E77-A354-95EECDB0DBCD}" srcOrd="1" destOrd="0" presId="urn:microsoft.com/office/officeart/2009/3/layout/IncreasingArrowsProcess"/>
    <dgm:cxn modelId="{A8B1566B-3B02-43D0-A213-115C95772A1A}" type="presParOf" srcId="{C4D40519-B055-4744-9951-83A32254E7E5}" destId="{308277BE-9C70-474B-9B39-BB46EFC79552}" srcOrd="2" destOrd="0" presId="urn:microsoft.com/office/officeart/2009/3/layout/IncreasingArrowsProcess"/>
    <dgm:cxn modelId="{D99D084F-830B-4D43-92A0-42BFEB398992}" type="presParOf" srcId="{C4D40519-B055-4744-9951-83A32254E7E5}" destId="{136D3C0B-2C77-47CC-81E1-AAB624179C10}" srcOrd="3" destOrd="0" presId="urn:microsoft.com/office/officeart/2009/3/layout/IncreasingArrowsProcess"/>
    <dgm:cxn modelId="{F9DB9842-5F01-4B12-9B98-CCDC7CC4E905}" type="presParOf" srcId="{C4D40519-B055-4744-9951-83A32254E7E5}" destId="{9197909A-240F-4A12-9039-4BA307A27BE3}" srcOrd="4" destOrd="0" presId="urn:microsoft.com/office/officeart/2009/3/layout/IncreasingArrowsProcess"/>
    <dgm:cxn modelId="{5C94D5FC-F5AE-47BE-8139-6103C3079821}" type="presParOf" srcId="{C4D40519-B055-4744-9951-83A32254E7E5}" destId="{5BEEB2B8-458D-4657-A6F7-95499035BD41}" srcOrd="5"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858616B5-744A-463F-97BE-DF60F3B46C36}" type="doc">
      <dgm:prSet loTypeId="urn:microsoft.com/office/officeart/2005/8/layout/hierarchy4" loCatId="list" qsTypeId="urn:microsoft.com/office/officeart/2005/8/quickstyle/simple2" qsCatId="simple" csTypeId="urn:microsoft.com/office/officeart/2005/8/colors/colorful1#7" csCatId="colorful" phldr="1"/>
      <dgm:spPr/>
      <dgm:t>
        <a:bodyPr/>
        <a:lstStyle/>
        <a:p>
          <a:endParaRPr lang="zh-TW" altLang="en-US"/>
        </a:p>
      </dgm:t>
    </dgm:pt>
    <dgm:pt modelId="{357DC9C5-F1AD-418F-BD31-79903A24C6E2}">
      <dgm:prSet custT="1"/>
      <dgm:spPr>
        <a:blipFill rotWithShape="0">
          <a:blip xmlns:r="http://schemas.openxmlformats.org/officeDocument/2006/relationships" r:embed="rId1"/>
          <a:tile tx="0" ty="0" sx="100000" sy="100000" flip="none" algn="tl"/>
        </a:blipFill>
      </dgm:spPr>
      <dgm:t>
        <a:bodyPr/>
        <a:lstStyle/>
        <a:p>
          <a:pPr algn="ctr" rtl="0"/>
          <a:r>
            <a:rPr lang="zh-TW" sz="4000" b="1" dirty="0">
              <a:solidFill>
                <a:srgbClr val="C00000"/>
              </a:solidFill>
              <a:latin typeface="微軟正黑體" pitchFamily="34" charset="-120"/>
              <a:ea typeface="微軟正黑體" pitchFamily="34" charset="-120"/>
            </a:rPr>
            <a:t>掌握外部因素</a:t>
          </a:r>
          <a:r>
            <a:rPr lang="en-US" altLang="zh-TW" sz="4000" dirty="0">
              <a:solidFill>
                <a:srgbClr val="C00000"/>
              </a:solidFill>
              <a:latin typeface="微軟正黑體" pitchFamily="34" charset="-120"/>
              <a:ea typeface="微軟正黑體" pitchFamily="34" charset="-120"/>
            </a:rPr>
            <a:t>-</a:t>
          </a:r>
          <a:r>
            <a:rPr lang="zh-TW" altLang="en-US" sz="4000" b="1" dirty="0">
              <a:solidFill>
                <a:schemeClr val="accent6">
                  <a:lumMod val="75000"/>
                </a:schemeClr>
              </a:solidFill>
              <a:latin typeface="微軟正黑體" pitchFamily="34" charset="-120"/>
              <a:ea typeface="微軟正黑體" pitchFamily="34" charset="-120"/>
            </a:rPr>
            <a:t>志願選填策略</a:t>
          </a:r>
          <a:endParaRPr lang="zh-TW" sz="4000" b="1" dirty="0">
            <a:solidFill>
              <a:schemeClr val="accent6">
                <a:lumMod val="75000"/>
              </a:schemeClr>
            </a:solidFill>
            <a:latin typeface="微軟正黑體" pitchFamily="34" charset="-120"/>
            <a:ea typeface="微軟正黑體" pitchFamily="34" charset="-120"/>
          </a:endParaRPr>
        </a:p>
      </dgm:t>
    </dgm:pt>
    <dgm:pt modelId="{D7665D05-8DA0-4E70-9800-4E34E0E2EF50}" type="parTrans" cxnId="{70856D46-8288-4213-BDF9-B0A73B9B4D17}">
      <dgm:prSet/>
      <dgm:spPr/>
      <dgm:t>
        <a:bodyPr/>
        <a:lstStyle/>
        <a:p>
          <a:pPr algn="l"/>
          <a:endParaRPr lang="zh-TW" altLang="en-US"/>
        </a:p>
      </dgm:t>
    </dgm:pt>
    <dgm:pt modelId="{5C998152-FEC3-44F4-B26B-40F6CB9016A3}" type="sibTrans" cxnId="{70856D46-8288-4213-BDF9-B0A73B9B4D17}">
      <dgm:prSet/>
      <dgm:spPr/>
      <dgm:t>
        <a:bodyPr/>
        <a:lstStyle/>
        <a:p>
          <a:pPr algn="l"/>
          <a:endParaRPr lang="zh-TW" altLang="en-US"/>
        </a:p>
      </dgm:t>
    </dgm:pt>
    <dgm:pt modelId="{A32F7640-A928-427B-A0F5-9D2FCD10F6D9}" type="pres">
      <dgm:prSet presAssocID="{858616B5-744A-463F-97BE-DF60F3B46C36}" presName="Name0" presStyleCnt="0">
        <dgm:presLayoutVars>
          <dgm:chPref val="1"/>
          <dgm:dir/>
          <dgm:animOne val="branch"/>
          <dgm:animLvl val="lvl"/>
          <dgm:resizeHandles/>
        </dgm:presLayoutVars>
      </dgm:prSet>
      <dgm:spPr/>
      <dgm:t>
        <a:bodyPr/>
        <a:lstStyle/>
        <a:p>
          <a:endParaRPr lang="zh-TW" altLang="en-US"/>
        </a:p>
      </dgm:t>
    </dgm:pt>
    <dgm:pt modelId="{160F2128-47AF-4F5C-BA45-ACAF2575DE60}" type="pres">
      <dgm:prSet presAssocID="{357DC9C5-F1AD-418F-BD31-79903A24C6E2}" presName="vertOne" presStyleCnt="0"/>
      <dgm:spPr/>
    </dgm:pt>
    <dgm:pt modelId="{4728BCF0-F94F-4DF9-9EE2-633529CBEFA3}" type="pres">
      <dgm:prSet presAssocID="{357DC9C5-F1AD-418F-BD31-79903A24C6E2}" presName="txOne" presStyleLbl="node0" presStyleIdx="0" presStyleCnt="1">
        <dgm:presLayoutVars>
          <dgm:chPref val="3"/>
        </dgm:presLayoutVars>
      </dgm:prSet>
      <dgm:spPr/>
      <dgm:t>
        <a:bodyPr/>
        <a:lstStyle/>
        <a:p>
          <a:endParaRPr lang="zh-TW" altLang="en-US"/>
        </a:p>
      </dgm:t>
    </dgm:pt>
    <dgm:pt modelId="{A663BACF-6A8C-43D1-8863-9D77A4C45396}" type="pres">
      <dgm:prSet presAssocID="{357DC9C5-F1AD-418F-BD31-79903A24C6E2}" presName="horzOne" presStyleCnt="0"/>
      <dgm:spPr/>
    </dgm:pt>
  </dgm:ptLst>
  <dgm:cxnLst>
    <dgm:cxn modelId="{99CFCC13-381C-4D57-A5CF-63A13EF78FE2}" type="presOf" srcId="{357DC9C5-F1AD-418F-BD31-79903A24C6E2}" destId="{4728BCF0-F94F-4DF9-9EE2-633529CBEFA3}" srcOrd="0" destOrd="0" presId="urn:microsoft.com/office/officeart/2005/8/layout/hierarchy4"/>
    <dgm:cxn modelId="{70856D46-8288-4213-BDF9-B0A73B9B4D17}" srcId="{858616B5-744A-463F-97BE-DF60F3B46C36}" destId="{357DC9C5-F1AD-418F-BD31-79903A24C6E2}" srcOrd="0" destOrd="0" parTransId="{D7665D05-8DA0-4E70-9800-4E34E0E2EF50}" sibTransId="{5C998152-FEC3-44F4-B26B-40F6CB9016A3}"/>
    <dgm:cxn modelId="{FA46854C-7AFE-4643-BE7D-8E9D4669E734}" type="presOf" srcId="{858616B5-744A-463F-97BE-DF60F3B46C36}" destId="{A32F7640-A928-427B-A0F5-9D2FCD10F6D9}" srcOrd="0" destOrd="0" presId="urn:microsoft.com/office/officeart/2005/8/layout/hierarchy4"/>
    <dgm:cxn modelId="{FFED0747-AFEA-4C58-9403-7D6E175F2C3D}" type="presParOf" srcId="{A32F7640-A928-427B-A0F5-9D2FCD10F6D9}" destId="{160F2128-47AF-4F5C-BA45-ACAF2575DE60}" srcOrd="0" destOrd="0" presId="urn:microsoft.com/office/officeart/2005/8/layout/hierarchy4"/>
    <dgm:cxn modelId="{728573D7-4355-47C0-899E-0B4316D125D0}" type="presParOf" srcId="{160F2128-47AF-4F5C-BA45-ACAF2575DE60}" destId="{4728BCF0-F94F-4DF9-9EE2-633529CBEFA3}" srcOrd="0" destOrd="0" presId="urn:microsoft.com/office/officeart/2005/8/layout/hierarchy4"/>
    <dgm:cxn modelId="{348728D9-DED1-44B9-B40D-A6A4BBBAFD21}" type="presParOf" srcId="{160F2128-47AF-4F5C-BA45-ACAF2575DE60}" destId="{A663BACF-6A8C-43D1-8863-9D77A4C453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判斷目前生涯決定狀況</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dgm:presLayoutVars>
          <dgm:chPref val="3"/>
        </dgm:presLayoutVars>
      </dgm:prSet>
      <dgm:spPr/>
      <dgm:t>
        <a:bodyPr/>
        <a:lstStyle/>
        <a:p>
          <a:endParaRPr lang="zh-TW" altLang="en-US"/>
        </a:p>
      </dgm:t>
    </dgm:pt>
    <dgm:pt modelId="{86790D81-A4AB-470B-9383-E85B6F21EC72}" type="pres">
      <dgm:prSet presAssocID="{765065FB-3FF3-4C5E-A305-2A9BEA11E983}" presName="horzOne" presStyleCnt="0"/>
      <dgm:spPr/>
    </dgm:pt>
  </dgm:ptLst>
  <dgm:cxnLst>
    <dgm:cxn modelId="{A5968C66-6A9E-4F50-963C-4F4E5320FB78}" type="presOf" srcId="{F019BF25-956E-4E63-8AD7-C4D88B24BAD7}" destId="{1B2F6965-50E0-41F4-AC4A-862F0759589B}" srcOrd="0" destOrd="0" presId="urn:microsoft.com/office/officeart/2005/8/layout/hierarchy4"/>
    <dgm:cxn modelId="{AC0F240C-38D3-4D86-8DE8-C9C412B229FD}" type="presOf" srcId="{765065FB-3FF3-4C5E-A305-2A9BEA11E983}" destId="{BC44066E-B2D9-4E3C-880B-C14F715D108E}"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5"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學術傾向或技職傾向</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dgm:t>
        <a:bodyPr/>
        <a:lstStyle/>
        <a:p>
          <a:endParaRPr lang="zh-TW" altLang="en-US"/>
        </a:p>
      </dgm:t>
    </dgm:pt>
    <dgm:pt modelId="{1B2F6965-50E0-41F4-AC4A-862F0759589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9C8CD683-991C-4CD1-9C0C-2F2E04A00FCB}" type="pres">
      <dgm:prSet presAssocID="{765065FB-3FF3-4C5E-A305-2A9BEA11E983}" presName="vertOne" presStyleCnt="0"/>
      <dgm:spPr/>
    </dgm:pt>
    <dgm:pt modelId="{BC44066E-B2D9-4E3C-880B-C14F715D108E}" type="pres">
      <dgm:prSet presAssocID="{765065FB-3FF3-4C5E-A305-2A9BEA11E983}" presName="txOne" presStyleLbl="node0" presStyleIdx="0" presStyleCnt="1" custLinFactY="-17607" custLinFactNeighborX="-1128" custLinFactNeighborY="-100000">
        <dgm:presLayoutVars>
          <dgm:chPref val="3"/>
        </dgm:presLayoutVars>
      </dgm:prSet>
      <dgm:spPr/>
      <dgm:t>
        <a:bodyPr/>
        <a:lstStyle/>
        <a:p>
          <a:endParaRPr lang="zh-TW" altLang="en-US"/>
        </a:p>
      </dgm:t>
    </dgm:pt>
    <dgm:pt modelId="{86790D81-A4AB-470B-9383-E85B6F21EC72}" type="pres">
      <dgm:prSet presAssocID="{765065FB-3FF3-4C5E-A305-2A9BEA11E983}" presName="horzOne" presStyleCnt="0"/>
      <dgm:spPr/>
    </dgm:pt>
  </dgm:ptLst>
  <dgm:cxnLst>
    <dgm:cxn modelId="{A5968C66-6A9E-4F50-963C-4F4E5320FB78}" type="presOf" srcId="{F019BF25-956E-4E63-8AD7-C4D88B24BAD7}" destId="{1B2F6965-50E0-41F4-AC4A-862F0759589B}" srcOrd="0" destOrd="0" presId="urn:microsoft.com/office/officeart/2005/8/layout/hierarchy4"/>
    <dgm:cxn modelId="{AC0F240C-38D3-4D86-8DE8-C9C412B229FD}" type="presOf" srcId="{765065FB-3FF3-4C5E-A305-2A9BEA11E983}" destId="{BC44066E-B2D9-4E3C-880B-C14F715D108E}"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3D668A9D-40E2-476B-8F1B-50D03CFF9C92}" type="presParOf" srcId="{1B2F6965-50E0-41F4-AC4A-862F0759589B}" destId="{9C8CD683-991C-4CD1-9C0C-2F2E04A00FCB}" srcOrd="0" destOrd="0" presId="urn:microsoft.com/office/officeart/2005/8/layout/hierarchy4"/>
    <dgm:cxn modelId="{2782E91D-A4B1-4CA5-9628-8E8BEDB7248D}" type="presParOf" srcId="{9C8CD683-991C-4CD1-9C0C-2F2E04A00FCB}" destId="{BC44066E-B2D9-4E3C-880B-C14F715D108E}" srcOrd="0" destOrd="0" presId="urn:microsoft.com/office/officeart/2005/8/layout/hierarchy4"/>
    <dgm:cxn modelId="{4A59FD63-2A6B-4E3D-88E3-63FCE1CB1202}" type="presParOf" srcId="{9C8CD683-991C-4CD1-9C0C-2F2E04A00FCB}" destId="{86790D81-A4AB-470B-9383-E85B6F21EC72}"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F019BF25-956E-4E63-8AD7-C4D88B24BAD7}" type="doc">
      <dgm:prSet loTypeId="urn:microsoft.com/office/officeart/2005/8/layout/hierarchy4" loCatId="list" qsTypeId="urn:microsoft.com/office/officeart/2005/8/quickstyle/simple2" qsCatId="simple" csTypeId="urn:microsoft.com/office/officeart/2005/8/colors/colorful4" csCatId="colorful" phldr="1"/>
      <dgm:spPr/>
      <dgm:t>
        <a:bodyPr/>
        <a:lstStyle/>
        <a:p>
          <a:endParaRPr lang="zh-TW" altLang="en-US"/>
        </a:p>
      </dgm:t>
    </dgm:pt>
    <dgm:pt modelId="{765065FB-3FF3-4C5E-A305-2A9BEA11E983}">
      <dgm:prSet custT="1"/>
      <dgm:spPr>
        <a:blipFill rotWithShape="0">
          <a:blip xmlns:r="http://schemas.openxmlformats.org/officeDocument/2006/relationships" r:embed="rId1"/>
          <a:tile tx="0" ty="0" sx="100000" sy="100000" flip="none" algn="tl"/>
        </a:blipFill>
      </dgm:spPr>
      <dgm:t>
        <a:bodyPr/>
        <a:lstStyle/>
        <a:p>
          <a:pPr marL="627063" indent="0" algn="l" rtl="0"/>
          <a:r>
            <a:rPr lang="zh-TW" sz="4000" b="1" dirty="0">
              <a:solidFill>
                <a:srgbClr val="C00000"/>
              </a:solidFill>
              <a:latin typeface="微軟正黑體" pitchFamily="34" charset="-120"/>
              <a:ea typeface="微軟正黑體" pitchFamily="34" charset="-120"/>
            </a:rPr>
            <a:t>核對內在因素</a:t>
          </a:r>
          <a:r>
            <a:rPr lang="en-US" altLang="zh-TW" sz="4000" b="1" dirty="0">
              <a:solidFill>
                <a:srgbClr val="C00000"/>
              </a:solidFill>
              <a:latin typeface="微軟正黑體" pitchFamily="34" charset="-120"/>
              <a:ea typeface="微軟正黑體" pitchFamily="34" charset="-120"/>
            </a:rPr>
            <a:t>-</a:t>
          </a:r>
          <a:br>
            <a:rPr lang="en-US" altLang="zh-TW" sz="4000" b="1" dirty="0">
              <a:solidFill>
                <a:srgbClr val="C00000"/>
              </a:solidFill>
              <a:latin typeface="微軟正黑體" pitchFamily="34" charset="-120"/>
              <a:ea typeface="微軟正黑體" pitchFamily="34" charset="-120"/>
            </a:rPr>
          </a:br>
          <a:r>
            <a:rPr lang="zh-TW" altLang="en-US" sz="4000" b="1" dirty="0">
              <a:solidFill>
                <a:schemeClr val="accent6">
                  <a:lumMod val="75000"/>
                </a:schemeClr>
              </a:solidFill>
              <a:latin typeface="微軟正黑體" pitchFamily="34" charset="-120"/>
              <a:ea typeface="微軟正黑體" pitchFamily="34" charset="-120"/>
            </a:rPr>
            <a:t>分析自己的志願種類</a:t>
          </a:r>
          <a:endParaRPr lang="zh-TW" sz="4000" b="1" dirty="0">
            <a:solidFill>
              <a:schemeClr val="accent6">
                <a:lumMod val="75000"/>
              </a:schemeClr>
            </a:solidFill>
            <a:latin typeface="微軟正黑體" pitchFamily="34" charset="-120"/>
            <a:ea typeface="微軟正黑體" pitchFamily="34" charset="-120"/>
          </a:endParaRPr>
        </a:p>
      </dgm:t>
    </dgm:pt>
    <dgm:pt modelId="{11E59B5E-8EB8-45E8-B0DF-3A8AE4E109A5}" type="parTrans" cxnId="{1BB20BE1-ED02-4371-80C0-8CBB2D2DEAEB}">
      <dgm:prSet/>
      <dgm:spPr/>
      <dgm:t>
        <a:bodyPr/>
        <a:lstStyle/>
        <a:p>
          <a:endParaRPr lang="zh-TW" altLang="en-US"/>
        </a:p>
      </dgm:t>
    </dgm:pt>
    <dgm:pt modelId="{937B4744-9FB8-4CE8-9BFA-EFCF7EDE1D47}" type="sibTrans" cxnId="{1BB20BE1-ED02-4371-80C0-8CBB2D2DEAEB}">
      <dgm:prSet/>
      <dgm:spPr>
        <a:ln>
          <a:solidFill>
            <a:schemeClr val="accent6">
              <a:lumMod val="75000"/>
            </a:schemeClr>
          </a:solidFill>
        </a:ln>
      </dgm:spPr>
      <dgm:t>
        <a:bodyPr/>
        <a:lstStyle/>
        <a:p>
          <a:endParaRPr lang="zh-TW" altLang="en-US"/>
        </a:p>
      </dgm:t>
    </dgm:pt>
    <dgm:pt modelId="{410255AF-9425-49B3-BFE7-D755D0679FEB}" type="pres">
      <dgm:prSet presAssocID="{F019BF25-956E-4E63-8AD7-C4D88B24BAD7}" presName="Name0" presStyleCnt="0">
        <dgm:presLayoutVars>
          <dgm:chPref val="1"/>
          <dgm:dir/>
          <dgm:animOne val="branch"/>
          <dgm:animLvl val="lvl"/>
          <dgm:resizeHandles/>
        </dgm:presLayoutVars>
      </dgm:prSet>
      <dgm:spPr/>
      <dgm:t>
        <a:bodyPr/>
        <a:lstStyle/>
        <a:p>
          <a:endParaRPr lang="zh-TW" altLang="en-US"/>
        </a:p>
      </dgm:t>
    </dgm:pt>
    <dgm:pt modelId="{DEFFB708-2F92-4B3E-97C7-45DE841E9333}" type="pres">
      <dgm:prSet presAssocID="{765065FB-3FF3-4C5E-A305-2A9BEA11E983}" presName="vertOne" presStyleCnt="0"/>
      <dgm:spPr/>
    </dgm:pt>
    <dgm:pt modelId="{221DEB85-AE8E-4061-BDA3-667A842235D7}" type="pres">
      <dgm:prSet presAssocID="{765065FB-3FF3-4C5E-A305-2A9BEA11E983}" presName="txOne" presStyleLbl="node0" presStyleIdx="0" presStyleCnt="1">
        <dgm:presLayoutVars>
          <dgm:chPref val="3"/>
        </dgm:presLayoutVars>
      </dgm:prSet>
      <dgm:spPr/>
      <dgm:t>
        <a:bodyPr/>
        <a:lstStyle/>
        <a:p>
          <a:endParaRPr lang="zh-TW" altLang="en-US"/>
        </a:p>
      </dgm:t>
    </dgm:pt>
    <dgm:pt modelId="{99A9E64E-A43F-45A2-9363-F433248B2D42}" type="pres">
      <dgm:prSet presAssocID="{765065FB-3FF3-4C5E-A305-2A9BEA11E983}" presName="horzOne" presStyleCnt="0"/>
      <dgm:spPr/>
    </dgm:pt>
  </dgm:ptLst>
  <dgm:cxnLst>
    <dgm:cxn modelId="{CDC9B370-5D11-4CA4-A8CD-E0866D3E20E7}" type="presOf" srcId="{765065FB-3FF3-4C5E-A305-2A9BEA11E983}" destId="{221DEB85-AE8E-4061-BDA3-667A842235D7}" srcOrd="0" destOrd="0" presId="urn:microsoft.com/office/officeart/2005/8/layout/hierarchy4"/>
    <dgm:cxn modelId="{1BB20BE1-ED02-4371-80C0-8CBB2D2DEAEB}" srcId="{F019BF25-956E-4E63-8AD7-C4D88B24BAD7}" destId="{765065FB-3FF3-4C5E-A305-2A9BEA11E983}" srcOrd="0" destOrd="0" parTransId="{11E59B5E-8EB8-45E8-B0DF-3A8AE4E109A5}" sibTransId="{937B4744-9FB8-4CE8-9BFA-EFCF7EDE1D47}"/>
    <dgm:cxn modelId="{B95AB4C3-AB39-457A-87E1-579B5272DAAA}" type="presOf" srcId="{F019BF25-956E-4E63-8AD7-C4D88B24BAD7}" destId="{410255AF-9425-49B3-BFE7-D755D0679FEB}" srcOrd="0" destOrd="0" presId="urn:microsoft.com/office/officeart/2005/8/layout/hierarchy4"/>
    <dgm:cxn modelId="{A6D0D85B-3F84-4D85-BB9E-795D96542E7F}" type="presParOf" srcId="{410255AF-9425-49B3-BFE7-D755D0679FEB}" destId="{DEFFB708-2F92-4B3E-97C7-45DE841E9333}" srcOrd="0" destOrd="0" presId="urn:microsoft.com/office/officeart/2005/8/layout/hierarchy4"/>
    <dgm:cxn modelId="{DB6DB659-58C2-4E19-AB38-2A2757341EC2}" type="presParOf" srcId="{DEFFB708-2F92-4B3E-97C7-45DE841E9333}" destId="{221DEB85-AE8E-4061-BDA3-667A842235D7}" srcOrd="0" destOrd="0" presId="urn:microsoft.com/office/officeart/2005/8/layout/hierarchy4"/>
    <dgm:cxn modelId="{A5822168-79DA-413A-BDEE-E94355B8C331}" type="presParOf" srcId="{DEFFB708-2F92-4B3E-97C7-45DE841E9333}" destId="{99A9E64E-A43F-45A2-9363-F433248B2D4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80B1229-6FA2-43CC-9315-38AA3D3791EE}" type="doc">
      <dgm:prSet loTypeId="urn:microsoft.com/office/officeart/2005/8/layout/target3" loCatId="relationship" qsTypeId="urn:microsoft.com/office/officeart/2005/8/quickstyle/simple4" qsCatId="simple" csTypeId="urn:microsoft.com/office/officeart/2005/8/colors/colorful5" csCatId="colorful" phldr="1"/>
      <dgm:spPr/>
      <dgm:t>
        <a:bodyPr/>
        <a:lstStyle/>
        <a:p>
          <a:endParaRPr lang="zh-TW" altLang="en-US"/>
        </a:p>
      </dgm:t>
    </dgm:pt>
    <dgm:pt modelId="{498A16E8-0C01-40FF-BB65-A158048A3C3F}">
      <dgm:prSet phldrT="[文字]" custT="1"/>
      <dgm:spPr/>
      <dgm:t>
        <a:bodyPr/>
        <a:lstStyle/>
        <a:p>
          <a:pPr algn="l"/>
          <a:r>
            <a:rPr lang="en-US" altLang="zh-TW" sz="3600" b="1" dirty="0">
              <a:latin typeface="微軟正黑體" pitchFamily="34" charset="-120"/>
              <a:ea typeface="微軟正黑體" pitchFamily="34" charset="-120"/>
            </a:rPr>
            <a:t>2-3</a:t>
          </a:r>
          <a:r>
            <a:rPr lang="zh-TW" altLang="en-US" sz="3600" b="1" dirty="0">
              <a:latin typeface="微軟正黑體" pitchFamily="34" charset="-120"/>
              <a:ea typeface="微軟正黑體" pitchFamily="34" charset="-120"/>
            </a:rPr>
            <a:t>種</a:t>
          </a:r>
        </a:p>
      </dgm:t>
    </dgm:pt>
    <dgm:pt modelId="{9DD8950C-2C44-483C-B65F-91C5C763EE5A}" type="parTrans" cxnId="{9E0602D6-0852-4146-88E2-F0AAF16DBB24}">
      <dgm:prSet/>
      <dgm:spPr/>
      <dgm:t>
        <a:bodyPr/>
        <a:lstStyle/>
        <a:p>
          <a:endParaRPr lang="zh-TW" altLang="en-US"/>
        </a:p>
      </dgm:t>
    </dgm:pt>
    <dgm:pt modelId="{4DC4B095-B9FA-4672-AFB2-D57D5C6809B3}" type="sibTrans" cxnId="{9E0602D6-0852-4146-88E2-F0AAF16DBB24}">
      <dgm:prSet/>
      <dgm:spPr/>
      <dgm:t>
        <a:bodyPr/>
        <a:lstStyle/>
        <a:p>
          <a:endParaRPr lang="zh-TW" altLang="en-US"/>
        </a:p>
      </dgm:t>
    </dgm:pt>
    <dgm:pt modelId="{25C67BC0-7F02-444D-8C53-BE3B952BA520}">
      <dgm:prSet phldrT="[文字]" custT="1"/>
      <dgm:spPr/>
      <dgm:t>
        <a:bodyPr/>
        <a:lstStyle/>
        <a:p>
          <a:r>
            <a:rPr lang="zh-TW" altLang="en-US" sz="2000" b="1" dirty="0">
              <a:latin typeface="微軟正黑體" pitchFamily="34" charset="-120"/>
              <a:ea typeface="微軟正黑體" pitchFamily="34" charset="-120"/>
            </a:rPr>
            <a:t>科系關聯性高：核對自己真實能力</a:t>
          </a:r>
        </a:p>
      </dgm:t>
    </dgm:pt>
    <dgm:pt modelId="{696F6868-AB09-4E8B-AC45-0CCE2342A9CE}" type="parTrans" cxnId="{33150507-734D-4F9B-9E82-C3D57C1F84DC}">
      <dgm:prSet/>
      <dgm:spPr/>
      <dgm:t>
        <a:bodyPr/>
        <a:lstStyle/>
        <a:p>
          <a:endParaRPr lang="zh-TW" altLang="en-US"/>
        </a:p>
      </dgm:t>
    </dgm:pt>
    <dgm:pt modelId="{005F0E2F-B651-46DF-966C-A92F654F5FCD}" type="sibTrans" cxnId="{33150507-734D-4F9B-9E82-C3D57C1F84DC}">
      <dgm:prSet/>
      <dgm:spPr/>
      <dgm:t>
        <a:bodyPr/>
        <a:lstStyle/>
        <a:p>
          <a:endParaRPr lang="zh-TW" altLang="en-US"/>
        </a:p>
      </dgm:t>
    </dgm:pt>
    <dgm:pt modelId="{3389AD03-FA60-44BF-A781-F580DF174A83}">
      <dgm:prSet phldrT="[文字]" custT="1"/>
      <dgm:spPr/>
      <dgm:t>
        <a:bodyPr/>
        <a:lstStyle/>
        <a:p>
          <a:r>
            <a:rPr lang="zh-TW" altLang="en-US" sz="2000" b="1" dirty="0">
              <a:latin typeface="微軟正黑體" pitchFamily="34" charset="-120"/>
              <a:ea typeface="微軟正黑體" pitchFamily="34" charset="-120"/>
            </a:rPr>
            <a:t>科系關聯性低：思考做決定的最重要考量</a:t>
          </a:r>
        </a:p>
      </dgm:t>
    </dgm:pt>
    <dgm:pt modelId="{693007A8-86C3-492F-8B80-7B35C565D16D}" type="parTrans" cxnId="{2937A682-BD45-404B-A937-9F30C065DBD8}">
      <dgm:prSet/>
      <dgm:spPr/>
      <dgm:t>
        <a:bodyPr/>
        <a:lstStyle/>
        <a:p>
          <a:endParaRPr lang="zh-TW" altLang="en-US"/>
        </a:p>
      </dgm:t>
    </dgm:pt>
    <dgm:pt modelId="{28C49025-747A-48E1-BC48-041DC3E8A9CD}" type="sibTrans" cxnId="{2937A682-BD45-404B-A937-9F30C065DBD8}">
      <dgm:prSet/>
      <dgm:spPr/>
      <dgm:t>
        <a:bodyPr/>
        <a:lstStyle/>
        <a:p>
          <a:endParaRPr lang="zh-TW" altLang="en-US"/>
        </a:p>
      </dgm:t>
    </dgm:pt>
    <dgm:pt modelId="{D99783D9-278B-4175-843F-E875AC895D18}">
      <dgm:prSet phldrT="[文字]" custT="1"/>
      <dgm:spPr/>
      <dgm:t>
        <a:bodyPr/>
        <a:lstStyle/>
        <a:p>
          <a:pPr algn="l"/>
          <a:r>
            <a:rPr lang="en-US" altLang="zh-TW" sz="3600" b="1" dirty="0">
              <a:latin typeface="微軟正黑體" pitchFamily="34" charset="-120"/>
              <a:ea typeface="微軟正黑體" pitchFamily="34" charset="-120"/>
            </a:rPr>
            <a:t>1</a:t>
          </a:r>
          <a:r>
            <a:rPr lang="zh-TW" altLang="en-US" sz="3600" b="1" dirty="0">
              <a:latin typeface="微軟正黑體" pitchFamily="34" charset="-120"/>
              <a:ea typeface="微軟正黑體" pitchFamily="34" charset="-120"/>
            </a:rPr>
            <a:t>種</a:t>
          </a:r>
        </a:p>
      </dgm:t>
    </dgm:pt>
    <dgm:pt modelId="{ADB6B65E-DB9E-46C0-B10A-D4B12A545324}" type="parTrans" cxnId="{25754B96-4491-4CB9-9DE9-EE9572F135CD}">
      <dgm:prSet/>
      <dgm:spPr/>
      <dgm:t>
        <a:bodyPr/>
        <a:lstStyle/>
        <a:p>
          <a:endParaRPr lang="zh-TW" altLang="en-US"/>
        </a:p>
      </dgm:t>
    </dgm:pt>
    <dgm:pt modelId="{13A5152A-D797-445E-846C-0461D7B7E55D}" type="sibTrans" cxnId="{25754B96-4491-4CB9-9DE9-EE9572F135CD}">
      <dgm:prSet/>
      <dgm:spPr/>
      <dgm:t>
        <a:bodyPr/>
        <a:lstStyle/>
        <a:p>
          <a:endParaRPr lang="zh-TW" altLang="en-US"/>
        </a:p>
      </dgm:t>
    </dgm:pt>
    <dgm:pt modelId="{0A5D3742-B02E-4797-9F3D-1E738702FCF4}">
      <dgm:prSet phldrT="[文字]" custT="1"/>
      <dgm:spPr/>
      <dgm:t>
        <a:bodyPr/>
        <a:lstStyle/>
        <a:p>
          <a:pPr>
            <a:lnSpc>
              <a:spcPct val="80000"/>
            </a:lnSpc>
          </a:pPr>
          <a:r>
            <a:rPr lang="zh-TW" altLang="en-US" sz="2000" b="1" dirty="0">
              <a:latin typeface="微軟正黑體" pitchFamily="34" charset="-120"/>
              <a:ea typeface="微軟正黑體" pitchFamily="34" charset="-120"/>
            </a:rPr>
            <a:t>想想做決定的原因（自己、環境、重要他人）</a:t>
          </a:r>
        </a:p>
      </dgm:t>
    </dgm:pt>
    <dgm:pt modelId="{632C879A-A2B3-4DF7-A4D6-D776149E7AFD}" type="parTrans" cxnId="{22AC5015-5AD4-4FA7-BA7D-0CBAF70790C5}">
      <dgm:prSet/>
      <dgm:spPr/>
      <dgm:t>
        <a:bodyPr/>
        <a:lstStyle/>
        <a:p>
          <a:endParaRPr lang="zh-TW" altLang="en-US"/>
        </a:p>
      </dgm:t>
    </dgm:pt>
    <dgm:pt modelId="{AF90D38E-55C6-4025-94A2-0191091BC4DD}" type="sibTrans" cxnId="{22AC5015-5AD4-4FA7-BA7D-0CBAF70790C5}">
      <dgm:prSet/>
      <dgm:spPr/>
      <dgm:t>
        <a:bodyPr/>
        <a:lstStyle/>
        <a:p>
          <a:endParaRPr lang="zh-TW" altLang="en-US"/>
        </a:p>
      </dgm:t>
    </dgm:pt>
    <dgm:pt modelId="{73F34416-EFBD-4B96-B93E-4A21379B7821}">
      <dgm:prSet phldrT="[文字]" custT="1"/>
      <dgm:spPr/>
      <dgm:t>
        <a:bodyPr/>
        <a:lstStyle/>
        <a:p>
          <a:pPr>
            <a:lnSpc>
              <a:spcPct val="80000"/>
            </a:lnSpc>
          </a:pPr>
          <a:r>
            <a:rPr lang="zh-TW" altLang="en-US" sz="2000" b="1" dirty="0">
              <a:latin typeface="微軟正黑體" pitchFamily="34" charset="-120"/>
              <a:ea typeface="微軟正黑體" pitchFamily="34" charset="-120"/>
            </a:rPr>
            <a:t>增加更多備案</a:t>
          </a:r>
        </a:p>
      </dgm:t>
    </dgm:pt>
    <dgm:pt modelId="{1B53F796-7D16-444F-BB29-8154C10CD17B}" type="parTrans" cxnId="{2514F69A-56E3-4147-B7E1-C71F71A59F26}">
      <dgm:prSet/>
      <dgm:spPr/>
      <dgm:t>
        <a:bodyPr/>
        <a:lstStyle/>
        <a:p>
          <a:endParaRPr lang="zh-TW" altLang="en-US"/>
        </a:p>
      </dgm:t>
    </dgm:pt>
    <dgm:pt modelId="{CD1E8CD1-0AC1-43B1-9924-B24AA2FEA973}" type="sibTrans" cxnId="{2514F69A-56E3-4147-B7E1-C71F71A59F26}">
      <dgm:prSet/>
      <dgm:spPr/>
      <dgm:t>
        <a:bodyPr/>
        <a:lstStyle/>
        <a:p>
          <a:endParaRPr lang="zh-TW" altLang="en-US"/>
        </a:p>
      </dgm:t>
    </dgm:pt>
    <dgm:pt modelId="{E71D9227-959D-4D00-A0F9-E287CD9C907D}">
      <dgm:prSet phldrT="[文字]" custT="1"/>
      <dgm:spPr/>
      <dgm:t>
        <a:bodyPr/>
        <a:lstStyle/>
        <a:p>
          <a:pPr algn="l"/>
          <a:r>
            <a:rPr lang="en-US" altLang="zh-TW" sz="3600" b="1" dirty="0">
              <a:latin typeface="微軟正黑體" pitchFamily="34" charset="-120"/>
              <a:ea typeface="微軟正黑體" pitchFamily="34" charset="-120"/>
            </a:rPr>
            <a:t>4</a:t>
          </a:r>
          <a:r>
            <a:rPr lang="zh-TW" altLang="en-US" sz="3600" b="1" dirty="0">
              <a:latin typeface="微軟正黑體" pitchFamily="34" charset="-120"/>
              <a:ea typeface="微軟正黑體" pitchFamily="34" charset="-120"/>
            </a:rPr>
            <a:t>種以上</a:t>
          </a:r>
        </a:p>
      </dgm:t>
    </dgm:pt>
    <dgm:pt modelId="{EE6A1D19-75BB-43C5-BA0E-1ACDE1E3FA79}" type="parTrans" cxnId="{A91E0D7F-4AD4-45CF-8D68-23D3B0E0245A}">
      <dgm:prSet/>
      <dgm:spPr/>
      <dgm:t>
        <a:bodyPr/>
        <a:lstStyle/>
        <a:p>
          <a:endParaRPr lang="zh-TW" altLang="en-US"/>
        </a:p>
      </dgm:t>
    </dgm:pt>
    <dgm:pt modelId="{788804B8-A1D9-4F66-BF40-56CA8CB3C5A0}" type="sibTrans" cxnId="{A91E0D7F-4AD4-45CF-8D68-23D3B0E0245A}">
      <dgm:prSet/>
      <dgm:spPr/>
      <dgm:t>
        <a:bodyPr/>
        <a:lstStyle/>
        <a:p>
          <a:endParaRPr lang="zh-TW" altLang="en-US"/>
        </a:p>
      </dgm:t>
    </dgm:pt>
    <dgm:pt modelId="{C5C531A2-94A0-412B-8CDA-92B8A5BE54C1}">
      <dgm:prSet phldrT="[文字]" custT="1"/>
      <dgm:spPr/>
      <dgm:t>
        <a:bodyPr/>
        <a:lstStyle/>
        <a:p>
          <a:r>
            <a:rPr lang="zh-TW" altLang="en-US" sz="2000" b="1" dirty="0">
              <a:latin typeface="微軟正黑體" pitchFamily="34" charset="-120"/>
              <a:ea typeface="微軟正黑體" pitchFamily="34" charset="-120"/>
            </a:rPr>
            <a:t>科系關聯性高：順序是否要調整？</a:t>
          </a:r>
        </a:p>
      </dgm:t>
    </dgm:pt>
    <dgm:pt modelId="{BD94C589-AAC6-4C58-BB06-4D0FAFF64CDB}" type="parTrans" cxnId="{77D79682-D258-445D-AA46-9EF0C23F7B9C}">
      <dgm:prSet/>
      <dgm:spPr/>
      <dgm:t>
        <a:bodyPr/>
        <a:lstStyle/>
        <a:p>
          <a:endParaRPr lang="zh-TW" altLang="en-US"/>
        </a:p>
      </dgm:t>
    </dgm:pt>
    <dgm:pt modelId="{421CA5EA-BCD4-4554-8304-76728AF6A6ED}" type="sibTrans" cxnId="{77D79682-D258-445D-AA46-9EF0C23F7B9C}">
      <dgm:prSet/>
      <dgm:spPr/>
      <dgm:t>
        <a:bodyPr/>
        <a:lstStyle/>
        <a:p>
          <a:endParaRPr lang="zh-TW" altLang="en-US"/>
        </a:p>
      </dgm:t>
    </dgm:pt>
    <dgm:pt modelId="{2E9E8F14-DEEC-4AA0-85AA-884CCDC6C5A1}">
      <dgm:prSet phldrT="[文字]" custT="1"/>
      <dgm:spPr/>
      <dgm:t>
        <a:bodyPr/>
        <a:lstStyle/>
        <a:p>
          <a:r>
            <a:rPr lang="zh-TW" altLang="en-US" sz="2000" b="1" dirty="0">
              <a:latin typeface="微軟正黑體" pitchFamily="34" charset="-120"/>
              <a:ea typeface="微軟正黑體" pitchFamily="34" charset="-120"/>
            </a:rPr>
            <a:t>科系關聯性低：持續做生涯探索</a:t>
          </a:r>
          <a:r>
            <a:rPr lang="zh-TW" altLang="en-US" sz="1800" b="1" dirty="0">
              <a:latin typeface="微軟正黑體" pitchFamily="34" charset="-120"/>
              <a:ea typeface="微軟正黑體" pitchFamily="34" charset="-120"/>
            </a:rPr>
            <a:t>。</a:t>
          </a:r>
        </a:p>
      </dgm:t>
    </dgm:pt>
    <dgm:pt modelId="{12BAD3F7-2FE7-4688-849D-69E50933DDBC}" type="parTrans" cxnId="{CAD5564B-CFCD-44EA-8B14-9E61BA75D814}">
      <dgm:prSet/>
      <dgm:spPr/>
      <dgm:t>
        <a:bodyPr/>
        <a:lstStyle/>
        <a:p>
          <a:endParaRPr lang="zh-TW" altLang="en-US"/>
        </a:p>
      </dgm:t>
    </dgm:pt>
    <dgm:pt modelId="{2DD23771-51C9-43EC-8DF5-84E1690F7631}" type="sibTrans" cxnId="{CAD5564B-CFCD-44EA-8B14-9E61BA75D814}">
      <dgm:prSet/>
      <dgm:spPr/>
      <dgm:t>
        <a:bodyPr/>
        <a:lstStyle/>
        <a:p>
          <a:endParaRPr lang="zh-TW" altLang="en-US"/>
        </a:p>
      </dgm:t>
    </dgm:pt>
    <dgm:pt modelId="{520DBC79-C297-43E6-8675-A9D09FE3EB85}">
      <dgm:prSet phldrT="[文字]" custT="1"/>
      <dgm:spPr/>
      <dgm:t>
        <a:bodyPr/>
        <a:lstStyle/>
        <a:p>
          <a:pPr>
            <a:lnSpc>
              <a:spcPct val="80000"/>
            </a:lnSpc>
          </a:pPr>
          <a:r>
            <a:rPr lang="zh-TW" altLang="en-US" sz="2000" b="1" dirty="0">
              <a:latin typeface="微軟正黑體" pitchFamily="34" charset="-120"/>
              <a:ea typeface="微軟正黑體" pitchFamily="34" charset="-120"/>
            </a:rPr>
            <a:t>真實衡量自己的能力</a:t>
          </a:r>
        </a:p>
      </dgm:t>
    </dgm:pt>
    <dgm:pt modelId="{F295296C-756E-4DFF-8E80-65B94BD2E7FC}" type="parTrans" cxnId="{BA7DA955-11C8-4E50-AF2D-4ED3408ACBE1}">
      <dgm:prSet/>
      <dgm:spPr/>
      <dgm:t>
        <a:bodyPr/>
        <a:lstStyle/>
        <a:p>
          <a:endParaRPr lang="zh-TW" altLang="en-US"/>
        </a:p>
      </dgm:t>
    </dgm:pt>
    <dgm:pt modelId="{C8D6315B-DC7F-454C-A834-4F575B1C6467}" type="sibTrans" cxnId="{BA7DA955-11C8-4E50-AF2D-4ED3408ACBE1}">
      <dgm:prSet/>
      <dgm:spPr/>
      <dgm:t>
        <a:bodyPr/>
        <a:lstStyle/>
        <a:p>
          <a:endParaRPr lang="zh-TW" altLang="en-US"/>
        </a:p>
      </dgm:t>
    </dgm:pt>
    <dgm:pt modelId="{D84785A1-9B1D-49DA-A843-7C347FA5C184}" type="pres">
      <dgm:prSet presAssocID="{E80B1229-6FA2-43CC-9315-38AA3D3791EE}" presName="Name0" presStyleCnt="0">
        <dgm:presLayoutVars>
          <dgm:chMax val="7"/>
          <dgm:dir/>
          <dgm:animLvl val="lvl"/>
          <dgm:resizeHandles val="exact"/>
        </dgm:presLayoutVars>
      </dgm:prSet>
      <dgm:spPr/>
      <dgm:t>
        <a:bodyPr/>
        <a:lstStyle/>
        <a:p>
          <a:endParaRPr lang="zh-TW" altLang="en-US"/>
        </a:p>
      </dgm:t>
    </dgm:pt>
    <dgm:pt modelId="{0B1D489D-3D09-4FB3-A956-B02D2FC579B9}" type="pres">
      <dgm:prSet presAssocID="{498A16E8-0C01-40FF-BB65-A158048A3C3F}" presName="circle1" presStyleLbl="node1" presStyleIdx="0" presStyleCnt="3"/>
      <dgm:spPr/>
    </dgm:pt>
    <dgm:pt modelId="{46072364-A4EE-4F78-AB1C-2C1F3E5BB642}" type="pres">
      <dgm:prSet presAssocID="{498A16E8-0C01-40FF-BB65-A158048A3C3F}" presName="space" presStyleCnt="0"/>
      <dgm:spPr/>
    </dgm:pt>
    <dgm:pt modelId="{388C77AE-32E0-4F42-8AD7-28BF476DE90A}" type="pres">
      <dgm:prSet presAssocID="{498A16E8-0C01-40FF-BB65-A158048A3C3F}" presName="rect1" presStyleLbl="alignAcc1" presStyleIdx="0" presStyleCnt="3" custLinFactNeighborX="-65"/>
      <dgm:spPr/>
      <dgm:t>
        <a:bodyPr/>
        <a:lstStyle/>
        <a:p>
          <a:endParaRPr lang="zh-TW" altLang="en-US"/>
        </a:p>
      </dgm:t>
    </dgm:pt>
    <dgm:pt modelId="{C47BCEAD-00E4-487D-A9DE-C163010BE2BE}" type="pres">
      <dgm:prSet presAssocID="{D99783D9-278B-4175-843F-E875AC895D18}" presName="vertSpace2" presStyleLbl="node1" presStyleIdx="0" presStyleCnt="3"/>
      <dgm:spPr/>
    </dgm:pt>
    <dgm:pt modelId="{7C64C809-FFFC-41AB-BBA3-C8177CD0C1E7}" type="pres">
      <dgm:prSet presAssocID="{D99783D9-278B-4175-843F-E875AC895D18}" presName="circle2" presStyleLbl="node1" presStyleIdx="1" presStyleCnt="3"/>
      <dgm:spPr/>
    </dgm:pt>
    <dgm:pt modelId="{73B9FA82-412B-4525-8D72-421CAFB60876}" type="pres">
      <dgm:prSet presAssocID="{D99783D9-278B-4175-843F-E875AC895D18}" presName="rect2" presStyleLbl="alignAcc1" presStyleIdx="1" presStyleCnt="3" custScaleY="101552"/>
      <dgm:spPr/>
      <dgm:t>
        <a:bodyPr/>
        <a:lstStyle/>
        <a:p>
          <a:endParaRPr lang="zh-TW" altLang="en-US"/>
        </a:p>
      </dgm:t>
    </dgm:pt>
    <dgm:pt modelId="{F7643BDB-8583-411E-B448-592BFD2404CC}" type="pres">
      <dgm:prSet presAssocID="{E71D9227-959D-4D00-A0F9-E287CD9C907D}" presName="vertSpace3" presStyleLbl="node1" presStyleIdx="1" presStyleCnt="3"/>
      <dgm:spPr/>
    </dgm:pt>
    <dgm:pt modelId="{C2AC3B99-1830-479A-BD6A-31C50EC29EA9}" type="pres">
      <dgm:prSet presAssocID="{E71D9227-959D-4D00-A0F9-E287CD9C907D}" presName="circle3" presStyleLbl="node1" presStyleIdx="2" presStyleCnt="3"/>
      <dgm:spPr/>
    </dgm:pt>
    <dgm:pt modelId="{DE0695C9-DF37-4DAE-B3CE-0C7300D90495}" type="pres">
      <dgm:prSet presAssocID="{E71D9227-959D-4D00-A0F9-E287CD9C907D}" presName="rect3" presStyleLbl="alignAcc1" presStyleIdx="2" presStyleCnt="3"/>
      <dgm:spPr/>
      <dgm:t>
        <a:bodyPr/>
        <a:lstStyle/>
        <a:p>
          <a:endParaRPr lang="zh-TW" altLang="en-US"/>
        </a:p>
      </dgm:t>
    </dgm:pt>
    <dgm:pt modelId="{C4BCC207-65A7-4DAE-9D9D-70A52FDF49A1}" type="pres">
      <dgm:prSet presAssocID="{498A16E8-0C01-40FF-BB65-A158048A3C3F}" presName="rect1ParTx" presStyleLbl="alignAcc1" presStyleIdx="2" presStyleCnt="3">
        <dgm:presLayoutVars>
          <dgm:chMax val="1"/>
          <dgm:bulletEnabled val="1"/>
        </dgm:presLayoutVars>
      </dgm:prSet>
      <dgm:spPr/>
      <dgm:t>
        <a:bodyPr/>
        <a:lstStyle/>
        <a:p>
          <a:endParaRPr lang="zh-TW" altLang="en-US"/>
        </a:p>
      </dgm:t>
    </dgm:pt>
    <dgm:pt modelId="{E6D78DD4-9533-4950-B5DD-AC0A89C7B575}" type="pres">
      <dgm:prSet presAssocID="{498A16E8-0C01-40FF-BB65-A158048A3C3F}" presName="rect1ChTx" presStyleLbl="alignAcc1" presStyleIdx="2" presStyleCnt="3" custScaleX="163124" custLinFactNeighborX="-31097">
        <dgm:presLayoutVars>
          <dgm:bulletEnabled val="1"/>
        </dgm:presLayoutVars>
      </dgm:prSet>
      <dgm:spPr/>
      <dgm:t>
        <a:bodyPr/>
        <a:lstStyle/>
        <a:p>
          <a:endParaRPr lang="zh-TW" altLang="en-US"/>
        </a:p>
      </dgm:t>
    </dgm:pt>
    <dgm:pt modelId="{5E23657A-3B92-4E2A-8A78-EBEB69C26FAA}" type="pres">
      <dgm:prSet presAssocID="{D99783D9-278B-4175-843F-E875AC895D18}" presName="rect2ParTx" presStyleLbl="alignAcc1" presStyleIdx="2" presStyleCnt="3">
        <dgm:presLayoutVars>
          <dgm:chMax val="1"/>
          <dgm:bulletEnabled val="1"/>
        </dgm:presLayoutVars>
      </dgm:prSet>
      <dgm:spPr/>
      <dgm:t>
        <a:bodyPr/>
        <a:lstStyle/>
        <a:p>
          <a:endParaRPr lang="zh-TW" altLang="en-US"/>
        </a:p>
      </dgm:t>
    </dgm:pt>
    <dgm:pt modelId="{8218834E-D3C4-461B-B9EB-C4062E6907B2}" type="pres">
      <dgm:prSet presAssocID="{D99783D9-278B-4175-843F-E875AC895D18}" presName="rect2ChTx" presStyleLbl="alignAcc1" presStyleIdx="2" presStyleCnt="3" custScaleX="180119" custLinFactNeighborX="-32940" custLinFactNeighborY="6005">
        <dgm:presLayoutVars>
          <dgm:bulletEnabled val="1"/>
        </dgm:presLayoutVars>
      </dgm:prSet>
      <dgm:spPr/>
      <dgm:t>
        <a:bodyPr/>
        <a:lstStyle/>
        <a:p>
          <a:endParaRPr lang="zh-TW" altLang="en-US"/>
        </a:p>
      </dgm:t>
    </dgm:pt>
    <dgm:pt modelId="{7C6B03B6-1C1D-4F62-A7C3-2A36DD8131E9}" type="pres">
      <dgm:prSet presAssocID="{E71D9227-959D-4D00-A0F9-E287CD9C907D}" presName="rect3ParTx" presStyleLbl="alignAcc1" presStyleIdx="2" presStyleCnt="3">
        <dgm:presLayoutVars>
          <dgm:chMax val="1"/>
          <dgm:bulletEnabled val="1"/>
        </dgm:presLayoutVars>
      </dgm:prSet>
      <dgm:spPr/>
      <dgm:t>
        <a:bodyPr/>
        <a:lstStyle/>
        <a:p>
          <a:endParaRPr lang="zh-TW" altLang="en-US"/>
        </a:p>
      </dgm:t>
    </dgm:pt>
    <dgm:pt modelId="{73B4A802-AB9F-464E-A51C-C245D405930D}" type="pres">
      <dgm:prSet presAssocID="{E71D9227-959D-4D00-A0F9-E287CD9C907D}" presName="rect3ChTx" presStyleLbl="alignAcc1" presStyleIdx="2" presStyleCnt="3" custScaleX="156885" custLinFactNeighborX="-21124" custLinFactNeighborY="3288">
        <dgm:presLayoutVars>
          <dgm:bulletEnabled val="1"/>
        </dgm:presLayoutVars>
      </dgm:prSet>
      <dgm:spPr/>
      <dgm:t>
        <a:bodyPr/>
        <a:lstStyle/>
        <a:p>
          <a:endParaRPr lang="zh-TW" altLang="en-US"/>
        </a:p>
      </dgm:t>
    </dgm:pt>
  </dgm:ptLst>
  <dgm:cxnLst>
    <dgm:cxn modelId="{25754B96-4491-4CB9-9DE9-EE9572F135CD}" srcId="{E80B1229-6FA2-43CC-9315-38AA3D3791EE}" destId="{D99783D9-278B-4175-843F-E875AC895D18}" srcOrd="1" destOrd="0" parTransId="{ADB6B65E-DB9E-46C0-B10A-D4B12A545324}" sibTransId="{13A5152A-D797-445E-846C-0461D7B7E55D}"/>
    <dgm:cxn modelId="{121F3784-F46A-401D-99BB-2965C9CD2F6F}" type="presOf" srcId="{D99783D9-278B-4175-843F-E875AC895D18}" destId="{73B9FA82-412B-4525-8D72-421CAFB60876}" srcOrd="0" destOrd="0" presId="urn:microsoft.com/office/officeart/2005/8/layout/target3"/>
    <dgm:cxn modelId="{9E0602D6-0852-4146-88E2-F0AAF16DBB24}" srcId="{E80B1229-6FA2-43CC-9315-38AA3D3791EE}" destId="{498A16E8-0C01-40FF-BB65-A158048A3C3F}" srcOrd="0" destOrd="0" parTransId="{9DD8950C-2C44-483C-B65F-91C5C763EE5A}" sibTransId="{4DC4B095-B9FA-4672-AFB2-D57D5C6809B3}"/>
    <dgm:cxn modelId="{7794B627-246A-4538-BA8C-9AC8C6408CCA}" type="presOf" srcId="{498A16E8-0C01-40FF-BB65-A158048A3C3F}" destId="{388C77AE-32E0-4F42-8AD7-28BF476DE90A}" srcOrd="0" destOrd="0" presId="urn:microsoft.com/office/officeart/2005/8/layout/target3"/>
    <dgm:cxn modelId="{2514F69A-56E3-4147-B7E1-C71F71A59F26}" srcId="{D99783D9-278B-4175-843F-E875AC895D18}" destId="{73F34416-EFBD-4B96-B93E-4A21379B7821}" srcOrd="1" destOrd="0" parTransId="{1B53F796-7D16-444F-BB29-8154C10CD17B}" sibTransId="{CD1E8CD1-0AC1-43B1-9924-B24AA2FEA973}"/>
    <dgm:cxn modelId="{BA7DA955-11C8-4E50-AF2D-4ED3408ACBE1}" srcId="{D99783D9-278B-4175-843F-E875AC895D18}" destId="{520DBC79-C297-43E6-8675-A9D09FE3EB85}" srcOrd="2" destOrd="0" parTransId="{F295296C-756E-4DFF-8E80-65B94BD2E7FC}" sibTransId="{C8D6315B-DC7F-454C-A834-4F575B1C6467}"/>
    <dgm:cxn modelId="{99CE55EA-36F4-4DC6-AF27-8BA742491F8A}" type="presOf" srcId="{520DBC79-C297-43E6-8675-A9D09FE3EB85}" destId="{8218834E-D3C4-461B-B9EB-C4062E6907B2}" srcOrd="0" destOrd="2" presId="urn:microsoft.com/office/officeart/2005/8/layout/target3"/>
    <dgm:cxn modelId="{5AFC492D-AC95-4C23-8107-8E57151C1588}" type="presOf" srcId="{25C67BC0-7F02-444D-8C53-BE3B952BA520}" destId="{E6D78DD4-9533-4950-B5DD-AC0A89C7B575}" srcOrd="0" destOrd="0" presId="urn:microsoft.com/office/officeart/2005/8/layout/target3"/>
    <dgm:cxn modelId="{33150507-734D-4F9B-9E82-C3D57C1F84DC}" srcId="{498A16E8-0C01-40FF-BB65-A158048A3C3F}" destId="{25C67BC0-7F02-444D-8C53-BE3B952BA520}" srcOrd="0" destOrd="0" parTransId="{696F6868-AB09-4E8B-AC45-0CCE2342A9CE}" sibTransId="{005F0E2F-B651-46DF-966C-A92F654F5FCD}"/>
    <dgm:cxn modelId="{2AA2B2EA-A060-4643-953F-828F817C336F}" type="presOf" srcId="{0A5D3742-B02E-4797-9F3D-1E738702FCF4}" destId="{8218834E-D3C4-461B-B9EB-C4062E6907B2}" srcOrd="0" destOrd="0" presId="urn:microsoft.com/office/officeart/2005/8/layout/target3"/>
    <dgm:cxn modelId="{5138F6F6-E707-4A98-A0FA-370950FF1759}" type="presOf" srcId="{73F34416-EFBD-4B96-B93E-4A21379B7821}" destId="{8218834E-D3C4-461B-B9EB-C4062E6907B2}" srcOrd="0" destOrd="1" presId="urn:microsoft.com/office/officeart/2005/8/layout/target3"/>
    <dgm:cxn modelId="{22AC5015-5AD4-4FA7-BA7D-0CBAF70790C5}" srcId="{D99783D9-278B-4175-843F-E875AC895D18}" destId="{0A5D3742-B02E-4797-9F3D-1E738702FCF4}" srcOrd="0" destOrd="0" parTransId="{632C879A-A2B3-4DF7-A4D6-D776149E7AFD}" sibTransId="{AF90D38E-55C6-4025-94A2-0191091BC4DD}"/>
    <dgm:cxn modelId="{DB5207D4-9524-490C-BD2D-B7BCFD0E7605}" type="presOf" srcId="{E71D9227-959D-4D00-A0F9-E287CD9C907D}" destId="{DE0695C9-DF37-4DAE-B3CE-0C7300D90495}" srcOrd="0" destOrd="0" presId="urn:microsoft.com/office/officeart/2005/8/layout/target3"/>
    <dgm:cxn modelId="{477BB57A-435E-4622-9C48-C915925F2AEF}" type="presOf" srcId="{498A16E8-0C01-40FF-BB65-A158048A3C3F}" destId="{C4BCC207-65A7-4DAE-9D9D-70A52FDF49A1}" srcOrd="1" destOrd="0" presId="urn:microsoft.com/office/officeart/2005/8/layout/target3"/>
    <dgm:cxn modelId="{633E21A6-2BF4-400C-B3A8-182EB0887778}" type="presOf" srcId="{3389AD03-FA60-44BF-A781-F580DF174A83}" destId="{E6D78DD4-9533-4950-B5DD-AC0A89C7B575}" srcOrd="0" destOrd="1" presId="urn:microsoft.com/office/officeart/2005/8/layout/target3"/>
    <dgm:cxn modelId="{A91E0D7F-4AD4-45CF-8D68-23D3B0E0245A}" srcId="{E80B1229-6FA2-43CC-9315-38AA3D3791EE}" destId="{E71D9227-959D-4D00-A0F9-E287CD9C907D}" srcOrd="2" destOrd="0" parTransId="{EE6A1D19-75BB-43C5-BA0E-1ACDE1E3FA79}" sibTransId="{788804B8-A1D9-4F66-BF40-56CA8CB3C5A0}"/>
    <dgm:cxn modelId="{25FE1EBC-9569-4332-92A0-F8B9CCAE09A3}" type="presOf" srcId="{E71D9227-959D-4D00-A0F9-E287CD9C907D}" destId="{7C6B03B6-1C1D-4F62-A7C3-2A36DD8131E9}" srcOrd="1" destOrd="0" presId="urn:microsoft.com/office/officeart/2005/8/layout/target3"/>
    <dgm:cxn modelId="{90D69293-0745-42BA-BD24-C3C77FD4379E}" type="presOf" srcId="{C5C531A2-94A0-412B-8CDA-92B8A5BE54C1}" destId="{73B4A802-AB9F-464E-A51C-C245D405930D}" srcOrd="0" destOrd="0" presId="urn:microsoft.com/office/officeart/2005/8/layout/target3"/>
    <dgm:cxn modelId="{2937A682-BD45-404B-A937-9F30C065DBD8}" srcId="{498A16E8-0C01-40FF-BB65-A158048A3C3F}" destId="{3389AD03-FA60-44BF-A781-F580DF174A83}" srcOrd="1" destOrd="0" parTransId="{693007A8-86C3-492F-8B80-7B35C565D16D}" sibTransId="{28C49025-747A-48E1-BC48-041DC3E8A9CD}"/>
    <dgm:cxn modelId="{D571AD55-3B15-43FF-9CA4-408798EBC69C}" type="presOf" srcId="{D99783D9-278B-4175-843F-E875AC895D18}" destId="{5E23657A-3B92-4E2A-8A78-EBEB69C26FAA}" srcOrd="1" destOrd="0" presId="urn:microsoft.com/office/officeart/2005/8/layout/target3"/>
    <dgm:cxn modelId="{1303C6B8-318B-4A33-8D17-3E61457C5666}" type="presOf" srcId="{E80B1229-6FA2-43CC-9315-38AA3D3791EE}" destId="{D84785A1-9B1D-49DA-A843-7C347FA5C184}" srcOrd="0" destOrd="0" presId="urn:microsoft.com/office/officeart/2005/8/layout/target3"/>
    <dgm:cxn modelId="{CA6C1DCB-9B96-496E-B53E-68857C4AA90B}" type="presOf" srcId="{2E9E8F14-DEEC-4AA0-85AA-884CCDC6C5A1}" destId="{73B4A802-AB9F-464E-A51C-C245D405930D}" srcOrd="0" destOrd="1" presId="urn:microsoft.com/office/officeart/2005/8/layout/target3"/>
    <dgm:cxn modelId="{77D79682-D258-445D-AA46-9EF0C23F7B9C}" srcId="{E71D9227-959D-4D00-A0F9-E287CD9C907D}" destId="{C5C531A2-94A0-412B-8CDA-92B8A5BE54C1}" srcOrd="0" destOrd="0" parTransId="{BD94C589-AAC6-4C58-BB06-4D0FAFF64CDB}" sibTransId="{421CA5EA-BCD4-4554-8304-76728AF6A6ED}"/>
    <dgm:cxn modelId="{CAD5564B-CFCD-44EA-8B14-9E61BA75D814}" srcId="{E71D9227-959D-4D00-A0F9-E287CD9C907D}" destId="{2E9E8F14-DEEC-4AA0-85AA-884CCDC6C5A1}" srcOrd="1" destOrd="0" parTransId="{12BAD3F7-2FE7-4688-849D-69E50933DDBC}" sibTransId="{2DD23771-51C9-43EC-8DF5-84E1690F7631}"/>
    <dgm:cxn modelId="{534D50A6-231E-4385-9B19-D8ADEBE03323}" type="presParOf" srcId="{D84785A1-9B1D-49DA-A843-7C347FA5C184}" destId="{0B1D489D-3D09-4FB3-A956-B02D2FC579B9}" srcOrd="0" destOrd="0" presId="urn:microsoft.com/office/officeart/2005/8/layout/target3"/>
    <dgm:cxn modelId="{5BDF7342-D2EE-4233-97AA-988696CBC192}" type="presParOf" srcId="{D84785A1-9B1D-49DA-A843-7C347FA5C184}" destId="{46072364-A4EE-4F78-AB1C-2C1F3E5BB642}" srcOrd="1" destOrd="0" presId="urn:microsoft.com/office/officeart/2005/8/layout/target3"/>
    <dgm:cxn modelId="{77E46440-3536-41AE-8F39-0C9DACED53CE}" type="presParOf" srcId="{D84785A1-9B1D-49DA-A843-7C347FA5C184}" destId="{388C77AE-32E0-4F42-8AD7-28BF476DE90A}" srcOrd="2" destOrd="0" presId="urn:microsoft.com/office/officeart/2005/8/layout/target3"/>
    <dgm:cxn modelId="{BC71879F-867E-4D14-AB61-2038C553AFB1}" type="presParOf" srcId="{D84785A1-9B1D-49DA-A843-7C347FA5C184}" destId="{C47BCEAD-00E4-487D-A9DE-C163010BE2BE}" srcOrd="3" destOrd="0" presId="urn:microsoft.com/office/officeart/2005/8/layout/target3"/>
    <dgm:cxn modelId="{6CF6B41D-B91B-415D-BBAA-7F9D3E09085F}" type="presParOf" srcId="{D84785A1-9B1D-49DA-A843-7C347FA5C184}" destId="{7C64C809-FFFC-41AB-BBA3-C8177CD0C1E7}" srcOrd="4" destOrd="0" presId="urn:microsoft.com/office/officeart/2005/8/layout/target3"/>
    <dgm:cxn modelId="{06E52A46-E659-47BF-854C-69950508B2C2}" type="presParOf" srcId="{D84785A1-9B1D-49DA-A843-7C347FA5C184}" destId="{73B9FA82-412B-4525-8D72-421CAFB60876}" srcOrd="5" destOrd="0" presId="urn:microsoft.com/office/officeart/2005/8/layout/target3"/>
    <dgm:cxn modelId="{498ECDDD-1E9B-46EE-A0DF-56020311A355}" type="presParOf" srcId="{D84785A1-9B1D-49DA-A843-7C347FA5C184}" destId="{F7643BDB-8583-411E-B448-592BFD2404CC}" srcOrd="6" destOrd="0" presId="urn:microsoft.com/office/officeart/2005/8/layout/target3"/>
    <dgm:cxn modelId="{CADA3716-B300-4588-908C-07D58A94616B}" type="presParOf" srcId="{D84785A1-9B1D-49DA-A843-7C347FA5C184}" destId="{C2AC3B99-1830-479A-BD6A-31C50EC29EA9}" srcOrd="7" destOrd="0" presId="urn:microsoft.com/office/officeart/2005/8/layout/target3"/>
    <dgm:cxn modelId="{498E487F-8879-4069-B5E7-2D1C46A0722E}" type="presParOf" srcId="{D84785A1-9B1D-49DA-A843-7C347FA5C184}" destId="{DE0695C9-DF37-4DAE-B3CE-0C7300D90495}" srcOrd="8" destOrd="0" presId="urn:microsoft.com/office/officeart/2005/8/layout/target3"/>
    <dgm:cxn modelId="{7CED9603-62FF-4D9F-A06B-06F364F0C3A1}" type="presParOf" srcId="{D84785A1-9B1D-49DA-A843-7C347FA5C184}" destId="{C4BCC207-65A7-4DAE-9D9D-70A52FDF49A1}" srcOrd="9" destOrd="0" presId="urn:microsoft.com/office/officeart/2005/8/layout/target3"/>
    <dgm:cxn modelId="{F552A300-EDDF-4C8B-81DB-CC8C64A6A277}" type="presParOf" srcId="{D84785A1-9B1D-49DA-A843-7C347FA5C184}" destId="{E6D78DD4-9533-4950-B5DD-AC0A89C7B575}" srcOrd="10" destOrd="0" presId="urn:microsoft.com/office/officeart/2005/8/layout/target3"/>
    <dgm:cxn modelId="{531880C5-9357-4E5F-9B7B-DF9069636E47}" type="presParOf" srcId="{D84785A1-9B1D-49DA-A843-7C347FA5C184}" destId="{5E23657A-3B92-4E2A-8A78-EBEB69C26FAA}" srcOrd="11" destOrd="0" presId="urn:microsoft.com/office/officeart/2005/8/layout/target3"/>
    <dgm:cxn modelId="{18893B2F-C03B-41F2-A0EA-0A0A65CDE021}" type="presParOf" srcId="{D84785A1-9B1D-49DA-A843-7C347FA5C184}" destId="{8218834E-D3C4-461B-B9EB-C4062E6907B2}" srcOrd="12" destOrd="0" presId="urn:microsoft.com/office/officeart/2005/8/layout/target3"/>
    <dgm:cxn modelId="{A557756C-F038-4AD6-903D-16A11F88E3B7}" type="presParOf" srcId="{D84785A1-9B1D-49DA-A843-7C347FA5C184}" destId="{7C6B03B6-1C1D-4F62-A7C3-2A36DD8131E9}" srcOrd="13" destOrd="0" presId="urn:microsoft.com/office/officeart/2005/8/layout/target3"/>
    <dgm:cxn modelId="{4E4A22A2-AF07-418C-BCFB-8A12175616BD}" type="presParOf" srcId="{D84785A1-9B1D-49DA-A843-7C347FA5C184}" destId="{73B4A802-AB9F-464E-A51C-C245D405930D}"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ADEF4E26-0031-4EB8-8BBF-77D160F1480E}" type="doc">
      <dgm:prSet loTypeId="urn:microsoft.com/office/officeart/2005/8/layout/process5" loCatId="process" qsTypeId="urn:microsoft.com/office/officeart/2005/8/quickstyle/simple1" qsCatId="simple" csTypeId="urn:microsoft.com/office/officeart/2005/8/colors/colorful5" csCatId="colorful" phldr="1"/>
      <dgm:spPr/>
    </dgm:pt>
    <dgm:pt modelId="{58719D81-8C80-4D67-AC22-F2FC7E433ED1}">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列志願清單</a:t>
          </a:r>
        </a:p>
      </dgm:t>
    </dgm:pt>
    <dgm:pt modelId="{25D7DB23-817C-4EB5-9942-C6B51EF7ED4B}" type="parTrans" cxnId="{2EC2DEA6-8611-410D-A5E2-FFC388D384D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009E4C0-C6D8-4AA6-9B9E-959E1F9A0AEC}" type="sibTrans" cxnId="{2EC2DEA6-8611-410D-A5E2-FFC388D384D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64D654D-B81F-4699-A5F5-F8B1D5B6A2A4}">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考量做決定的因素</a:t>
          </a:r>
        </a:p>
      </dgm:t>
    </dgm:pt>
    <dgm:pt modelId="{E77D422E-5771-4725-A5A5-1034BB0FDCE1}" type="parTrans" cxnId="{392E8616-ABEE-4823-9D31-FF3B10222B65}">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F74BEE7-D6F5-4AF0-B14B-7CB7A0EF64BC}" type="sibTrans" cxnId="{392E8616-ABEE-4823-9D31-FF3B10222B65}">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F2F02BBF-43D5-471E-A1AE-B158BDB8D595}">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ltLang="zh-TW" sz="2800" b="1" dirty="0">
            <a:solidFill>
              <a:schemeClr val="tx1"/>
            </a:solidFill>
            <a:latin typeface="微軟正黑體" panose="020B0604030504040204" pitchFamily="34" charset="-120"/>
            <a:ea typeface="微軟正黑體" panose="020B0604030504040204" pitchFamily="34" charset="-120"/>
          </a:endParaRPr>
        </a:p>
        <a:p>
          <a:r>
            <a:rPr lang="zh-TW" altLang="en-US" sz="2800" b="1" dirty="0">
              <a:solidFill>
                <a:schemeClr val="tx1"/>
              </a:solidFill>
              <a:latin typeface="微軟正黑體" panose="020B0604030504040204" pitchFamily="34" charset="-120"/>
              <a:ea typeface="微軟正黑體" panose="020B0604030504040204" pitchFamily="34" charset="-120"/>
            </a:rPr>
            <a:t>將志願</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排序</a:t>
          </a:r>
        </a:p>
        <a:p>
          <a:endParaRPr lang="zh-TW" altLang="en-US" sz="2800" b="1" dirty="0">
            <a:solidFill>
              <a:schemeClr val="tx1"/>
            </a:solidFill>
            <a:latin typeface="微軟正黑體" panose="020B0604030504040204" pitchFamily="34" charset="-120"/>
            <a:ea typeface="微軟正黑體" panose="020B0604030504040204" pitchFamily="34" charset="-120"/>
          </a:endParaRPr>
        </a:p>
      </dgm:t>
    </dgm:pt>
    <dgm:pt modelId="{5A365D75-EF20-480A-BB56-3EFD9150CE93}" type="parTrans" cxnId="{78083AF8-0F20-4383-AEE6-E3BC9892547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D6C76DBD-3B56-4D1B-8F98-5CEC69BE1C7C}" type="sibTrans" cxnId="{78083AF8-0F20-4383-AEE6-E3BC9892547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C73BFDE0-449A-44C4-A7B5-C6DDC614D0F2}">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dirty="0">
              <a:solidFill>
                <a:schemeClr val="tx1"/>
              </a:solidFill>
              <a:latin typeface="微軟正黑體" panose="020B0604030504040204" pitchFamily="34" charset="-120"/>
              <a:ea typeface="微軟正黑體" panose="020B0604030504040204" pitchFamily="34" charset="-120"/>
            </a:rPr>
            <a:t>/</a:t>
          </a:r>
          <a:r>
            <a:rPr lang="zh-TW" altLang="en-US" sz="2800" b="1" dirty="0">
              <a:solidFill>
                <a:schemeClr val="tx1"/>
              </a:solidFill>
              <a:latin typeface="微軟正黑體" panose="020B0604030504040204" pitchFamily="34" charset="-120"/>
              <a:ea typeface="微軟正黑體" panose="020B0604030504040204" pitchFamily="34" charset="-120"/>
            </a:rPr>
            <a:t>科系</a:t>
          </a:r>
        </a:p>
      </dgm:t>
    </dgm:pt>
    <dgm:pt modelId="{D23A2550-4884-45CF-A1D9-AD8972961E40}" type="par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5F30B0DF-1A38-4047-86AA-93CE36AF6254}" type="sibTrans" cxnId="{BACCCF6F-3F05-4D3B-A034-F583FB8A6B94}">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B0FEBF66-ED19-4C8B-9821-095A361F1D6C}">
      <dgm:prSet phldrT="[文字]"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zh-TW" altLang="en-US" sz="2800" b="1" dirty="0">
              <a:solidFill>
                <a:schemeClr val="tx1"/>
              </a:solidFill>
              <a:latin typeface="微軟正黑體" panose="020B0604030504040204" pitchFamily="34" charset="-120"/>
              <a:ea typeface="微軟正黑體" panose="020B0604030504040204" pitchFamily="34" charset="-120"/>
            </a:rPr>
            <a:t>評估</a:t>
          </a:r>
          <a:r>
            <a:rPr lang="en-US" altLang="zh-TW" sz="2800" b="1" dirty="0">
              <a:solidFill>
                <a:schemeClr val="tx1"/>
              </a:solidFill>
              <a:latin typeface="微軟正黑體" panose="020B0604030504040204" pitchFamily="34" charset="-120"/>
              <a:ea typeface="微軟正黑體" panose="020B0604030504040204" pitchFamily="34" charset="-120"/>
            </a:rPr>
            <a:t/>
          </a:r>
          <a:br>
            <a:rPr lang="en-US" altLang="zh-TW" sz="2800" b="1" dirty="0">
              <a:solidFill>
                <a:schemeClr val="tx1"/>
              </a:solidFill>
              <a:latin typeface="微軟正黑體" panose="020B0604030504040204" pitchFamily="34" charset="-120"/>
              <a:ea typeface="微軟正黑體" panose="020B0604030504040204" pitchFamily="34" charset="-120"/>
            </a:rPr>
          </a:br>
          <a:r>
            <a:rPr lang="zh-TW" altLang="en-US" sz="2800" b="1" dirty="0">
              <a:solidFill>
                <a:schemeClr val="tx1"/>
              </a:solidFill>
              <a:latin typeface="微軟正黑體" panose="020B0604030504040204" pitchFamily="34" charset="-120"/>
              <a:ea typeface="微軟正黑體" panose="020B0604030504040204" pitchFamily="34" charset="-120"/>
            </a:rPr>
            <a:t>真實能力</a:t>
          </a:r>
        </a:p>
      </dgm:t>
    </dgm:pt>
    <dgm:pt modelId="{6E43EB94-4AE5-4456-A281-EBF93FAF745D}" type="parTrans" cxnId="{D491439E-A2C6-4698-8E09-807B5EE4EFD2}">
      <dgm:prSet/>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2485F6C8-CDDD-471C-BE49-FA2279417842}" type="sibTrans" cxnId="{D491439E-A2C6-4698-8E09-807B5EE4EFD2}">
      <dgm:prSet custT="1"/>
      <dgm:spPr/>
      <dgm:t>
        <a:bodyPr/>
        <a:lstStyle/>
        <a:p>
          <a:endParaRPr lang="zh-TW" altLang="en-US" sz="2800" b="1">
            <a:solidFill>
              <a:schemeClr val="tx1"/>
            </a:solidFill>
            <a:latin typeface="微軟正黑體" panose="020B0604030504040204" pitchFamily="34" charset="-120"/>
            <a:ea typeface="微軟正黑體" panose="020B0604030504040204" pitchFamily="34" charset="-120"/>
          </a:endParaRPr>
        </a:p>
      </dgm:t>
    </dgm:pt>
    <dgm:pt modelId="{A65874F1-D4B8-4827-80D8-5A85E155CA2F}" type="pres">
      <dgm:prSet presAssocID="{ADEF4E26-0031-4EB8-8BBF-77D160F1480E}" presName="diagram" presStyleCnt="0">
        <dgm:presLayoutVars>
          <dgm:dir/>
          <dgm:resizeHandles val="exact"/>
        </dgm:presLayoutVars>
      </dgm:prSet>
      <dgm:spPr/>
    </dgm:pt>
    <dgm:pt modelId="{CF0E4280-BAC1-4979-A4F7-47FDE4DCE38D}" type="pres">
      <dgm:prSet presAssocID="{58719D81-8C80-4D67-AC22-F2FC7E433ED1}" presName="node" presStyleLbl="node1" presStyleIdx="0" presStyleCnt="5">
        <dgm:presLayoutVars>
          <dgm:bulletEnabled val="1"/>
        </dgm:presLayoutVars>
      </dgm:prSet>
      <dgm:spPr/>
      <dgm:t>
        <a:bodyPr/>
        <a:lstStyle/>
        <a:p>
          <a:endParaRPr lang="zh-TW" altLang="en-US"/>
        </a:p>
      </dgm:t>
    </dgm:pt>
    <dgm:pt modelId="{8CBFCC1F-56CB-404D-ABF7-6C44DB37193E}" type="pres">
      <dgm:prSet presAssocID="{2009E4C0-C6D8-4AA6-9B9E-959E1F9A0AEC}" presName="sibTrans" presStyleLbl="sibTrans2D1" presStyleIdx="0" presStyleCnt="4"/>
      <dgm:spPr/>
      <dgm:t>
        <a:bodyPr/>
        <a:lstStyle/>
        <a:p>
          <a:endParaRPr lang="zh-TW" altLang="en-US"/>
        </a:p>
      </dgm:t>
    </dgm:pt>
    <dgm:pt modelId="{BD545009-B3EA-463B-8033-C3F6AC244C9B}" type="pres">
      <dgm:prSet presAssocID="{2009E4C0-C6D8-4AA6-9B9E-959E1F9A0AEC}" presName="connectorText" presStyleLbl="sibTrans2D1" presStyleIdx="0" presStyleCnt="4"/>
      <dgm:spPr/>
      <dgm:t>
        <a:bodyPr/>
        <a:lstStyle/>
        <a:p>
          <a:endParaRPr lang="zh-TW" altLang="en-US"/>
        </a:p>
      </dgm:t>
    </dgm:pt>
    <dgm:pt modelId="{1A24C7E3-C832-429F-9C9D-3A241B7EE7D3}" type="pres">
      <dgm:prSet presAssocID="{264D654D-B81F-4699-A5F5-F8B1D5B6A2A4}" presName="node" presStyleLbl="node1" presStyleIdx="1" presStyleCnt="5" custLinFactNeighborX="2890" custLinFactNeighborY="2877">
        <dgm:presLayoutVars>
          <dgm:bulletEnabled val="1"/>
        </dgm:presLayoutVars>
      </dgm:prSet>
      <dgm:spPr/>
      <dgm:t>
        <a:bodyPr/>
        <a:lstStyle/>
        <a:p>
          <a:endParaRPr lang="zh-TW" altLang="en-US"/>
        </a:p>
      </dgm:t>
    </dgm:pt>
    <dgm:pt modelId="{77E336CE-A1E2-4D7C-8F16-7991588009A9}" type="pres">
      <dgm:prSet presAssocID="{2F74BEE7-D6F5-4AF0-B14B-7CB7A0EF64BC}" presName="sibTrans" presStyleLbl="sibTrans2D1" presStyleIdx="1" presStyleCnt="4"/>
      <dgm:spPr/>
      <dgm:t>
        <a:bodyPr/>
        <a:lstStyle/>
        <a:p>
          <a:endParaRPr lang="zh-TW" altLang="en-US"/>
        </a:p>
      </dgm:t>
    </dgm:pt>
    <dgm:pt modelId="{AAF546BD-B64E-4EF2-89D0-592FC19CC7E5}" type="pres">
      <dgm:prSet presAssocID="{2F74BEE7-D6F5-4AF0-B14B-7CB7A0EF64BC}" presName="connectorText" presStyleLbl="sibTrans2D1" presStyleIdx="1" presStyleCnt="4"/>
      <dgm:spPr/>
      <dgm:t>
        <a:bodyPr/>
        <a:lstStyle/>
        <a:p>
          <a:endParaRPr lang="zh-TW" altLang="en-US"/>
        </a:p>
      </dgm:t>
    </dgm:pt>
    <dgm:pt modelId="{99465790-BAFD-4E03-9939-12C45E3628D8}" type="pres">
      <dgm:prSet presAssocID="{F2F02BBF-43D5-471E-A1AE-B158BDB8D595}" presName="node" presStyleLbl="node1" presStyleIdx="2" presStyleCnt="5">
        <dgm:presLayoutVars>
          <dgm:bulletEnabled val="1"/>
        </dgm:presLayoutVars>
      </dgm:prSet>
      <dgm:spPr/>
      <dgm:t>
        <a:bodyPr/>
        <a:lstStyle/>
        <a:p>
          <a:endParaRPr lang="zh-TW" altLang="en-US"/>
        </a:p>
      </dgm:t>
    </dgm:pt>
    <dgm:pt modelId="{F66B89F1-57B9-4981-B864-6E395C1EED0D}" type="pres">
      <dgm:prSet presAssocID="{D6C76DBD-3B56-4D1B-8F98-5CEC69BE1C7C}" presName="sibTrans" presStyleLbl="sibTrans2D1" presStyleIdx="2" presStyleCnt="4"/>
      <dgm:spPr/>
      <dgm:t>
        <a:bodyPr/>
        <a:lstStyle/>
        <a:p>
          <a:endParaRPr lang="zh-TW" altLang="en-US"/>
        </a:p>
      </dgm:t>
    </dgm:pt>
    <dgm:pt modelId="{0E5C3E2C-4557-4E37-B4EF-3F349A3D2E75}" type="pres">
      <dgm:prSet presAssocID="{D6C76DBD-3B56-4D1B-8F98-5CEC69BE1C7C}" presName="connectorText" presStyleLbl="sibTrans2D1" presStyleIdx="2" presStyleCnt="4"/>
      <dgm:spPr/>
      <dgm:t>
        <a:bodyPr/>
        <a:lstStyle/>
        <a:p>
          <a:endParaRPr lang="zh-TW" altLang="en-US"/>
        </a:p>
      </dgm:t>
    </dgm:pt>
    <dgm:pt modelId="{7F5C52DC-DB45-4D09-87A1-96B78D8FC6E4}" type="pres">
      <dgm:prSet presAssocID="{B0FEBF66-ED19-4C8B-9821-095A361F1D6C}" presName="node" presStyleLbl="node1" presStyleIdx="3" presStyleCnt="5">
        <dgm:presLayoutVars>
          <dgm:bulletEnabled val="1"/>
        </dgm:presLayoutVars>
      </dgm:prSet>
      <dgm:spPr/>
      <dgm:t>
        <a:bodyPr/>
        <a:lstStyle/>
        <a:p>
          <a:endParaRPr lang="zh-TW" altLang="en-US"/>
        </a:p>
      </dgm:t>
    </dgm:pt>
    <dgm:pt modelId="{CD532653-8F16-4AE5-8BA7-8DE87342D6F0}" type="pres">
      <dgm:prSet presAssocID="{2485F6C8-CDDD-471C-BE49-FA2279417842}" presName="sibTrans" presStyleLbl="sibTrans2D1" presStyleIdx="3" presStyleCnt="4"/>
      <dgm:spPr/>
      <dgm:t>
        <a:bodyPr/>
        <a:lstStyle/>
        <a:p>
          <a:endParaRPr lang="zh-TW" altLang="en-US"/>
        </a:p>
      </dgm:t>
    </dgm:pt>
    <dgm:pt modelId="{A09C4D72-2C23-4A3A-A39D-B1AEBE1EB9ED}" type="pres">
      <dgm:prSet presAssocID="{2485F6C8-CDDD-471C-BE49-FA2279417842}" presName="connectorText" presStyleLbl="sibTrans2D1" presStyleIdx="3" presStyleCnt="4"/>
      <dgm:spPr/>
      <dgm:t>
        <a:bodyPr/>
        <a:lstStyle/>
        <a:p>
          <a:endParaRPr lang="zh-TW" altLang="en-US"/>
        </a:p>
      </dgm:t>
    </dgm:pt>
    <dgm:pt modelId="{EF935BDF-A0D1-4C92-BE7D-D64FD89283E4}" type="pres">
      <dgm:prSet presAssocID="{C73BFDE0-449A-44C4-A7B5-C6DDC614D0F2}" presName="node" presStyleLbl="node1" presStyleIdx="4" presStyleCnt="5">
        <dgm:presLayoutVars>
          <dgm:bulletEnabled val="1"/>
        </dgm:presLayoutVars>
      </dgm:prSet>
      <dgm:spPr/>
      <dgm:t>
        <a:bodyPr/>
        <a:lstStyle/>
        <a:p>
          <a:endParaRPr lang="zh-TW" altLang="en-US"/>
        </a:p>
      </dgm:t>
    </dgm:pt>
  </dgm:ptLst>
  <dgm:cxnLst>
    <dgm:cxn modelId="{AC495EAA-B704-4F81-847E-41AD633A3126}" type="presOf" srcId="{264D654D-B81F-4699-A5F5-F8B1D5B6A2A4}" destId="{1A24C7E3-C832-429F-9C9D-3A241B7EE7D3}" srcOrd="0" destOrd="0" presId="urn:microsoft.com/office/officeart/2005/8/layout/process5"/>
    <dgm:cxn modelId="{B0AB16E5-33CC-4E7E-BE43-592B8B92ED89}" type="presOf" srcId="{2F74BEE7-D6F5-4AF0-B14B-7CB7A0EF64BC}" destId="{AAF546BD-B64E-4EF2-89D0-592FC19CC7E5}" srcOrd="1" destOrd="0" presId="urn:microsoft.com/office/officeart/2005/8/layout/process5"/>
    <dgm:cxn modelId="{D2423E10-6BD8-40F1-A894-ECC1A89E2C58}" type="presOf" srcId="{58719D81-8C80-4D67-AC22-F2FC7E433ED1}" destId="{CF0E4280-BAC1-4979-A4F7-47FDE4DCE38D}" srcOrd="0" destOrd="0" presId="urn:microsoft.com/office/officeart/2005/8/layout/process5"/>
    <dgm:cxn modelId="{D491439E-A2C6-4698-8E09-807B5EE4EFD2}" srcId="{ADEF4E26-0031-4EB8-8BBF-77D160F1480E}" destId="{B0FEBF66-ED19-4C8B-9821-095A361F1D6C}" srcOrd="3" destOrd="0" parTransId="{6E43EB94-4AE5-4456-A281-EBF93FAF745D}" sibTransId="{2485F6C8-CDDD-471C-BE49-FA2279417842}"/>
    <dgm:cxn modelId="{2EC2DEA6-8611-410D-A5E2-FFC388D384D5}" srcId="{ADEF4E26-0031-4EB8-8BBF-77D160F1480E}" destId="{58719D81-8C80-4D67-AC22-F2FC7E433ED1}" srcOrd="0" destOrd="0" parTransId="{25D7DB23-817C-4EB5-9942-C6B51EF7ED4B}" sibTransId="{2009E4C0-C6D8-4AA6-9B9E-959E1F9A0AEC}"/>
    <dgm:cxn modelId="{26249013-78F8-4173-A018-BDB34B5BEF99}" type="presOf" srcId="{F2F02BBF-43D5-471E-A1AE-B158BDB8D595}" destId="{99465790-BAFD-4E03-9939-12C45E3628D8}" srcOrd="0" destOrd="0" presId="urn:microsoft.com/office/officeart/2005/8/layout/process5"/>
    <dgm:cxn modelId="{BACCCF6F-3F05-4D3B-A034-F583FB8A6B94}" srcId="{ADEF4E26-0031-4EB8-8BBF-77D160F1480E}" destId="{C73BFDE0-449A-44C4-A7B5-C6DDC614D0F2}" srcOrd="4" destOrd="0" parTransId="{D23A2550-4884-45CF-A1D9-AD8972961E40}" sibTransId="{5F30B0DF-1A38-4047-86AA-93CE36AF6254}"/>
    <dgm:cxn modelId="{B4679C79-31A1-4736-A101-014786C3589A}" type="presOf" srcId="{D6C76DBD-3B56-4D1B-8F98-5CEC69BE1C7C}" destId="{0E5C3E2C-4557-4E37-B4EF-3F349A3D2E75}" srcOrd="1" destOrd="0" presId="urn:microsoft.com/office/officeart/2005/8/layout/process5"/>
    <dgm:cxn modelId="{0F21A894-8A73-472B-B2C6-54BAD7873AED}" type="presOf" srcId="{2F74BEE7-D6F5-4AF0-B14B-7CB7A0EF64BC}" destId="{77E336CE-A1E2-4D7C-8F16-7991588009A9}" srcOrd="0" destOrd="0" presId="urn:microsoft.com/office/officeart/2005/8/layout/process5"/>
    <dgm:cxn modelId="{78083AF8-0F20-4383-AEE6-E3BC98925472}" srcId="{ADEF4E26-0031-4EB8-8BBF-77D160F1480E}" destId="{F2F02BBF-43D5-471E-A1AE-B158BDB8D595}" srcOrd="2" destOrd="0" parTransId="{5A365D75-EF20-480A-BB56-3EFD9150CE93}" sibTransId="{D6C76DBD-3B56-4D1B-8F98-5CEC69BE1C7C}"/>
    <dgm:cxn modelId="{2CD72F3B-B8A8-4AD3-88C6-6804D79EBCA6}" type="presOf" srcId="{2485F6C8-CDDD-471C-BE49-FA2279417842}" destId="{A09C4D72-2C23-4A3A-A39D-B1AEBE1EB9ED}" srcOrd="1" destOrd="0" presId="urn:microsoft.com/office/officeart/2005/8/layout/process5"/>
    <dgm:cxn modelId="{002FE83B-FEA2-4F8F-8E89-2EE27A23DACA}" type="presOf" srcId="{2009E4C0-C6D8-4AA6-9B9E-959E1F9A0AEC}" destId="{BD545009-B3EA-463B-8033-C3F6AC244C9B}" srcOrd="1" destOrd="0" presId="urn:microsoft.com/office/officeart/2005/8/layout/process5"/>
    <dgm:cxn modelId="{8E34541D-D088-46AF-9F1B-71B04F46C3E9}" type="presOf" srcId="{ADEF4E26-0031-4EB8-8BBF-77D160F1480E}" destId="{A65874F1-D4B8-4827-80D8-5A85E155CA2F}" srcOrd="0" destOrd="0" presId="urn:microsoft.com/office/officeart/2005/8/layout/process5"/>
    <dgm:cxn modelId="{A7FE626F-C408-4266-B4FB-9DC17106AB6E}" type="presOf" srcId="{2009E4C0-C6D8-4AA6-9B9E-959E1F9A0AEC}" destId="{8CBFCC1F-56CB-404D-ABF7-6C44DB37193E}" srcOrd="0" destOrd="0" presId="urn:microsoft.com/office/officeart/2005/8/layout/process5"/>
    <dgm:cxn modelId="{9D57F1AF-A6DE-4268-B648-CF467FAA32AD}" type="presOf" srcId="{D6C76DBD-3B56-4D1B-8F98-5CEC69BE1C7C}" destId="{F66B89F1-57B9-4981-B864-6E395C1EED0D}" srcOrd="0" destOrd="0" presId="urn:microsoft.com/office/officeart/2005/8/layout/process5"/>
    <dgm:cxn modelId="{15527BE2-BC17-443C-A961-758099AD3C52}" type="presOf" srcId="{2485F6C8-CDDD-471C-BE49-FA2279417842}" destId="{CD532653-8F16-4AE5-8BA7-8DE87342D6F0}" srcOrd="0" destOrd="0" presId="urn:microsoft.com/office/officeart/2005/8/layout/process5"/>
    <dgm:cxn modelId="{532631FC-85A6-4F2D-9EC1-E77F0BCCD2DC}" type="presOf" srcId="{C73BFDE0-449A-44C4-A7B5-C6DDC614D0F2}" destId="{EF935BDF-A0D1-4C92-BE7D-D64FD89283E4}" srcOrd="0" destOrd="0" presId="urn:microsoft.com/office/officeart/2005/8/layout/process5"/>
    <dgm:cxn modelId="{392E8616-ABEE-4823-9D31-FF3B10222B65}" srcId="{ADEF4E26-0031-4EB8-8BBF-77D160F1480E}" destId="{264D654D-B81F-4699-A5F5-F8B1D5B6A2A4}" srcOrd="1" destOrd="0" parTransId="{E77D422E-5771-4725-A5A5-1034BB0FDCE1}" sibTransId="{2F74BEE7-D6F5-4AF0-B14B-7CB7A0EF64BC}"/>
    <dgm:cxn modelId="{A33725E0-17C5-4E72-80D7-8C7F3214469A}" type="presOf" srcId="{B0FEBF66-ED19-4C8B-9821-095A361F1D6C}" destId="{7F5C52DC-DB45-4D09-87A1-96B78D8FC6E4}" srcOrd="0" destOrd="0" presId="urn:microsoft.com/office/officeart/2005/8/layout/process5"/>
    <dgm:cxn modelId="{E1F6C5DD-88B4-40F4-AB31-0E43C04C8410}" type="presParOf" srcId="{A65874F1-D4B8-4827-80D8-5A85E155CA2F}" destId="{CF0E4280-BAC1-4979-A4F7-47FDE4DCE38D}" srcOrd="0" destOrd="0" presId="urn:microsoft.com/office/officeart/2005/8/layout/process5"/>
    <dgm:cxn modelId="{FF56557A-4731-43ED-AE7A-1A9E4B590FDD}" type="presParOf" srcId="{A65874F1-D4B8-4827-80D8-5A85E155CA2F}" destId="{8CBFCC1F-56CB-404D-ABF7-6C44DB37193E}" srcOrd="1" destOrd="0" presId="urn:microsoft.com/office/officeart/2005/8/layout/process5"/>
    <dgm:cxn modelId="{762A2910-FE89-450D-A224-D398727B139C}" type="presParOf" srcId="{8CBFCC1F-56CB-404D-ABF7-6C44DB37193E}" destId="{BD545009-B3EA-463B-8033-C3F6AC244C9B}" srcOrd="0" destOrd="0" presId="urn:microsoft.com/office/officeart/2005/8/layout/process5"/>
    <dgm:cxn modelId="{69E3E5A5-84C0-44B9-86C6-DB5BDA481B63}" type="presParOf" srcId="{A65874F1-D4B8-4827-80D8-5A85E155CA2F}" destId="{1A24C7E3-C832-429F-9C9D-3A241B7EE7D3}" srcOrd="2" destOrd="0" presId="urn:microsoft.com/office/officeart/2005/8/layout/process5"/>
    <dgm:cxn modelId="{4D1FCBC5-5B61-4A06-997E-23652156455F}" type="presParOf" srcId="{A65874F1-D4B8-4827-80D8-5A85E155CA2F}" destId="{77E336CE-A1E2-4D7C-8F16-7991588009A9}" srcOrd="3" destOrd="0" presId="urn:microsoft.com/office/officeart/2005/8/layout/process5"/>
    <dgm:cxn modelId="{E88E21FB-7056-4323-A762-1E4E203EC144}" type="presParOf" srcId="{77E336CE-A1E2-4D7C-8F16-7991588009A9}" destId="{AAF546BD-B64E-4EF2-89D0-592FC19CC7E5}" srcOrd="0" destOrd="0" presId="urn:microsoft.com/office/officeart/2005/8/layout/process5"/>
    <dgm:cxn modelId="{FF9048F1-08DB-46F9-BC1C-CE7DA7CF6EDC}" type="presParOf" srcId="{A65874F1-D4B8-4827-80D8-5A85E155CA2F}" destId="{99465790-BAFD-4E03-9939-12C45E3628D8}" srcOrd="4" destOrd="0" presId="urn:microsoft.com/office/officeart/2005/8/layout/process5"/>
    <dgm:cxn modelId="{4ACFBFEB-DE53-4FBD-BCA4-911EF92F8501}" type="presParOf" srcId="{A65874F1-D4B8-4827-80D8-5A85E155CA2F}" destId="{F66B89F1-57B9-4981-B864-6E395C1EED0D}" srcOrd="5" destOrd="0" presId="urn:microsoft.com/office/officeart/2005/8/layout/process5"/>
    <dgm:cxn modelId="{D26B4165-BE71-4E06-8BC9-D1B8AB486C2C}" type="presParOf" srcId="{F66B89F1-57B9-4981-B864-6E395C1EED0D}" destId="{0E5C3E2C-4557-4E37-B4EF-3F349A3D2E75}" srcOrd="0" destOrd="0" presId="urn:microsoft.com/office/officeart/2005/8/layout/process5"/>
    <dgm:cxn modelId="{C96F7061-3FAE-44FC-B6B4-878DE1C84FEF}" type="presParOf" srcId="{A65874F1-D4B8-4827-80D8-5A85E155CA2F}" destId="{7F5C52DC-DB45-4D09-87A1-96B78D8FC6E4}" srcOrd="6" destOrd="0" presId="urn:microsoft.com/office/officeart/2005/8/layout/process5"/>
    <dgm:cxn modelId="{60E12211-D5F9-4CB6-A719-1D7E4305D2FA}" type="presParOf" srcId="{A65874F1-D4B8-4827-80D8-5A85E155CA2F}" destId="{CD532653-8F16-4AE5-8BA7-8DE87342D6F0}" srcOrd="7" destOrd="0" presId="urn:microsoft.com/office/officeart/2005/8/layout/process5"/>
    <dgm:cxn modelId="{6C209170-E9EB-4C39-B769-B9F5148EE8A6}" type="presParOf" srcId="{CD532653-8F16-4AE5-8BA7-8DE87342D6F0}" destId="{A09C4D72-2C23-4A3A-A39D-B1AEBE1EB9ED}" srcOrd="0" destOrd="0" presId="urn:microsoft.com/office/officeart/2005/8/layout/process5"/>
    <dgm:cxn modelId="{FB16C6A8-5C4D-4D88-BE28-8F7765A547EF}" type="presParOf" srcId="{A65874F1-D4B8-4827-80D8-5A85E155CA2F}" destId="{EF935BDF-A0D1-4C92-BE7D-D64FD89283E4}"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9/2/quickstyle/3d8"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F12F1587-5AB4-49EF-826D-C2A9C8E2975D}"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B05CB3E9-B0C0-4E19-858F-292E8DCB35CF}"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717704-ACC8-4493-BE3C-81EA7DEAAFA1}" type="doc">
      <dgm:prSet loTypeId="urn:microsoft.com/office/officeart/2005/8/layout/vList2" loCatId="list" qsTypeId="urn:microsoft.com/office/officeart/2005/8/quickstyle/3d1" qsCatId="3D" csTypeId="urn:microsoft.com/office/officeart/2005/8/colors/accent6_4" csCatId="accent6" phldr="1"/>
      <dgm:spPr/>
      <dgm:t>
        <a:bodyPr/>
        <a:lstStyle/>
        <a:p>
          <a:endParaRPr lang="zh-TW" altLang="en-US"/>
        </a:p>
      </dgm:t>
    </dgm:pt>
    <dgm:pt modelId="{A7CFF0A9-7AC0-4873-8FB4-0557C73D79FA}" type="pres">
      <dgm:prSet presAssocID="{E5717704-ACC8-4493-BE3C-81EA7DEAAFA1}" presName="linear" presStyleCnt="0">
        <dgm:presLayoutVars>
          <dgm:animLvl val="lvl"/>
          <dgm:resizeHandles val="exact"/>
        </dgm:presLayoutVars>
      </dgm:prSet>
      <dgm:spPr/>
      <dgm:t>
        <a:bodyPr/>
        <a:lstStyle/>
        <a:p>
          <a:endParaRPr lang="zh-TW" altLang="en-US"/>
        </a:p>
      </dgm:t>
    </dgm:pt>
  </dgm:ptLst>
  <dgm:cxnLst>
    <dgm:cxn modelId="{51C8E32B-C9E0-48DE-9A2B-26090A113A6E}" type="presOf" srcId="{E5717704-ACC8-4493-BE3C-81EA7DEAAFA1}" destId="{A7CFF0A9-7AC0-4873-8FB4-0557C73D79FA}"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2982" y="-2617816"/>
          <a:ext cx="1720522"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r>
            <a:rPr lang="en-US" altLang="en-US" sz="2600" b="1" kern="1200" dirty="0">
              <a:solidFill>
                <a:schemeClr val="tx1"/>
              </a:solidFill>
              <a:latin typeface="微軟正黑體" pitchFamily="34" charset="-120"/>
              <a:ea typeface="微軟正黑體" pitchFamily="34" charset="-120"/>
            </a:rPr>
            <a:t>(</a:t>
          </a:r>
          <a:r>
            <a:rPr lang="zh-TW" altLang="en-US" sz="2600" b="1" kern="1200" dirty="0">
              <a:solidFill>
                <a:srgbClr val="FF0000"/>
              </a:solidFill>
              <a:latin typeface="微軟正黑體" pitchFamily="34" charset="-120"/>
              <a:ea typeface="微軟正黑體" pitchFamily="34" charset="-120"/>
            </a:rPr>
            <a:t>不採計</a:t>
          </a:r>
          <a:r>
            <a:rPr lang="zh-TW" altLang="en-US" sz="2600" b="1" kern="1200" dirty="0">
              <a:solidFill>
                <a:schemeClr val="tx1"/>
              </a:solidFill>
              <a:latin typeface="微軟正黑體" pitchFamily="34" charset="-120"/>
              <a:ea typeface="微軟正黑體" pitchFamily="34" charset="-120"/>
            </a:rPr>
            <a:t>志願序及</a:t>
          </a:r>
          <a:r>
            <a:rPr lang="zh-TW" altLang="en-US" sz="2600" b="1" kern="1200" dirty="0">
              <a:solidFill>
                <a:srgbClr val="FF0000"/>
              </a:solidFill>
              <a:latin typeface="微軟正黑體" pitchFamily="34" charset="-120"/>
              <a:ea typeface="微軟正黑體" pitchFamily="34" charset="-120"/>
            </a:rPr>
            <a:t>國中教育會考積分</a:t>
          </a:r>
          <a:r>
            <a:rPr lang="en-US" altLang="en-US" sz="2600" b="1" kern="1200" dirty="0">
              <a:solidFill>
                <a:schemeClr val="tx1"/>
              </a:solidFill>
              <a:latin typeface="微軟正黑體" pitchFamily="34" charset="-120"/>
              <a:ea typeface="微軟正黑體" pitchFamily="34" charset="-120"/>
            </a:rPr>
            <a:t>)</a:t>
          </a:r>
          <a:r>
            <a:rPr lang="zh-TW" altLang="en-US" sz="2600" b="1" kern="1200" dirty="0">
              <a:solidFill>
                <a:schemeClr val="tx1"/>
              </a:solidFill>
              <a:latin typeface="微軟正黑體" pitchFamily="34" charset="-120"/>
              <a:ea typeface="微軟正黑體" pitchFamily="34" charset="-120"/>
              <a:cs typeface="BiauKai"/>
            </a:rPr>
            <a:t>。</a:t>
          </a:r>
          <a:endParaRPr lang="zh-TW" altLang="en-US" sz="2600" b="1" kern="1200" dirty="0">
            <a:solidFill>
              <a:schemeClr val="tx1"/>
            </a:solidFill>
            <a:latin typeface="微軟正黑體" pitchFamily="34" charset="-120"/>
            <a:ea typeface="微軟正黑體" pitchFamily="34" charset="-120"/>
          </a:endParaRPr>
        </a:p>
      </dsp:txBody>
      <dsp:txXfrm rot="-5400000">
        <a:off x="1140215" y="148940"/>
        <a:ext cx="7002068" cy="1552544"/>
      </dsp:txXfrm>
    </dsp:sp>
    <dsp:sp modelId="{ECD53BAB-D8FE-446E-B57F-FCEDCC00A9E9}">
      <dsp:nvSpPr>
        <dsp:cNvPr id="0" name=""/>
        <dsp:cNvSpPr/>
      </dsp:nvSpPr>
      <dsp:spPr>
        <a:xfrm>
          <a:off x="351" y="253"/>
          <a:ext cx="1139863" cy="1849917"/>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55995" y="55897"/>
        <a:ext cx="1028575" cy="1738629"/>
      </dsp:txXfrm>
    </dsp:sp>
    <dsp:sp modelId="{0874A851-733E-4C68-A5B9-C63601CD053F}">
      <dsp:nvSpPr>
        <dsp:cNvPr id="0" name=""/>
        <dsp:cNvSpPr/>
      </dsp:nvSpPr>
      <dsp:spPr>
        <a:xfrm rot="5400000">
          <a:off x="4246674" y="-1092823"/>
          <a:ext cx="83212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私立學校：文興</a:t>
          </a:r>
          <a:r>
            <a:rPr lang="en-US" altLang="zh-TW" sz="2600" b="1" u="none" kern="1200" dirty="0">
              <a:solidFill>
                <a:srgbClr val="FF0000"/>
              </a:solidFill>
              <a:latin typeface="微軟正黑體" pitchFamily="34" charset="-120"/>
              <a:ea typeface="微軟正黑體" pitchFamily="34" charset="-120"/>
            </a:rPr>
            <a:t>95</a:t>
          </a:r>
          <a:r>
            <a:rPr lang="zh-TW" altLang="en-US" sz="2600" b="1" u="none" kern="1200" dirty="0">
              <a:solidFill>
                <a:srgbClr val="FF0000"/>
              </a:solidFill>
              <a:latin typeface="微軟正黑體" pitchFamily="34" charset="-120"/>
              <a:ea typeface="微軟正黑體" pitchFamily="34" charset="-120"/>
            </a:rPr>
            <a:t>、達德</a:t>
          </a:r>
          <a:r>
            <a:rPr lang="en-US" altLang="zh-TW" sz="2600" b="1" u="none" kern="1200" dirty="0">
              <a:solidFill>
                <a:srgbClr val="FF0000"/>
              </a:solidFill>
              <a:latin typeface="微軟正黑體" pitchFamily="34" charset="-120"/>
              <a:ea typeface="微軟正黑體" pitchFamily="34" charset="-120"/>
            </a:rPr>
            <a:t>336</a:t>
          </a:r>
          <a:endParaRPr lang="zh-TW" altLang="en-US" sz="2600" u="none" kern="1200" dirty="0">
            <a:solidFill>
              <a:srgbClr val="FF0000"/>
            </a:solidFill>
            <a:latin typeface="微軟正黑體" pitchFamily="34" charset="-120"/>
            <a:ea typeface="微軟正黑體" pitchFamily="34" charset="-120"/>
          </a:endParaRPr>
        </a:p>
      </dsp:txBody>
      <dsp:txXfrm rot="-5400000">
        <a:off x="1114743" y="2079729"/>
        <a:ext cx="7055372" cy="750887"/>
      </dsp:txXfrm>
    </dsp:sp>
    <dsp:sp modelId="{612C8EBA-AECD-4375-B086-FF608DEEDB88}">
      <dsp:nvSpPr>
        <dsp:cNvPr id="0" name=""/>
        <dsp:cNvSpPr/>
      </dsp:nvSpPr>
      <dsp:spPr>
        <a:xfrm>
          <a:off x="351" y="1980123"/>
          <a:ext cx="1132903" cy="88822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名額</a:t>
          </a:r>
        </a:p>
      </dsp:txBody>
      <dsp:txXfrm>
        <a:off x="43710" y="2023482"/>
        <a:ext cx="1046185" cy="801503"/>
      </dsp:txXfrm>
    </dsp:sp>
    <dsp:sp modelId="{45C3AC1C-7C86-42B1-8C46-D477007DFCA5}">
      <dsp:nvSpPr>
        <dsp:cNvPr id="0" name=""/>
        <dsp:cNvSpPr/>
      </dsp:nvSpPr>
      <dsp:spPr>
        <a:xfrm rot="5400000">
          <a:off x="3760494" y="396996"/>
          <a:ext cx="1753976"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13</a:t>
          </a:r>
          <a:r>
            <a:rPr lang="zh-TW" altLang="en-US" sz="2400" b="1" kern="1200" dirty="0">
              <a:latin typeface="微軟正黑體" pitchFamily="34" charset="-120"/>
              <a:ea typeface="微軟正黑體" pitchFamily="34" charset="-120"/>
            </a:rPr>
            <a:t>日放榜</a:t>
          </a:r>
          <a:r>
            <a:rPr lang="en-US" altLang="zh-TW" sz="2400" b="1" kern="1200" dirty="0">
              <a:solidFill>
                <a:srgbClr val="FF0000"/>
              </a:solidFill>
              <a:latin typeface="微軟正黑體" pitchFamily="34" charset="-120"/>
              <a:ea typeface="微軟正黑體" pitchFamily="34" charset="-120"/>
            </a:rPr>
            <a:t>(</a:t>
          </a:r>
          <a:r>
            <a:rPr lang="zh-TW" altLang="zh-TW" sz="2400" b="1" kern="1200" dirty="0">
              <a:solidFill>
                <a:srgbClr val="FF0000"/>
              </a:solidFill>
              <a:latin typeface="微軟正黑體" pitchFamily="34" charset="-120"/>
              <a:ea typeface="微軟正黑體" pitchFamily="34" charset="-120"/>
            </a:rPr>
            <a:t>國中教育會考</a:t>
          </a:r>
          <a:r>
            <a:rPr lang="en-US" altLang="zh-TW" sz="2400" b="1" kern="1200" dirty="0">
              <a:solidFill>
                <a:srgbClr val="FF0000"/>
              </a:solidFill>
              <a:latin typeface="微軟正黑體" pitchFamily="34" charset="-120"/>
              <a:ea typeface="微軟正黑體" pitchFamily="34" charset="-120"/>
            </a:rPr>
            <a:t>5</a:t>
          </a:r>
          <a:r>
            <a:rPr lang="zh-TW" altLang="en-US" sz="2400" b="1" kern="1200" dirty="0">
              <a:solidFill>
                <a:srgbClr val="FF0000"/>
              </a:solidFill>
              <a:latin typeface="微軟正黑體" pitchFamily="34" charset="-120"/>
              <a:ea typeface="微軟正黑體" pitchFamily="34" charset="-120"/>
            </a:rPr>
            <a:t>月</a:t>
          </a:r>
          <a:r>
            <a:rPr lang="en-US" altLang="zh-TW" sz="2400" b="1" kern="1200" dirty="0">
              <a:solidFill>
                <a:srgbClr val="FF0000"/>
              </a:solidFill>
              <a:latin typeface="微軟正黑體" pitchFamily="34" charset="-120"/>
              <a:ea typeface="微軟正黑體" pitchFamily="34" charset="-120"/>
            </a:rPr>
            <a:t>15-16</a:t>
          </a:r>
          <a:r>
            <a:rPr lang="zh-TW" altLang="en-US" sz="2400" b="1" kern="1200" dirty="0">
              <a:solidFill>
                <a:srgbClr val="FF0000"/>
              </a:solidFill>
              <a:latin typeface="微軟正黑體" pitchFamily="34" charset="-120"/>
              <a:ea typeface="微軟正黑體" pitchFamily="34" charset="-120"/>
            </a:rPr>
            <a:t>日舉行</a:t>
          </a:r>
          <a:r>
            <a:rPr lang="en-US" altLang="zh-TW" sz="2400" b="1" kern="1200" dirty="0">
              <a:solidFill>
                <a:srgbClr val="FF0000"/>
              </a:solidFill>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10</a:t>
          </a:r>
          <a:r>
            <a:rPr lang="zh-TW" altLang="en-US" sz="2400" b="1" kern="1200" dirty="0">
              <a:latin typeface="微軟正黑體" pitchFamily="34" charset="-120"/>
              <a:ea typeface="微軟正黑體" pitchFamily="34" charset="-120"/>
            </a:rPr>
            <a:t>日報到</a:t>
          </a:r>
        </a:p>
      </dsp:txBody>
      <dsp:txXfrm rot="-5400000">
        <a:off x="1159193" y="3083919"/>
        <a:ext cx="6870956" cy="1582732"/>
      </dsp:txXfrm>
    </dsp:sp>
    <dsp:sp modelId="{95F09A83-74EB-4EC8-AD6D-6E463ED96453}">
      <dsp:nvSpPr>
        <dsp:cNvPr id="0" name=""/>
        <dsp:cNvSpPr/>
      </dsp:nvSpPr>
      <dsp:spPr>
        <a:xfrm>
          <a:off x="351" y="3012729"/>
          <a:ext cx="1158842" cy="1725111"/>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時程</a:t>
          </a:r>
        </a:p>
      </dsp:txBody>
      <dsp:txXfrm>
        <a:off x="56921" y="3069299"/>
        <a:ext cx="1045702" cy="16119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C5BFF-ABB7-4680-867F-A21F486C805C}">
      <dsp:nvSpPr>
        <dsp:cNvPr id="0" name=""/>
        <dsp:cNvSpPr/>
      </dsp:nvSpPr>
      <dsp:spPr>
        <a:xfrm rot="5400000">
          <a:off x="1147963" y="-298315"/>
          <a:ext cx="836208" cy="15343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5</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20</a:t>
          </a:r>
          <a:r>
            <a:rPr lang="zh-TW" altLang="en-US" sz="2000" kern="1200" dirty="0">
              <a:latin typeface="微軟正黑體" pitchFamily="34" charset="-120"/>
              <a:ea typeface="微軟正黑體" pitchFamily="34" charset="-120"/>
            </a:rPr>
            <a:t>日至</a:t>
          </a:r>
          <a:r>
            <a:rPr lang="en-US" altLang="zh-TW" sz="2000" kern="1200" dirty="0">
              <a:latin typeface="微軟正黑體" pitchFamily="34" charset="-120"/>
              <a:ea typeface="微軟正黑體" pitchFamily="34" charset="-120"/>
            </a:rPr>
            <a:t>5</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21</a:t>
          </a:r>
          <a:r>
            <a:rPr lang="zh-TW" altLang="en-US" sz="2000" kern="1200" dirty="0">
              <a:latin typeface="微軟正黑體" pitchFamily="34" charset="-120"/>
              <a:ea typeface="微軟正黑體" pitchFamily="34" charset="-120"/>
            </a:rPr>
            <a:t>日</a:t>
          </a:r>
        </a:p>
      </dsp:txBody>
      <dsp:txXfrm rot="-5400000">
        <a:off x="798897" y="91571"/>
        <a:ext cx="1493520" cy="754568"/>
      </dsp:txXfrm>
    </dsp:sp>
    <dsp:sp modelId="{8C57608F-CC28-4BF9-99FB-C62DD5859D25}">
      <dsp:nvSpPr>
        <dsp:cNvPr id="0" name=""/>
        <dsp:cNvSpPr/>
      </dsp:nvSpPr>
      <dsp:spPr>
        <a:xfrm>
          <a:off x="172994" y="264"/>
          <a:ext cx="625903" cy="9371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a:latin typeface="微軟正黑體" pitchFamily="34" charset="-120"/>
              <a:ea typeface="微軟正黑體" pitchFamily="34" charset="-120"/>
            </a:rPr>
            <a:t>報名</a:t>
          </a:r>
          <a:endParaRPr lang="zh-TW" altLang="en-US" sz="1800" kern="1200" dirty="0">
            <a:latin typeface="微軟正黑體" pitchFamily="34" charset="-120"/>
            <a:ea typeface="微軟正黑體" pitchFamily="34" charset="-120"/>
          </a:endParaRPr>
        </a:p>
      </dsp:txBody>
      <dsp:txXfrm>
        <a:off x="203548" y="30818"/>
        <a:ext cx="564795" cy="876073"/>
      </dsp:txXfrm>
    </dsp:sp>
    <dsp:sp modelId="{E903C089-030A-4FD1-B297-04BDA18822DF}">
      <dsp:nvSpPr>
        <dsp:cNvPr id="0" name=""/>
        <dsp:cNvSpPr/>
      </dsp:nvSpPr>
      <dsp:spPr>
        <a:xfrm rot="5400000">
          <a:off x="1000615" y="824746"/>
          <a:ext cx="1135700" cy="1555607"/>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zh-TW" altLang="en-US" sz="2000" kern="1200" dirty="0">
              <a:latin typeface="微軟正黑體" pitchFamily="34" charset="-120"/>
              <a:ea typeface="微軟正黑體" pitchFamily="34" charset="-120"/>
            </a:rPr>
            <a:t>依照積分高低及志願序分發學校</a:t>
          </a:r>
        </a:p>
      </dsp:txBody>
      <dsp:txXfrm rot="-5400000">
        <a:off x="790662" y="1090139"/>
        <a:ext cx="1500167" cy="1024820"/>
      </dsp:txXfrm>
    </dsp:sp>
    <dsp:sp modelId="{E4571A07-A45A-49C2-B1A2-248727DF4852}">
      <dsp:nvSpPr>
        <dsp:cNvPr id="0" name=""/>
        <dsp:cNvSpPr/>
      </dsp:nvSpPr>
      <dsp:spPr>
        <a:xfrm>
          <a:off x="172994" y="1022120"/>
          <a:ext cx="617668" cy="116085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a:latin typeface="微軟正黑體" pitchFamily="34" charset="-120"/>
              <a:ea typeface="微軟正黑體" pitchFamily="34" charset="-120"/>
            </a:rPr>
            <a:t>分發</a:t>
          </a:r>
        </a:p>
      </dsp:txBody>
      <dsp:txXfrm>
        <a:off x="203146" y="1052272"/>
        <a:ext cx="557364" cy="1100554"/>
      </dsp:txXfrm>
    </dsp:sp>
    <dsp:sp modelId="{F0C37F47-6E63-4386-95F8-12B0A48783FA}">
      <dsp:nvSpPr>
        <dsp:cNvPr id="0" name=""/>
        <dsp:cNvSpPr/>
      </dsp:nvSpPr>
      <dsp:spPr>
        <a:xfrm rot="5400000">
          <a:off x="1177543" y="1905806"/>
          <a:ext cx="753457" cy="155792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6</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9</a:t>
          </a:r>
          <a:r>
            <a:rPr lang="zh-TW" altLang="en-US" sz="2000" kern="1200" dirty="0">
              <a:latin typeface="微軟正黑體" pitchFamily="34" charset="-120"/>
              <a:ea typeface="微軟正黑體" pitchFamily="34" charset="-120"/>
            </a:rPr>
            <a:t>日</a:t>
          </a:r>
        </a:p>
      </dsp:txBody>
      <dsp:txXfrm rot="-5400000">
        <a:off x="775308" y="2344823"/>
        <a:ext cx="1521147" cy="679895"/>
      </dsp:txXfrm>
    </dsp:sp>
    <dsp:sp modelId="{D52B17DD-015A-443C-9B1C-C09140300834}">
      <dsp:nvSpPr>
        <dsp:cNvPr id="0" name=""/>
        <dsp:cNvSpPr/>
      </dsp:nvSpPr>
      <dsp:spPr>
        <a:xfrm>
          <a:off x="172994" y="2267654"/>
          <a:ext cx="602313" cy="8342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TW" altLang="en-US" sz="2000" kern="1200" dirty="0">
              <a:latin typeface="微軟正黑體" pitchFamily="34" charset="-120"/>
              <a:ea typeface="微軟正黑體" pitchFamily="34" charset="-120"/>
            </a:rPr>
            <a:t>放榜</a:t>
          </a:r>
        </a:p>
      </dsp:txBody>
      <dsp:txXfrm>
        <a:off x="202396" y="2297056"/>
        <a:ext cx="543509" cy="775429"/>
      </dsp:txXfrm>
    </dsp:sp>
    <dsp:sp modelId="{E6C3BC4D-3282-41A0-BA89-6D38A93147AD}">
      <dsp:nvSpPr>
        <dsp:cNvPr id="0" name=""/>
        <dsp:cNvSpPr/>
      </dsp:nvSpPr>
      <dsp:spPr>
        <a:xfrm rot="5400000">
          <a:off x="1121369" y="2853851"/>
          <a:ext cx="879155" cy="1544578"/>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23825" rIns="0" bIns="123825" numCol="1" spcCol="1270" anchor="ctr" anchorCtr="0">
          <a:noAutofit/>
        </a:bodyPr>
        <a:lstStyle/>
        <a:p>
          <a:pPr marL="228600" lvl="1" indent="-228600" algn="l" defTabSz="889000">
            <a:lnSpc>
              <a:spcPct val="90000"/>
            </a:lnSpc>
            <a:spcBef>
              <a:spcPct val="0"/>
            </a:spcBef>
            <a:spcAft>
              <a:spcPct val="15000"/>
            </a:spcAft>
            <a:buChar char="••"/>
          </a:pPr>
          <a:r>
            <a:rPr lang="en-US" altLang="zh-TW" sz="2000" kern="1200" dirty="0">
              <a:latin typeface="微軟正黑體" pitchFamily="34" charset="-120"/>
              <a:ea typeface="微軟正黑體" pitchFamily="34" charset="-120"/>
            </a:rPr>
            <a:t>6</a:t>
          </a:r>
          <a:r>
            <a:rPr lang="zh-TW" altLang="en-US" sz="2000" kern="1200" dirty="0">
              <a:latin typeface="微軟正黑體" pitchFamily="34" charset="-120"/>
              <a:ea typeface="微軟正黑體" pitchFamily="34" charset="-120"/>
            </a:rPr>
            <a:t>月</a:t>
          </a:r>
          <a:r>
            <a:rPr lang="en-US" altLang="zh-TW" sz="2000" kern="1200" dirty="0">
              <a:latin typeface="微軟正黑體" pitchFamily="34" charset="-120"/>
              <a:ea typeface="微軟正黑體" pitchFamily="34" charset="-120"/>
            </a:rPr>
            <a:t>10</a:t>
          </a:r>
          <a:r>
            <a:rPr lang="zh-TW" altLang="en-US" sz="2000" kern="1200" dirty="0">
              <a:latin typeface="微軟正黑體" pitchFamily="34" charset="-120"/>
              <a:ea typeface="微軟正黑體" pitchFamily="34" charset="-120"/>
            </a:rPr>
            <a:t>日</a:t>
          </a:r>
        </a:p>
      </dsp:txBody>
      <dsp:txXfrm rot="-5400000">
        <a:off x="788658" y="3229480"/>
        <a:ext cx="1501661" cy="793321"/>
      </dsp:txXfrm>
    </dsp:sp>
    <dsp:sp modelId="{68F9257F-7A23-4CFB-859D-1CE51BD5DED2}">
      <dsp:nvSpPr>
        <dsp:cNvPr id="0" name=""/>
        <dsp:cNvSpPr/>
      </dsp:nvSpPr>
      <dsp:spPr>
        <a:xfrm>
          <a:off x="172994" y="3210971"/>
          <a:ext cx="615663" cy="8303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8100" rIns="0" bIns="38100" numCol="1" spcCol="1270" anchor="ctr" anchorCtr="0">
          <a:noAutofit/>
        </a:bodyPr>
        <a:lstStyle/>
        <a:p>
          <a:pPr lvl="0" algn="ctr" defTabSz="889000">
            <a:lnSpc>
              <a:spcPct val="90000"/>
            </a:lnSpc>
            <a:spcBef>
              <a:spcPct val="0"/>
            </a:spcBef>
            <a:spcAft>
              <a:spcPct val="35000"/>
            </a:spcAft>
          </a:pPr>
          <a:r>
            <a:rPr lang="zh-TW" altLang="en-US" sz="2000" kern="1200" dirty="0">
              <a:latin typeface="微軟正黑體" pitchFamily="34" charset="-120"/>
              <a:ea typeface="微軟正黑體" pitchFamily="34" charset="-120"/>
            </a:rPr>
            <a:t>報</a:t>
          </a:r>
          <a:r>
            <a:rPr lang="en-US" altLang="zh-TW" sz="2000" kern="1200" dirty="0">
              <a:latin typeface="微軟正黑體" pitchFamily="34" charset="-120"/>
              <a:ea typeface="微軟正黑體" pitchFamily="34" charset="-120"/>
            </a:rPr>
            <a:t/>
          </a:r>
          <a:br>
            <a:rPr lang="en-US" altLang="zh-TW" sz="2000" kern="1200" dirty="0">
              <a:latin typeface="微軟正黑體" pitchFamily="34" charset="-120"/>
              <a:ea typeface="微軟正黑體" pitchFamily="34" charset="-120"/>
            </a:rPr>
          </a:br>
          <a:r>
            <a:rPr lang="zh-TW" altLang="en-US" sz="2000" kern="1200" dirty="0">
              <a:latin typeface="微軟正黑體" pitchFamily="34" charset="-120"/>
              <a:ea typeface="微軟正黑體" pitchFamily="34" charset="-120"/>
            </a:rPr>
            <a:t>到</a:t>
          </a:r>
        </a:p>
      </dsp:txBody>
      <dsp:txXfrm>
        <a:off x="203048" y="3241025"/>
        <a:ext cx="555555" cy="7702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9121" y="-2876902"/>
          <a:ext cx="1188245"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zh-TW" altLang="en-US" sz="2600" b="1" kern="1200" dirty="0">
              <a:solidFill>
                <a:schemeClr val="tx1"/>
              </a:solidFill>
              <a:latin typeface="微軟正黑體" pitchFamily="34" charset="-120"/>
              <a:ea typeface="微軟正黑體" pitchFamily="34" charset="-120"/>
              <a:cs typeface="BiauKai"/>
            </a:rPr>
            <a:t>超額比序依彰化區高中高職免試入學超額比序項目規定辦理。</a:t>
          </a:r>
          <a:endParaRPr lang="zh-TW" altLang="en-US" sz="2600" b="1" kern="1200" dirty="0">
            <a:solidFill>
              <a:schemeClr val="tx1"/>
            </a:solidFill>
            <a:latin typeface="微軟正黑體" pitchFamily="34" charset="-120"/>
            <a:ea typeface="微軟正黑體" pitchFamily="34" charset="-120"/>
          </a:endParaRPr>
        </a:p>
      </dsp:txBody>
      <dsp:txXfrm rot="-5400000">
        <a:off x="1140216" y="130008"/>
        <a:ext cx="7028052" cy="1072235"/>
      </dsp:txXfrm>
    </dsp:sp>
    <dsp:sp modelId="{ECD53BAB-D8FE-446E-B57F-FCEDCC00A9E9}">
      <dsp:nvSpPr>
        <dsp:cNvPr id="0" name=""/>
        <dsp:cNvSpPr/>
      </dsp:nvSpPr>
      <dsp:spPr>
        <a:xfrm>
          <a:off x="351" y="2050"/>
          <a:ext cx="1139863" cy="132815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55995" y="57694"/>
        <a:ext cx="1028575" cy="1216863"/>
      </dsp:txXfrm>
    </dsp:sp>
    <dsp:sp modelId="{0874A851-733E-4C68-A5B9-C63601CD053F}">
      <dsp:nvSpPr>
        <dsp:cNvPr id="0" name=""/>
        <dsp:cNvSpPr/>
      </dsp:nvSpPr>
      <dsp:spPr>
        <a:xfrm rot="5400000">
          <a:off x="3846362" y="-1215166"/>
          <a:ext cx="1670479" cy="7095993"/>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公立學校：彰藝</a:t>
          </a:r>
          <a:r>
            <a:rPr lang="en-US" altLang="zh-TW" sz="2600" b="1" u="none" kern="1200" dirty="0">
              <a:solidFill>
                <a:srgbClr val="FF0000"/>
              </a:solidFill>
              <a:latin typeface="微軟正黑體" pitchFamily="34" charset="-120"/>
              <a:ea typeface="微軟正黑體" pitchFamily="34" charset="-120"/>
            </a:rPr>
            <a:t>5</a:t>
          </a:r>
          <a:r>
            <a:rPr lang="zh-TW" altLang="en-US" sz="2600" b="1" u="none" kern="1200" dirty="0">
              <a:solidFill>
                <a:srgbClr val="FF0000"/>
              </a:solidFill>
              <a:latin typeface="微軟正黑體" pitchFamily="34" charset="-120"/>
              <a:ea typeface="微軟正黑體" pitchFamily="34" charset="-120"/>
            </a:rPr>
            <a:t>、二林</a:t>
          </a:r>
          <a:r>
            <a:rPr lang="en-US" altLang="zh-TW" sz="2600" b="1" u="none" kern="1200" dirty="0">
              <a:solidFill>
                <a:srgbClr val="FF0000"/>
              </a:solidFill>
              <a:latin typeface="微軟正黑體" pitchFamily="34" charset="-120"/>
              <a:ea typeface="微軟正黑體" pitchFamily="34" charset="-120"/>
            </a:rPr>
            <a:t>45</a:t>
          </a:r>
          <a:r>
            <a:rPr lang="zh-TW" altLang="en-US" sz="2600" b="1" u="none" kern="1200" dirty="0">
              <a:solidFill>
                <a:srgbClr val="FF0000"/>
              </a:solidFill>
              <a:latin typeface="微軟正黑體" pitchFamily="34" charset="-120"/>
              <a:ea typeface="微軟正黑體" pitchFamily="34" charset="-120"/>
            </a:rPr>
            <a:t>、</a:t>
          </a:r>
          <a:r>
            <a:rPr lang="en-US" altLang="zh-TW" sz="2600" b="1" u="none" kern="1200" dirty="0">
              <a:solidFill>
                <a:srgbClr val="FF0000"/>
              </a:solidFill>
              <a:latin typeface="微軟正黑體" pitchFamily="34" charset="-120"/>
              <a:ea typeface="微軟正黑體" pitchFamily="34" charset="-120"/>
            </a:rPr>
            <a:t/>
          </a:r>
          <a:br>
            <a:rPr lang="en-US" altLang="zh-TW" sz="2600" b="1" u="none" kern="1200" dirty="0">
              <a:solidFill>
                <a:srgbClr val="FF0000"/>
              </a:solidFill>
              <a:latin typeface="微軟正黑體" pitchFamily="34" charset="-120"/>
              <a:ea typeface="微軟正黑體" pitchFamily="34" charset="-120"/>
            </a:rPr>
          </a:br>
          <a:r>
            <a:rPr lang="en-US" altLang="zh-TW" sz="2600" b="1" u="none" kern="1200" dirty="0">
              <a:solidFill>
                <a:srgbClr val="FF0000"/>
              </a:solidFill>
              <a:latin typeface="微軟正黑體" pitchFamily="34" charset="-120"/>
              <a:ea typeface="微軟正黑體" pitchFamily="34" charset="-120"/>
            </a:rPr>
            <a:t>                   </a:t>
          </a:r>
          <a:r>
            <a:rPr lang="zh-TW" altLang="en-US" sz="2600" b="1" u="none" kern="1200" dirty="0">
              <a:solidFill>
                <a:srgbClr val="FF0000"/>
              </a:solidFill>
              <a:latin typeface="微軟正黑體" pitchFamily="34" charset="-120"/>
              <a:ea typeface="微軟正黑體" pitchFamily="34" charset="-120"/>
            </a:rPr>
            <a:t> 成功</a:t>
          </a:r>
          <a:r>
            <a:rPr lang="en-US" altLang="zh-TW" sz="2600" b="1" u="none" kern="1200" dirty="0">
              <a:solidFill>
                <a:srgbClr val="FF0000"/>
              </a:solidFill>
              <a:latin typeface="微軟正黑體" pitchFamily="34" charset="-120"/>
              <a:ea typeface="微軟正黑體" pitchFamily="34" charset="-120"/>
            </a:rPr>
            <a:t>10</a:t>
          </a:r>
          <a:r>
            <a:rPr lang="zh-TW" altLang="en-US" sz="2600" b="1" u="none" kern="1200" dirty="0">
              <a:solidFill>
                <a:srgbClr val="FF0000"/>
              </a:solidFill>
              <a:latin typeface="微軟正黑體" pitchFamily="34" charset="-120"/>
              <a:ea typeface="微軟正黑體" pitchFamily="34" charset="-120"/>
            </a:rPr>
            <a:t>、田中</a:t>
          </a:r>
          <a:r>
            <a:rPr lang="en-US" altLang="zh-TW" sz="2600" b="1" u="none" kern="1200" dirty="0">
              <a:solidFill>
                <a:srgbClr val="FF0000"/>
              </a:solidFill>
              <a:latin typeface="微軟正黑體" pitchFamily="34" charset="-120"/>
              <a:ea typeface="微軟正黑體" pitchFamily="34" charset="-120"/>
            </a:rPr>
            <a:t>25</a:t>
          </a:r>
          <a:r>
            <a:rPr lang="zh-TW" altLang="en-US" sz="2600" b="1" u="none" kern="1200" dirty="0">
              <a:solidFill>
                <a:srgbClr val="FF0000"/>
              </a:solidFill>
              <a:latin typeface="微軟正黑體" pitchFamily="34" charset="-120"/>
              <a:ea typeface="微軟正黑體" pitchFamily="34" charset="-120"/>
            </a:rPr>
            <a:t>、和美</a:t>
          </a:r>
          <a:r>
            <a:rPr lang="en-US" altLang="zh-TW" sz="2600" b="1" u="none" kern="1200" dirty="0">
              <a:solidFill>
                <a:srgbClr val="FF0000"/>
              </a:solidFill>
              <a:latin typeface="微軟正黑體" pitchFamily="34" charset="-120"/>
              <a:ea typeface="微軟正黑體" pitchFamily="34" charset="-120"/>
            </a:rPr>
            <a:t>45</a:t>
          </a:r>
          <a:endParaRPr lang="zh-TW" altLang="en-US" sz="2600" u="none" kern="1200" dirty="0">
            <a:solidFill>
              <a:srgbClr val="FF0000"/>
            </a:solidFill>
            <a:latin typeface="微軟正黑體" pitchFamily="34" charset="-120"/>
            <a:ea typeface="微軟正黑體" pitchFamily="34" charset="-120"/>
          </a:endParaRPr>
        </a:p>
        <a:p>
          <a:pPr marL="228600" lvl="1" indent="-228600" algn="l" defTabSz="1155700">
            <a:lnSpc>
              <a:spcPts val="3600"/>
            </a:lnSpc>
            <a:spcBef>
              <a:spcPct val="0"/>
            </a:spcBef>
            <a:spcAft>
              <a:spcPts val="0"/>
            </a:spcAft>
            <a:buChar char="••"/>
          </a:pPr>
          <a:r>
            <a:rPr lang="zh-TW" altLang="en-US" sz="2600" b="1" u="none" kern="1200" dirty="0">
              <a:solidFill>
                <a:srgbClr val="FF0000"/>
              </a:solidFill>
              <a:latin typeface="微軟正黑體" pitchFamily="34" charset="-120"/>
              <a:ea typeface="微軟正黑體" pitchFamily="34" charset="-120"/>
            </a:rPr>
            <a:t>私立學校：精誠</a:t>
          </a:r>
          <a:r>
            <a:rPr lang="en-US" altLang="zh-TW" sz="2600" b="1" u="none" kern="1200" dirty="0">
              <a:solidFill>
                <a:srgbClr val="FF0000"/>
              </a:solidFill>
              <a:latin typeface="微軟正黑體" pitchFamily="34" charset="-120"/>
              <a:ea typeface="微軟正黑體" pitchFamily="34" charset="-120"/>
            </a:rPr>
            <a:t>235</a:t>
          </a:r>
          <a:r>
            <a:rPr lang="zh-TW" altLang="en-US" sz="2600" b="1" u="none" kern="1200" dirty="0">
              <a:solidFill>
                <a:srgbClr val="FF0000"/>
              </a:solidFill>
              <a:latin typeface="微軟正黑體" pitchFamily="34" charset="-120"/>
              <a:ea typeface="微軟正黑體" pitchFamily="34" charset="-120"/>
            </a:rPr>
            <a:t>、文興</a:t>
          </a:r>
          <a:r>
            <a:rPr lang="en-US" altLang="zh-TW" sz="2600" b="1" u="none" kern="1200" dirty="0">
              <a:solidFill>
                <a:srgbClr val="FF0000"/>
              </a:solidFill>
              <a:latin typeface="微軟正黑體" pitchFamily="34" charset="-120"/>
              <a:ea typeface="微軟正黑體" pitchFamily="34" charset="-120"/>
            </a:rPr>
            <a:t>80</a:t>
          </a:r>
          <a:endParaRPr lang="zh-TW" altLang="en-US" sz="2600" b="1" u="none" kern="1200" dirty="0">
            <a:solidFill>
              <a:srgbClr val="FF0000"/>
            </a:solidFill>
            <a:latin typeface="微軟正黑體" pitchFamily="34" charset="-120"/>
            <a:ea typeface="微軟正黑體" pitchFamily="34" charset="-120"/>
          </a:endParaRPr>
        </a:p>
      </dsp:txBody>
      <dsp:txXfrm rot="-5400000">
        <a:off x="1133605" y="1579137"/>
        <a:ext cx="7014447" cy="1507387"/>
      </dsp:txXfrm>
    </dsp:sp>
    <dsp:sp modelId="{612C8EBA-AECD-4375-B086-FF608DEEDB88}">
      <dsp:nvSpPr>
        <dsp:cNvPr id="0" name=""/>
        <dsp:cNvSpPr/>
      </dsp:nvSpPr>
      <dsp:spPr>
        <a:xfrm>
          <a:off x="351" y="1452254"/>
          <a:ext cx="1132903" cy="174232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名額</a:t>
          </a:r>
        </a:p>
      </dsp:txBody>
      <dsp:txXfrm>
        <a:off x="55655" y="1507558"/>
        <a:ext cx="1022295" cy="1631716"/>
      </dsp:txXfrm>
    </dsp:sp>
    <dsp:sp modelId="{45C3AC1C-7C86-42B1-8C46-D477007DFCA5}">
      <dsp:nvSpPr>
        <dsp:cNvPr id="0" name=""/>
        <dsp:cNvSpPr/>
      </dsp:nvSpPr>
      <dsp:spPr>
        <a:xfrm rot="5400000">
          <a:off x="3884047" y="591777"/>
          <a:ext cx="1506870"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28</a:t>
          </a:r>
          <a:r>
            <a:rPr lang="zh-TW" altLang="en-US" sz="2400" b="1" kern="1200" dirty="0">
              <a:latin typeface="微軟正黑體" pitchFamily="34" charset="-120"/>
              <a:ea typeface="微軟正黑體" pitchFamily="34" charset="-120"/>
            </a:rPr>
            <a:t>日至</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日報名</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9</a:t>
          </a:r>
          <a:r>
            <a:rPr lang="zh-TW" altLang="en-US" sz="2400" b="1" kern="1200" dirty="0">
              <a:latin typeface="微軟正黑體" pitchFamily="34" charset="-120"/>
              <a:ea typeface="微軟正黑體" pitchFamily="34" charset="-120"/>
            </a:rPr>
            <a:t>日放榜</a:t>
          </a:r>
        </a:p>
        <a:p>
          <a:pPr marL="228600" lvl="1" indent="-228600" algn="l" defTabSz="1066800">
            <a:lnSpc>
              <a:spcPct val="80000"/>
            </a:lnSpc>
            <a:spcBef>
              <a:spcPct val="0"/>
            </a:spcBef>
            <a:spcAft>
              <a:spcPct val="15000"/>
            </a:spcAft>
            <a:buChar char="••"/>
          </a:pP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10</a:t>
          </a:r>
          <a:r>
            <a:rPr lang="zh-TW" altLang="en-US" sz="2400" b="1" kern="1200" dirty="0">
              <a:latin typeface="微軟正黑體" pitchFamily="34" charset="-120"/>
              <a:ea typeface="微軟正黑體" pitchFamily="34" charset="-120"/>
            </a:rPr>
            <a:t>日報到</a:t>
          </a:r>
        </a:p>
      </dsp:txBody>
      <dsp:txXfrm rot="-5400000">
        <a:off x="1159194" y="3390190"/>
        <a:ext cx="6883019" cy="1359752"/>
      </dsp:txXfrm>
    </dsp:sp>
    <dsp:sp modelId="{95F09A83-74EB-4EC8-AD6D-6E463ED96453}">
      <dsp:nvSpPr>
        <dsp:cNvPr id="0" name=""/>
        <dsp:cNvSpPr/>
      </dsp:nvSpPr>
      <dsp:spPr>
        <a:xfrm>
          <a:off x="351" y="3323764"/>
          <a:ext cx="1158842" cy="149260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時程</a:t>
          </a:r>
        </a:p>
      </dsp:txBody>
      <dsp:txXfrm>
        <a:off x="56921" y="3380334"/>
        <a:ext cx="1045702" cy="137946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828686" y="-2535336"/>
          <a:ext cx="1860906" cy="6931579"/>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超額比序依彰化區高級中等學校優先免試入學超額比序項目規定辦理。</a:t>
          </a:r>
          <a:endParaRPr lang="zh-TW" altLang="en-US" sz="2200" b="1" kern="1200" dirty="0">
            <a:solidFill>
              <a:schemeClr val="tx1"/>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只可報名一所學校。</a:t>
          </a:r>
          <a:r>
            <a:rPr lang="en-US" altLang="zh-TW" sz="2200" b="1" kern="1200" dirty="0">
              <a:solidFill>
                <a:srgbClr val="FF0000"/>
              </a:solidFill>
              <a:latin typeface="微軟正黑體" pitchFamily="34" charset="-120"/>
              <a:ea typeface="微軟正黑體" pitchFamily="34" charset="-120"/>
            </a:rPr>
            <a:t>(</a:t>
          </a:r>
          <a:r>
            <a:rPr lang="zh-TW" altLang="en-US" sz="2200" b="1" kern="1200" dirty="0">
              <a:solidFill>
                <a:srgbClr val="FF0000"/>
              </a:solidFill>
              <a:latin typeface="微軟正黑體" pitchFamily="34" charset="-120"/>
              <a:ea typeface="微軟正黑體" pitchFamily="34" charset="-120"/>
            </a:rPr>
            <a:t>一校多科</a:t>
          </a:r>
          <a:r>
            <a:rPr lang="en-US" altLang="zh-TW" sz="2200" b="1" kern="1200" dirty="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Char char="••"/>
          </a:pPr>
          <a:r>
            <a:rPr lang="zh-TW" altLang="en-US" sz="2200" b="1" kern="1200" dirty="0">
              <a:solidFill>
                <a:schemeClr val="tx1"/>
              </a:solidFill>
              <a:latin typeface="微軟正黑體"/>
              <a:ea typeface="微軟正黑體"/>
            </a:rPr>
            <a:t>招生對象</a:t>
          </a:r>
          <a:r>
            <a:rPr lang="en-US" altLang="zh-TW"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 </a:t>
          </a:r>
          <a:r>
            <a:rPr lang="en-US" altLang="en-US" sz="2200" b="1" kern="1200" dirty="0">
              <a:solidFill>
                <a:schemeClr val="tx1"/>
              </a:solidFill>
              <a:latin typeface="微軟正黑體"/>
              <a:ea typeface="微軟正黑體"/>
            </a:rPr>
            <a:t>1</a:t>
          </a:r>
          <a:r>
            <a:rPr lang="en-US" altLang="zh-TW" sz="2200" b="1" kern="1200" dirty="0">
              <a:solidFill>
                <a:schemeClr val="tx1"/>
              </a:solidFill>
              <a:latin typeface="微軟正黑體"/>
              <a:ea typeface="微軟正黑體"/>
            </a:rPr>
            <a:t>10</a:t>
          </a:r>
          <a:r>
            <a:rPr lang="zh-TW" altLang="en-US" sz="2200" b="1" kern="1200" dirty="0">
              <a:solidFill>
                <a:schemeClr val="tx1"/>
              </a:solidFill>
              <a:latin typeface="微軟正黑體"/>
              <a:ea typeface="微軟正黑體"/>
            </a:rPr>
            <a:t>年 </a:t>
          </a:r>
          <a:r>
            <a:rPr lang="en-US" altLang="en-US" sz="2200" b="1" kern="1200" dirty="0">
              <a:solidFill>
                <a:schemeClr val="tx1"/>
              </a:solidFill>
              <a:latin typeface="微軟正黑體"/>
              <a:ea typeface="微軟正黑體"/>
            </a:rPr>
            <a:t>2</a:t>
          </a:r>
          <a:r>
            <a:rPr lang="zh-TW" altLang="en-US" sz="2200" b="1" kern="1200" dirty="0">
              <a:solidFill>
                <a:schemeClr val="tx1"/>
              </a:solidFill>
              <a:latin typeface="微軟正黑體"/>
              <a:ea typeface="微軟正黑體"/>
            </a:rPr>
            <a:t>月 </a:t>
          </a:r>
          <a:r>
            <a:rPr lang="en-US" altLang="en-US" sz="2200" b="1" kern="1200" dirty="0">
              <a:solidFill>
                <a:schemeClr val="tx1"/>
              </a:solidFill>
              <a:latin typeface="微軟正黑體"/>
              <a:ea typeface="微軟正黑體"/>
            </a:rPr>
            <a:t>1</a:t>
          </a:r>
          <a:r>
            <a:rPr lang="zh-TW" altLang="en-US" sz="2200" b="1" kern="1200" dirty="0">
              <a:solidFill>
                <a:schemeClr val="tx1"/>
              </a:solidFill>
              <a:latin typeface="微軟正黑體"/>
              <a:ea typeface="微軟正黑體"/>
            </a:rPr>
            <a:t>日前就讀本區國中</a:t>
          </a:r>
          <a:endParaRPr lang="zh-TW" altLang="en-US" sz="2200" b="1" kern="1200" dirty="0">
            <a:solidFill>
              <a:srgbClr val="FF0000"/>
            </a:solidFill>
            <a:latin typeface="微軟正黑體" pitchFamily="34" charset="-120"/>
            <a:ea typeface="微軟正黑體" pitchFamily="34" charset="-120"/>
          </a:endParaRPr>
        </a:p>
        <a:p>
          <a:pPr marL="228600" lvl="1" indent="0" algn="l" defTabSz="977900">
            <a:lnSpc>
              <a:spcPts val="2400"/>
            </a:lnSpc>
            <a:spcBef>
              <a:spcPct val="0"/>
            </a:spcBef>
            <a:spcAft>
              <a:spcPct val="15000"/>
            </a:spcAft>
            <a:buFontTx/>
            <a:buChar char="••"/>
          </a:pPr>
          <a:r>
            <a:rPr lang="zh-TW" altLang="en-US" sz="2200" b="1" kern="1200" dirty="0">
              <a:solidFill>
                <a:schemeClr val="tx1"/>
              </a:solidFill>
              <a:latin typeface="微軟正黑體"/>
              <a:ea typeface="微軟正黑體"/>
            </a:rPr>
            <a:t>                   且</a:t>
          </a:r>
          <a:r>
            <a:rPr lang="zh-TW" altLang="en-US" sz="2200" b="1" kern="1200" dirty="0">
              <a:solidFill>
                <a:srgbClr val="FF0000"/>
              </a:solidFill>
              <a:latin typeface="微軟正黑體"/>
              <a:ea typeface="微軟正黑體"/>
            </a:rPr>
            <a:t>未申請變更就學區 </a:t>
          </a:r>
          <a:endParaRPr lang="zh-TW" altLang="en-US" sz="2200" b="1" kern="1200" dirty="0">
            <a:solidFill>
              <a:srgbClr val="FF0000"/>
            </a:solidFill>
            <a:latin typeface="微軟正黑體" pitchFamily="34" charset="-120"/>
            <a:ea typeface="微軟正黑體" pitchFamily="34" charset="-120"/>
          </a:endParaRPr>
        </a:p>
      </dsp:txBody>
      <dsp:txXfrm rot="-5400000">
        <a:off x="1293350" y="90842"/>
        <a:ext cx="6840737" cy="1679222"/>
      </dsp:txXfrm>
    </dsp:sp>
    <dsp:sp modelId="{ECD53BAB-D8FE-446E-B57F-FCEDCC00A9E9}">
      <dsp:nvSpPr>
        <dsp:cNvPr id="0" name=""/>
        <dsp:cNvSpPr/>
      </dsp:nvSpPr>
      <dsp:spPr>
        <a:xfrm>
          <a:off x="0" y="0"/>
          <a:ext cx="1297086" cy="17730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63319" y="63319"/>
        <a:ext cx="1170448" cy="1646412"/>
      </dsp:txXfrm>
    </dsp:sp>
    <dsp:sp modelId="{0874A851-733E-4C68-A5B9-C63601CD053F}">
      <dsp:nvSpPr>
        <dsp:cNvPr id="0" name=""/>
        <dsp:cNvSpPr/>
      </dsp:nvSpPr>
      <dsp:spPr>
        <a:xfrm rot="5400000">
          <a:off x="3993766" y="-793025"/>
          <a:ext cx="1525890" cy="694577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2600"/>
            </a:lnSpc>
            <a:spcBef>
              <a:spcPct val="0"/>
            </a:spcBef>
            <a:spcAft>
              <a:spcPts val="0"/>
            </a:spcAft>
            <a:buChar char="••"/>
          </a:pPr>
          <a:r>
            <a:rPr lang="en-US" altLang="en-US" sz="2200" b="1" u="none" kern="1200" dirty="0">
              <a:solidFill>
                <a:schemeClr val="tx1"/>
              </a:solidFill>
              <a:latin typeface="微軟正黑體" pitchFamily="34" charset="-120"/>
              <a:ea typeface="微軟正黑體" pitchFamily="34" charset="-120"/>
            </a:rPr>
            <a:t>1. </a:t>
          </a:r>
          <a:r>
            <a:rPr lang="zh-TW" altLang="en-US" sz="2200" b="1" u="none" kern="1200" dirty="0">
              <a:solidFill>
                <a:schemeClr val="tx1"/>
              </a:solidFill>
              <a:latin typeface="微軟正黑體" pitchFamily="34" charset="-120"/>
              <a:ea typeface="微軟正黑體" pitchFamily="34" charset="-120"/>
            </a:rPr>
            <a:t>高中：該校核定免試入學總名額之 </a:t>
          </a:r>
          <a:r>
            <a:rPr lang="en-US" altLang="en-US" sz="2200" b="1" u="none" kern="1200" dirty="0">
              <a:solidFill>
                <a:schemeClr val="tx1"/>
              </a:solidFill>
              <a:latin typeface="微軟正黑體" pitchFamily="34" charset="-120"/>
              <a:ea typeface="微軟正黑體" pitchFamily="34" charset="-120"/>
            </a:rPr>
            <a:t>30% </a:t>
          </a:r>
          <a:r>
            <a:rPr lang="zh-TW" altLang="en-US" sz="2200" b="1" u="none" kern="1200" dirty="0">
              <a:solidFill>
                <a:schemeClr val="tx1"/>
              </a:solidFill>
              <a:latin typeface="微軟正黑體" pitchFamily="34" charset="-120"/>
              <a:ea typeface="微軟正黑體" pitchFamily="34" charset="-120"/>
            </a:rPr>
            <a:t>以內。</a:t>
          </a:r>
          <a:endParaRPr lang="zh-TW" altLang="en-US" sz="2200" u="none" kern="1200" dirty="0">
            <a:solidFill>
              <a:schemeClr val="tx1"/>
            </a:solidFill>
            <a:latin typeface="微軟正黑體" pitchFamily="34" charset="-120"/>
            <a:ea typeface="微軟正黑體" pitchFamily="34" charset="-120"/>
          </a:endParaRPr>
        </a:p>
        <a:p>
          <a:pPr marL="228600" lvl="1" indent="-228600" algn="l" defTabSz="977900">
            <a:lnSpc>
              <a:spcPts val="2600"/>
            </a:lnSpc>
            <a:spcBef>
              <a:spcPct val="0"/>
            </a:spcBef>
            <a:spcAft>
              <a:spcPct val="15000"/>
            </a:spcAft>
            <a:buChar char="••"/>
          </a:pPr>
          <a:r>
            <a:rPr lang="en-US" altLang="en-US" sz="2200" b="1" u="none" kern="1200" dirty="0">
              <a:solidFill>
                <a:schemeClr val="tx1"/>
              </a:solidFill>
              <a:latin typeface="微軟正黑體" pitchFamily="34" charset="-120"/>
              <a:ea typeface="微軟正黑體" pitchFamily="34" charset="-120"/>
            </a:rPr>
            <a:t>2. </a:t>
          </a:r>
          <a:r>
            <a:rPr lang="zh-TW" altLang="en-US" sz="2200" b="1" u="none" kern="1200" dirty="0">
              <a:solidFill>
                <a:schemeClr val="tx1"/>
              </a:solidFill>
              <a:latin typeface="微軟正黑體" pitchFamily="34" charset="-120"/>
              <a:ea typeface="微軟正黑體" pitchFamily="34" charset="-120"/>
            </a:rPr>
            <a:t>高職：該校核定免試入學總名額之 </a:t>
          </a:r>
          <a:r>
            <a:rPr lang="en-US" altLang="en-US" sz="2200" b="1" u="none" kern="1200" dirty="0">
              <a:solidFill>
                <a:schemeClr val="tx1"/>
              </a:solidFill>
              <a:latin typeface="微軟正黑體" pitchFamily="34" charset="-120"/>
              <a:ea typeface="微軟正黑體" pitchFamily="34" charset="-120"/>
            </a:rPr>
            <a:t>30% </a:t>
          </a:r>
          <a:r>
            <a:rPr lang="zh-TW" altLang="en-US" sz="2200" b="1" u="none" kern="1200" dirty="0">
              <a:solidFill>
                <a:schemeClr val="tx1"/>
              </a:solidFill>
              <a:latin typeface="微軟正黑體" pitchFamily="34" charset="-120"/>
              <a:ea typeface="微軟正黑體" pitchFamily="34" charset="-120"/>
            </a:rPr>
            <a:t>以內，</a:t>
          </a:r>
          <a:r>
            <a:rPr lang="en-US" altLang="zh-TW" sz="2200" b="1" u="none" kern="1200" dirty="0">
              <a:solidFill>
                <a:schemeClr val="tx1"/>
              </a:solidFill>
              <a:latin typeface="微軟正黑體" pitchFamily="34" charset="-120"/>
              <a:ea typeface="微軟正黑體" pitchFamily="34" charset="-120"/>
            </a:rPr>
            <a:t/>
          </a:r>
          <a:br>
            <a:rPr lang="en-US" altLang="zh-TW"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                並以各類科都有名額為原則。</a:t>
          </a:r>
          <a:r>
            <a:rPr lang="en-US" altLang="zh-TW" sz="2200" b="1" u="none" kern="1200" dirty="0">
              <a:solidFill>
                <a:schemeClr val="tx1"/>
              </a:solidFill>
              <a:latin typeface="微軟正黑體" pitchFamily="34" charset="-120"/>
              <a:ea typeface="微軟正黑體" pitchFamily="34" charset="-120"/>
            </a:rPr>
            <a:t/>
          </a:r>
          <a:br>
            <a:rPr lang="en-US" altLang="zh-TW" sz="2200" b="1" u="none" kern="1200" dirty="0">
              <a:solidFill>
                <a:schemeClr val="tx1"/>
              </a:solidFill>
              <a:latin typeface="微軟正黑體" pitchFamily="34" charset="-120"/>
              <a:ea typeface="微軟正黑體" pitchFamily="34" charset="-120"/>
            </a:rPr>
          </a:br>
          <a:r>
            <a:rPr lang="en-US" altLang="zh-TW" sz="2200" b="1" u="none" kern="1200" dirty="0">
              <a:solidFill>
                <a:srgbClr val="FF0000"/>
              </a:solidFill>
              <a:latin typeface="微軟正黑體" pitchFamily="34" charset="-120"/>
              <a:ea typeface="微軟正黑體" pitchFamily="34" charset="-120"/>
            </a:rPr>
            <a:t>(</a:t>
          </a:r>
          <a:r>
            <a:rPr lang="zh-TW" altLang="en-US" sz="2200" b="1" u="none" kern="1200" dirty="0">
              <a:solidFill>
                <a:srgbClr val="FF0000"/>
              </a:solidFill>
              <a:latin typeface="微軟正黑體" pitchFamily="34" charset="-120"/>
              <a:ea typeface="微軟正黑體" pitchFamily="34" charset="-120"/>
            </a:rPr>
            <a:t>彰中、彰女名額採訂定分配名額數至各國中方式</a:t>
          </a:r>
          <a:r>
            <a:rPr lang="en-US" altLang="zh-TW" sz="2200" b="1" u="none" kern="1200" dirty="0">
              <a:solidFill>
                <a:srgbClr val="FF0000"/>
              </a:solidFill>
              <a:latin typeface="微軟正黑體" pitchFamily="34" charset="-120"/>
              <a:ea typeface="微軟正黑體" pitchFamily="34" charset="-120"/>
            </a:rPr>
            <a:t>)</a:t>
          </a:r>
          <a:endParaRPr lang="zh-TW" altLang="en-US" sz="2200" b="1" u="none" kern="1200" dirty="0">
            <a:solidFill>
              <a:srgbClr val="FF0000"/>
            </a:solidFill>
            <a:latin typeface="微軟正黑體" pitchFamily="34" charset="-120"/>
            <a:ea typeface="微軟正黑體" pitchFamily="34" charset="-120"/>
          </a:endParaRPr>
        </a:p>
      </dsp:txBody>
      <dsp:txXfrm rot="-5400000">
        <a:off x="1283824" y="1991405"/>
        <a:ext cx="6871287" cy="1376914"/>
      </dsp:txXfrm>
    </dsp:sp>
    <dsp:sp modelId="{612C8EBA-AECD-4375-B086-FF608DEEDB88}">
      <dsp:nvSpPr>
        <dsp:cNvPr id="0" name=""/>
        <dsp:cNvSpPr/>
      </dsp:nvSpPr>
      <dsp:spPr>
        <a:xfrm>
          <a:off x="10255" y="2018463"/>
          <a:ext cx="1276861" cy="141873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名額</a:t>
          </a:r>
        </a:p>
      </dsp:txBody>
      <dsp:txXfrm>
        <a:off x="72586" y="2080794"/>
        <a:ext cx="1152199" cy="1294068"/>
      </dsp:txXfrm>
    </dsp:sp>
    <dsp:sp modelId="{45C3AC1C-7C86-42B1-8C46-D477007DFCA5}">
      <dsp:nvSpPr>
        <dsp:cNvPr id="0" name=""/>
        <dsp:cNvSpPr/>
      </dsp:nvSpPr>
      <dsp:spPr>
        <a:xfrm rot="5400000">
          <a:off x="3931756" y="1029980"/>
          <a:ext cx="1652084" cy="693619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80000"/>
            </a:lnSpc>
            <a:spcBef>
              <a:spcPct val="0"/>
            </a:spcBef>
            <a:spcAft>
              <a:spcPct val="15000"/>
            </a:spcAft>
            <a:buChar char="••"/>
          </a:pPr>
          <a:r>
            <a:rPr lang="en-US" altLang="zh-TW" sz="2200" b="1" kern="1200" dirty="0">
              <a:solidFill>
                <a:schemeClr val="tx1"/>
              </a:solidFill>
              <a:latin typeface="微軟正黑體" pitchFamily="34" charset="-120"/>
              <a:ea typeface="微軟正黑體" pitchFamily="34" charset="-120"/>
            </a:rPr>
            <a:t>5</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25</a:t>
          </a:r>
          <a:r>
            <a:rPr lang="zh-TW" altLang="en-US" sz="2200" b="1" kern="1200" dirty="0">
              <a:solidFill>
                <a:schemeClr val="tx1"/>
              </a:solidFill>
              <a:latin typeface="微軟正黑體" pitchFamily="34" charset="-120"/>
              <a:ea typeface="微軟正黑體" pitchFamily="34" charset="-120"/>
            </a:rPr>
            <a:t>日至</a:t>
          </a:r>
          <a:r>
            <a:rPr lang="en-US" altLang="zh-TW" sz="2200" b="1" kern="1200" dirty="0">
              <a:solidFill>
                <a:schemeClr val="tx1"/>
              </a:solidFill>
              <a:latin typeface="微軟正黑體" pitchFamily="34" charset="-120"/>
              <a:ea typeface="微軟正黑體" pitchFamily="34" charset="-120"/>
            </a:rPr>
            <a:t>6</a:t>
          </a:r>
          <a:r>
            <a:rPr lang="zh-TW" altLang="en-US" sz="2200" b="1" kern="1200" dirty="0">
              <a:solidFill>
                <a:schemeClr val="tx1"/>
              </a:solidFill>
              <a:latin typeface="微軟正黑體" pitchFamily="34" charset="-120"/>
              <a:ea typeface="微軟正黑體" pitchFamily="34" charset="-120"/>
            </a:rPr>
            <a:t>月</a:t>
          </a:r>
          <a:r>
            <a:rPr lang="en-US" altLang="zh-TW" sz="2200" b="1" kern="1200" dirty="0">
              <a:solidFill>
                <a:schemeClr val="tx1"/>
              </a:solidFill>
              <a:latin typeface="微軟正黑體" pitchFamily="34" charset="-120"/>
              <a:ea typeface="微軟正黑體" pitchFamily="34" charset="-120"/>
            </a:rPr>
            <a:t>1</a:t>
          </a:r>
          <a:r>
            <a:rPr lang="zh-TW" altLang="en-US" sz="2200" b="1" kern="1200" dirty="0">
              <a:solidFill>
                <a:schemeClr val="tx1"/>
              </a:solidFill>
              <a:latin typeface="微軟正黑體" pitchFamily="34" charset="-120"/>
              <a:ea typeface="微軟正黑體" pitchFamily="34" charset="-120"/>
            </a:rPr>
            <a:t>日下午</a:t>
          </a:r>
          <a:r>
            <a:rPr lang="en-US" altLang="zh-TW" sz="2200" b="1" kern="1200" dirty="0">
              <a:solidFill>
                <a:schemeClr val="tx1"/>
              </a:solidFill>
              <a:latin typeface="微軟正黑體" pitchFamily="34" charset="-120"/>
              <a:ea typeface="微軟正黑體" pitchFamily="34" charset="-120"/>
            </a:rPr>
            <a:t>3</a:t>
          </a:r>
          <a:r>
            <a:rPr lang="zh-TW" altLang="en-US" sz="2200" b="1" kern="1200" dirty="0">
              <a:solidFill>
                <a:schemeClr val="tx1"/>
              </a:solidFill>
              <a:latin typeface="微軟正黑體" pitchFamily="34" charset="-120"/>
              <a:ea typeface="微軟正黑體" pitchFamily="34" charset="-120"/>
            </a:rPr>
            <a:t>時止線上志願選填。</a:t>
          </a:r>
          <a:r>
            <a:rPr lang="en-US" altLang="zh-TW" sz="2200" b="1" kern="1200" dirty="0">
              <a:solidFill>
                <a:schemeClr val="tx1"/>
              </a:solidFill>
              <a:latin typeface="微軟正黑體" pitchFamily="34" charset="-120"/>
              <a:ea typeface="微軟正黑體" pitchFamily="34" charset="-120"/>
            </a:rPr>
            <a:t/>
          </a:r>
          <a:br>
            <a:rPr lang="en-US" altLang="zh-TW" sz="2200" b="1" kern="1200" dirty="0">
              <a:solidFill>
                <a:schemeClr val="tx1"/>
              </a:solidFill>
              <a:latin typeface="微軟正黑體" pitchFamily="34" charset="-120"/>
              <a:ea typeface="微軟正黑體" pitchFamily="34" charset="-120"/>
            </a:rPr>
          </a:br>
          <a:r>
            <a:rPr lang="zh-TW" altLang="zh-TW" sz="2200" b="1" kern="1200" dirty="0">
              <a:solidFill>
                <a:schemeClr val="tx1"/>
              </a:solidFill>
              <a:latin typeface="微軟正黑體" pitchFamily="34" charset="-120"/>
              <a:ea typeface="微軟正黑體" pitchFamily="34" charset="-120"/>
            </a:rPr>
            <a:t>國中列印報名表後學生及家長簽名確認交回。</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solidFill>
                <a:srgbClr val="FF0000"/>
              </a:solidFill>
              <a:latin typeface="微軟正黑體" pitchFamily="34" charset="-120"/>
              <a:ea typeface="微軟正黑體" pitchFamily="34" charset="-120"/>
            </a:rPr>
            <a:t>6</a:t>
          </a:r>
          <a:r>
            <a:rPr lang="zh-TW" altLang="en-US" sz="2200" b="1" kern="1200" dirty="0">
              <a:solidFill>
                <a:srgbClr val="FF0000"/>
              </a:solidFill>
              <a:latin typeface="微軟正黑體" pitchFamily="34" charset="-120"/>
              <a:ea typeface="微軟正黑體" pitchFamily="34" charset="-120"/>
            </a:rPr>
            <a:t>月</a:t>
          </a:r>
          <a:r>
            <a:rPr lang="en-US" altLang="zh-TW" sz="2200" b="1" kern="1200" dirty="0">
              <a:solidFill>
                <a:srgbClr val="FF0000"/>
              </a:solidFill>
              <a:latin typeface="微軟正黑體" pitchFamily="34" charset="-120"/>
              <a:ea typeface="微軟正黑體" pitchFamily="34" charset="-120"/>
            </a:rPr>
            <a:t>2</a:t>
          </a:r>
          <a:r>
            <a:rPr lang="zh-TW" altLang="en-US" sz="2200" b="1" kern="1200" dirty="0">
              <a:solidFill>
                <a:srgbClr val="FF0000"/>
              </a:solidFill>
              <a:latin typeface="微軟正黑體" pitchFamily="34" charset="-120"/>
              <a:ea typeface="微軟正黑體" pitchFamily="34" charset="-120"/>
            </a:rPr>
            <a:t>日報名  </a:t>
          </a:r>
          <a:r>
            <a:rPr lang="en-US" altLang="zh-TW" sz="2200" b="1" kern="1200" dirty="0">
              <a:solidFill>
                <a:srgbClr val="FF0000"/>
              </a:solidFill>
              <a:latin typeface="微軟正黑體" pitchFamily="34" charset="-120"/>
              <a:ea typeface="微軟正黑體" pitchFamily="34" charset="-120"/>
            </a:rPr>
            <a:t>(</a:t>
          </a:r>
          <a:r>
            <a:rPr lang="zh-TW" altLang="zh-TW" sz="2200" b="1" kern="1200" dirty="0">
              <a:solidFill>
                <a:srgbClr val="FF0000"/>
              </a:solidFill>
              <a:latin typeface="微軟正黑體" pitchFamily="34" charset="-120"/>
              <a:ea typeface="微軟正黑體" pitchFamily="34" charset="-120"/>
            </a:rPr>
            <a:t>國中教育會考成績</a:t>
          </a:r>
          <a:r>
            <a:rPr lang="en-US" altLang="zh-TW" sz="2200" b="1" kern="1200" dirty="0">
              <a:solidFill>
                <a:srgbClr val="FF0000"/>
              </a:solidFill>
              <a:latin typeface="微軟正黑體" pitchFamily="34" charset="-120"/>
              <a:ea typeface="微軟正黑體" pitchFamily="34" charset="-120"/>
            </a:rPr>
            <a:t>6/4</a:t>
          </a:r>
          <a:r>
            <a:rPr lang="zh-TW" altLang="en-US" sz="2200" b="1" kern="1200" dirty="0">
              <a:solidFill>
                <a:srgbClr val="FF0000"/>
              </a:solidFill>
              <a:latin typeface="微軟正黑體" pitchFamily="34" charset="-120"/>
              <a:ea typeface="微軟正黑體" pitchFamily="34" charset="-120"/>
            </a:rPr>
            <a:t>公布</a:t>
          </a:r>
          <a:r>
            <a:rPr lang="en-US" altLang="zh-TW" sz="2200" b="1" kern="1200" dirty="0">
              <a:solidFill>
                <a:srgbClr val="FF0000"/>
              </a:solidFill>
              <a:latin typeface="微軟正黑體" pitchFamily="34" charset="-120"/>
              <a:ea typeface="微軟正黑體" pitchFamily="34" charset="-120"/>
            </a:rPr>
            <a:t>)</a:t>
          </a:r>
          <a:endParaRPr lang="zh-TW" altLang="en-US" sz="2200" b="1" kern="1200" dirty="0">
            <a:solidFill>
              <a:srgbClr val="FF0000"/>
            </a:solidFill>
            <a:latin typeface="微軟正黑體" pitchFamily="34" charset="-120"/>
            <a:ea typeface="微軟正黑體" pitchFamily="34" charset="-120"/>
          </a:endParaRPr>
        </a:p>
        <a:p>
          <a:pPr marL="228600" lvl="1" indent="-228600" algn="l" defTabSz="977900">
            <a:lnSpc>
              <a:spcPct val="800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9</a:t>
          </a:r>
          <a:r>
            <a:rPr lang="zh-TW" altLang="en-US" sz="2200" b="1" kern="1200" dirty="0">
              <a:latin typeface="微軟正黑體" pitchFamily="34" charset="-120"/>
              <a:ea typeface="微軟正黑體" pitchFamily="34" charset="-120"/>
            </a:rPr>
            <a:t>日放榜、</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10</a:t>
          </a:r>
          <a:r>
            <a:rPr lang="zh-TW" altLang="en-US" sz="2200" b="1" kern="1200" dirty="0">
              <a:latin typeface="微軟正黑體" pitchFamily="34" charset="-120"/>
              <a:ea typeface="微軟正黑體" pitchFamily="34" charset="-120"/>
            </a:rPr>
            <a:t>日報到</a:t>
          </a:r>
        </a:p>
      </dsp:txBody>
      <dsp:txXfrm rot="-5400000">
        <a:off x="1289699" y="3752685"/>
        <a:ext cx="6855550" cy="1490788"/>
      </dsp:txXfrm>
    </dsp:sp>
    <dsp:sp modelId="{95F09A83-74EB-4EC8-AD6D-6E463ED96453}">
      <dsp:nvSpPr>
        <dsp:cNvPr id="0" name=""/>
        <dsp:cNvSpPr/>
      </dsp:nvSpPr>
      <dsp:spPr>
        <a:xfrm>
          <a:off x="22628" y="3625941"/>
          <a:ext cx="1289233" cy="174603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時程</a:t>
          </a:r>
        </a:p>
      </dsp:txBody>
      <dsp:txXfrm>
        <a:off x="85563" y="3688876"/>
        <a:ext cx="1163363" cy="1620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4081882" y="-2824155"/>
          <a:ext cx="1745046" cy="750226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cs typeface="BiauKai"/>
            </a:rPr>
            <a:t>超額比序積分依彰化區免試入學辦法規定辦理。</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a:ea typeface="微軟正黑體"/>
            </a:rPr>
            <a:t>招生對象：彰化區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含共同就學區</a:t>
          </a:r>
          <a:r>
            <a:rPr lang="en-US" altLang="en-US" sz="2200" b="1" kern="1200" dirty="0">
              <a:solidFill>
                <a:schemeClr val="tx1"/>
              </a:solidFill>
              <a:latin typeface="微軟正黑體"/>
              <a:ea typeface="微軟正黑體"/>
            </a:rPr>
            <a:t>)</a:t>
          </a:r>
          <a:r>
            <a:rPr lang="zh-TW" altLang="en-US" sz="2200" b="1" kern="1200" dirty="0">
              <a:solidFill>
                <a:schemeClr val="tx1"/>
              </a:solidFill>
              <a:latin typeface="微軟正黑體"/>
              <a:ea typeface="微軟正黑體"/>
            </a:rPr>
            <a:t>國中畢業生。</a:t>
          </a:r>
          <a:endParaRPr lang="zh-TW" altLang="en-US" sz="2200" b="1" kern="1200" dirty="0">
            <a:solidFill>
              <a:schemeClr val="tx1"/>
            </a:solidFill>
            <a:latin typeface="微軟正黑體" pitchFamily="34" charset="-120"/>
            <a:ea typeface="微軟正黑體" pitchFamily="34" charset="-120"/>
          </a:endParaRPr>
        </a:p>
        <a:p>
          <a:pPr marL="228600" lvl="1" indent="-228600" algn="l" defTabSz="977900">
            <a:lnSpc>
              <a:spcPts val="3200"/>
            </a:lnSpc>
            <a:spcBef>
              <a:spcPct val="0"/>
            </a:spcBef>
            <a:spcAft>
              <a:spcPct val="15000"/>
            </a:spcAft>
            <a:buChar char="••"/>
          </a:pPr>
          <a:r>
            <a:rPr lang="zh-TW" altLang="en-US" sz="2200" b="1" kern="1200" dirty="0">
              <a:solidFill>
                <a:schemeClr val="tx1"/>
              </a:solidFill>
              <a:latin typeface="微軟正黑體" pitchFamily="34" charset="-120"/>
              <a:ea typeface="微軟正黑體" pitchFamily="34" charset="-120"/>
            </a:rPr>
            <a:t>欲</a:t>
          </a:r>
          <a:r>
            <a:rPr lang="zh-TW" altLang="en-US" sz="2200" b="1" kern="1200" dirty="0">
              <a:solidFill>
                <a:srgbClr val="FF0000"/>
              </a:solidFill>
              <a:latin typeface="微軟正黑體" pitchFamily="34" charset="-120"/>
              <a:ea typeface="微軟正黑體" pitchFamily="34" charset="-120"/>
            </a:rPr>
            <a:t>跨區</a:t>
          </a:r>
          <a:r>
            <a:rPr lang="zh-TW" altLang="en-US" sz="2200" b="1" kern="1200" dirty="0">
              <a:solidFill>
                <a:schemeClr val="tx1"/>
              </a:solidFill>
              <a:latin typeface="微軟正黑體" pitchFamily="34" charset="-120"/>
              <a:ea typeface="微軟正黑體" pitchFamily="34" charset="-120"/>
            </a:rPr>
            <a:t>就讀高中職者，需事先</a:t>
          </a:r>
          <a:r>
            <a:rPr lang="en-US" altLang="zh-TW" sz="2200" b="1" u="sng" kern="1200" dirty="0">
              <a:solidFill>
                <a:srgbClr val="FF0000"/>
              </a:solidFill>
              <a:latin typeface="微軟正黑體" pitchFamily="34" charset="-120"/>
              <a:ea typeface="微軟正黑體" pitchFamily="34" charset="-120"/>
            </a:rPr>
            <a:t>(4</a:t>
          </a:r>
          <a:r>
            <a:rPr lang="zh-TW" altLang="en-US" sz="2200" b="1" u="sng" kern="1200" dirty="0">
              <a:solidFill>
                <a:srgbClr val="FF0000"/>
              </a:solidFill>
              <a:latin typeface="微軟正黑體" pitchFamily="34" charset="-120"/>
              <a:ea typeface="微軟正黑體" pitchFamily="34" charset="-120"/>
            </a:rPr>
            <a:t>月</a:t>
          </a:r>
          <a:r>
            <a:rPr lang="en-US" altLang="zh-TW" sz="2200" b="1" u="sng" kern="1200" dirty="0">
              <a:solidFill>
                <a:srgbClr val="FF0000"/>
              </a:solidFill>
              <a:latin typeface="微軟正黑體" pitchFamily="34" charset="-120"/>
              <a:ea typeface="微軟正黑體" pitchFamily="34" charset="-120"/>
            </a:rPr>
            <a:t>26-30</a:t>
          </a:r>
          <a:r>
            <a:rPr lang="zh-TW" altLang="en-US" sz="2200" b="1" u="sng" kern="1200" dirty="0">
              <a:solidFill>
                <a:srgbClr val="FF0000"/>
              </a:solidFill>
              <a:latin typeface="微軟正黑體" pitchFamily="34" charset="-120"/>
              <a:ea typeface="微軟正黑體" pitchFamily="34" charset="-120"/>
            </a:rPr>
            <a:t>日</a:t>
          </a:r>
          <a:r>
            <a:rPr lang="en-US" altLang="zh-TW" sz="2200" b="1" u="sng" kern="1200" dirty="0">
              <a:solidFill>
                <a:srgbClr val="FF0000"/>
              </a:solidFill>
              <a:latin typeface="微軟正黑體" pitchFamily="34" charset="-120"/>
              <a:ea typeface="微軟正黑體" pitchFamily="34" charset="-120"/>
            </a:rPr>
            <a:t>)</a:t>
          </a:r>
          <a:r>
            <a:rPr lang="zh-TW" altLang="en-US" sz="2200" b="1" kern="1200" dirty="0">
              <a:solidFill>
                <a:schemeClr val="tx1"/>
              </a:solidFill>
              <a:latin typeface="微軟正黑體" pitchFamily="34" charset="-120"/>
              <a:ea typeface="微軟正黑體" pitchFamily="34" charset="-120"/>
            </a:rPr>
            <a:t>申請變更就學區。</a:t>
          </a:r>
        </a:p>
      </dsp:txBody>
      <dsp:txXfrm rot="-5400000">
        <a:off x="1203275" y="139638"/>
        <a:ext cx="7417074" cy="1574674"/>
      </dsp:txXfrm>
    </dsp:sp>
    <dsp:sp modelId="{ECD53BAB-D8FE-446E-B57F-FCEDCC00A9E9}">
      <dsp:nvSpPr>
        <dsp:cNvPr id="0" name=""/>
        <dsp:cNvSpPr/>
      </dsp:nvSpPr>
      <dsp:spPr>
        <a:xfrm>
          <a:off x="0" y="0"/>
          <a:ext cx="1206814" cy="18576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58912" y="58912"/>
        <a:ext cx="1088990" cy="1739855"/>
      </dsp:txXfrm>
    </dsp:sp>
    <dsp:sp modelId="{0874A851-733E-4C68-A5B9-C63601CD053F}">
      <dsp:nvSpPr>
        <dsp:cNvPr id="0" name=""/>
        <dsp:cNvSpPr/>
      </dsp:nvSpPr>
      <dsp:spPr>
        <a:xfrm rot="5400000">
          <a:off x="3755503" y="-546438"/>
          <a:ext cx="2383904" cy="7512779"/>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6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線上選填志願，不限學校科系。</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報名人數未超過招生人數時，則全部錄取；</a:t>
          </a:r>
          <a:br>
            <a:rPr lang="zh-TW" altLang="en-US" sz="2200" b="1" u="none" kern="1200" dirty="0">
              <a:solidFill>
                <a:schemeClr val="tx1"/>
              </a:solidFill>
              <a:latin typeface="微軟正黑體" pitchFamily="34" charset="-120"/>
              <a:ea typeface="微軟正黑體" pitchFamily="34" charset="-120"/>
            </a:rPr>
          </a:br>
          <a:r>
            <a:rPr lang="zh-TW" altLang="en-US" sz="2200" b="1" u="none" kern="1200" dirty="0">
              <a:solidFill>
                <a:schemeClr val="tx1"/>
              </a:solidFill>
              <a:latin typeface="微軟正黑體" pitchFamily="34" charset="-120"/>
              <a:ea typeface="微軟正黑體" pitchFamily="34" charset="-120"/>
            </a:rPr>
            <a:t>報名人數超過招生人數時，則進行超額比序。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超額比序先比總積分，再配合學生選填之志願進行比序分發，若總積分相同則進行同分比序。</a:t>
          </a:r>
        </a:p>
        <a:p>
          <a:pPr marL="228600" lvl="1" indent="-228600" algn="l" defTabSz="977900">
            <a:lnSpc>
              <a:spcPts val="3200"/>
            </a:lnSpc>
            <a:spcBef>
              <a:spcPct val="0"/>
            </a:spcBef>
            <a:spcAft>
              <a:spcPts val="0"/>
            </a:spcAft>
            <a:buChar char="••"/>
          </a:pPr>
          <a:r>
            <a:rPr lang="zh-TW" altLang="en-US" sz="2200" b="1" u="none" kern="1200" dirty="0">
              <a:solidFill>
                <a:schemeClr val="tx1"/>
              </a:solidFill>
              <a:latin typeface="微軟正黑體" pitchFamily="34" charset="-120"/>
              <a:ea typeface="微軟正黑體" pitchFamily="34" charset="-120"/>
            </a:rPr>
            <a:t>比序完仍超額時，則增額錄取 。</a:t>
          </a:r>
        </a:p>
      </dsp:txBody>
      <dsp:txXfrm rot="-5400000">
        <a:off x="1191066" y="2134372"/>
        <a:ext cx="7396406" cy="2151158"/>
      </dsp:txXfrm>
    </dsp:sp>
    <dsp:sp modelId="{612C8EBA-AECD-4375-B086-FF608DEEDB88}">
      <dsp:nvSpPr>
        <dsp:cNvPr id="0" name=""/>
        <dsp:cNvSpPr/>
      </dsp:nvSpPr>
      <dsp:spPr>
        <a:xfrm>
          <a:off x="10959" y="1957537"/>
          <a:ext cx="1199445" cy="24586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報名</a:t>
          </a:r>
        </a:p>
      </dsp:txBody>
      <dsp:txXfrm>
        <a:off x="69511" y="2016089"/>
        <a:ext cx="1082341" cy="2341505"/>
      </dsp:txXfrm>
    </dsp:sp>
    <dsp:sp modelId="{45C3AC1C-7C86-42B1-8C46-D477007DFCA5}">
      <dsp:nvSpPr>
        <dsp:cNvPr id="0" name=""/>
        <dsp:cNvSpPr/>
      </dsp:nvSpPr>
      <dsp:spPr>
        <a:xfrm rot="5400000">
          <a:off x="4445295" y="1396859"/>
          <a:ext cx="929144" cy="7365176"/>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ts val="3200"/>
            </a:lnSpc>
            <a:spcBef>
              <a:spcPct val="0"/>
            </a:spcBef>
            <a:spcAft>
              <a:spcPct val="15000"/>
            </a:spcAft>
            <a:buChar char="••"/>
          </a:pP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17</a:t>
          </a:r>
          <a:r>
            <a:rPr lang="zh-TW" altLang="en-US" sz="2200" b="1" kern="1200" dirty="0">
              <a:latin typeface="微軟正黑體" pitchFamily="34" charset="-120"/>
              <a:ea typeface="微軟正黑體" pitchFamily="34" charset="-120"/>
            </a:rPr>
            <a:t>日下午</a:t>
          </a:r>
          <a:r>
            <a:rPr lang="en-US" altLang="zh-TW" sz="2200" b="1" kern="1200" dirty="0">
              <a:latin typeface="微軟正黑體" pitchFamily="34" charset="-120"/>
              <a:ea typeface="微軟正黑體" pitchFamily="34" charset="-120"/>
            </a:rPr>
            <a:t>1</a:t>
          </a:r>
          <a:r>
            <a:rPr lang="zh-TW" altLang="en-US" sz="2200" b="1" kern="1200" dirty="0">
              <a:latin typeface="微軟正黑體" pitchFamily="34" charset="-120"/>
              <a:ea typeface="微軟正黑體" pitchFamily="34" charset="-120"/>
            </a:rPr>
            <a:t>時至</a:t>
          </a:r>
          <a:r>
            <a:rPr lang="en-US" altLang="zh-TW" sz="2200" b="1" kern="1200" dirty="0">
              <a:latin typeface="微軟正黑體" pitchFamily="34" charset="-120"/>
              <a:ea typeface="微軟正黑體" pitchFamily="34" charset="-120"/>
            </a:rPr>
            <a:t>6</a:t>
          </a:r>
          <a:r>
            <a:rPr lang="zh-TW" altLang="en-US" sz="2200" b="1" kern="1200" dirty="0">
              <a:latin typeface="微軟正黑體" pitchFamily="34" charset="-120"/>
              <a:ea typeface="微軟正黑體" pitchFamily="34" charset="-120"/>
            </a:rPr>
            <a:t>月</a:t>
          </a:r>
          <a:r>
            <a:rPr lang="en-US" altLang="zh-TW" sz="2200" b="1" kern="1200" dirty="0">
              <a:latin typeface="微軟正黑體" pitchFamily="34" charset="-120"/>
              <a:ea typeface="微軟正黑體" pitchFamily="34" charset="-120"/>
            </a:rPr>
            <a:t>21</a:t>
          </a:r>
          <a:r>
            <a:rPr lang="zh-TW" altLang="en-US" sz="2200" b="1" kern="1200" dirty="0">
              <a:latin typeface="微軟正黑體" pitchFamily="34" charset="-120"/>
              <a:ea typeface="微軟正黑體" pitchFamily="34" charset="-120"/>
            </a:rPr>
            <a:t>日中午</a:t>
          </a:r>
          <a:r>
            <a:rPr lang="en-US" altLang="zh-TW" sz="2200" b="1" kern="1200" dirty="0">
              <a:latin typeface="微軟正黑體" pitchFamily="34" charset="-120"/>
              <a:ea typeface="微軟正黑體" pitchFamily="34" charset="-120"/>
            </a:rPr>
            <a:t>12</a:t>
          </a:r>
          <a:r>
            <a:rPr lang="zh-TW" altLang="en-US" sz="2200" b="1" kern="1200" dirty="0">
              <a:latin typeface="微軟正黑體" pitchFamily="34" charset="-120"/>
              <a:ea typeface="微軟正黑體" pitchFamily="34" charset="-120"/>
            </a:rPr>
            <a:t>時止線上志願選填。</a:t>
          </a:r>
        </a:p>
        <a:p>
          <a:pPr marL="228600" lvl="1" indent="-228600" algn="l" defTabSz="977900">
            <a:lnSpc>
              <a:spcPts val="3200"/>
            </a:lnSpc>
            <a:spcBef>
              <a:spcPct val="0"/>
            </a:spcBef>
            <a:spcAft>
              <a:spcPct val="15000"/>
            </a:spcAft>
            <a:buChar char="••"/>
          </a:pPr>
          <a:r>
            <a:rPr lang="zh-TW" altLang="en-US" sz="2200" b="1" kern="1200" dirty="0">
              <a:latin typeface="微軟正黑體" pitchFamily="34" charset="-120"/>
              <a:ea typeface="微軟正黑體" pitchFamily="34" charset="-120"/>
            </a:rPr>
            <a:t>國中列印報名表後學生及家長簽名確認交回。</a:t>
          </a:r>
        </a:p>
      </dsp:txBody>
      <dsp:txXfrm rot="-5400000">
        <a:off x="1227280" y="4660232"/>
        <a:ext cx="7319819" cy="838430"/>
      </dsp:txXfrm>
    </dsp:sp>
    <dsp:sp modelId="{95F09A83-74EB-4EC8-AD6D-6E463ED96453}">
      <dsp:nvSpPr>
        <dsp:cNvPr id="0" name=""/>
        <dsp:cNvSpPr/>
      </dsp:nvSpPr>
      <dsp:spPr>
        <a:xfrm>
          <a:off x="371" y="4543984"/>
          <a:ext cx="1226907" cy="107092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時程</a:t>
          </a:r>
        </a:p>
      </dsp:txBody>
      <dsp:txXfrm>
        <a:off x="52649" y="4596262"/>
        <a:ext cx="1122351" cy="9663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F34C-7310-4E5A-8433-1F3830FB0556}">
      <dsp:nvSpPr>
        <dsp:cNvPr id="0" name=""/>
        <dsp:cNvSpPr/>
      </dsp:nvSpPr>
      <dsp:spPr>
        <a:xfrm rot="5400000">
          <a:off x="2368219" y="-860010"/>
          <a:ext cx="649759" cy="2534681"/>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5</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20</a:t>
          </a:r>
          <a:r>
            <a:rPr lang="zh-TW" altLang="en-US" sz="1900" b="1" kern="1200" dirty="0">
              <a:latin typeface="微軟正黑體" panose="020B0604030504040204" pitchFamily="34" charset="-120"/>
              <a:ea typeface="微軟正黑體" panose="020B0604030504040204" pitchFamily="34" charset="-120"/>
            </a:rPr>
            <a:t>日至</a:t>
          </a:r>
          <a:r>
            <a:rPr lang="en-US" altLang="zh-TW" sz="1900" b="1" kern="1200" dirty="0">
              <a:latin typeface="微軟正黑體" panose="020B0604030504040204" pitchFamily="34" charset="-120"/>
              <a:ea typeface="微軟正黑體" panose="020B0604030504040204" pitchFamily="34" charset="-120"/>
            </a:rPr>
            <a:t>5</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21</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114169"/>
        <a:ext cx="2502962" cy="586321"/>
      </dsp:txXfrm>
    </dsp:sp>
    <dsp:sp modelId="{599FD703-EA45-421E-A7C5-6FE4F10BB049}">
      <dsp:nvSpPr>
        <dsp:cNvPr id="0" name=""/>
        <dsp:cNvSpPr/>
      </dsp:nvSpPr>
      <dsp:spPr>
        <a:xfrm>
          <a:off x="0" y="1230"/>
          <a:ext cx="1425758" cy="8121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集體報名</a:t>
          </a:r>
        </a:p>
      </dsp:txBody>
      <dsp:txXfrm>
        <a:off x="39648" y="40878"/>
        <a:ext cx="1346462" cy="732903"/>
      </dsp:txXfrm>
    </dsp:sp>
    <dsp:sp modelId="{7EAE4F7B-CA32-4489-A552-DDC5149EDB5E}">
      <dsp:nvSpPr>
        <dsp:cNvPr id="0" name=""/>
        <dsp:cNvSpPr/>
      </dsp:nvSpPr>
      <dsp:spPr>
        <a:xfrm rot="5400000">
          <a:off x="2368219" y="-7200"/>
          <a:ext cx="649759" cy="2534681"/>
        </a:xfrm>
        <a:prstGeom prst="round2Same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6</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7</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966980"/>
        <a:ext cx="2502962" cy="586321"/>
      </dsp:txXfrm>
    </dsp:sp>
    <dsp:sp modelId="{C9510FF6-C4BB-4F86-AE82-48F35122AADD}">
      <dsp:nvSpPr>
        <dsp:cNvPr id="0" name=""/>
        <dsp:cNvSpPr/>
      </dsp:nvSpPr>
      <dsp:spPr>
        <a:xfrm>
          <a:off x="0" y="854040"/>
          <a:ext cx="1425758" cy="812199"/>
        </a:xfrm>
        <a:prstGeom prst="round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放榜</a:t>
          </a:r>
        </a:p>
      </dsp:txBody>
      <dsp:txXfrm>
        <a:off x="39648" y="893688"/>
        <a:ext cx="1346462" cy="732903"/>
      </dsp:txXfrm>
    </dsp:sp>
    <dsp:sp modelId="{0B0F12E6-EF03-4B07-B26A-9A901DBE300E}">
      <dsp:nvSpPr>
        <dsp:cNvPr id="0" name=""/>
        <dsp:cNvSpPr/>
      </dsp:nvSpPr>
      <dsp:spPr>
        <a:xfrm rot="5400000">
          <a:off x="2368219" y="845608"/>
          <a:ext cx="649759" cy="2534681"/>
        </a:xfrm>
        <a:prstGeom prst="round2Same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altLang="zh-TW" sz="1900" b="1" kern="1200" dirty="0">
              <a:latin typeface="微軟正黑體" panose="020B0604030504040204" pitchFamily="34" charset="-120"/>
              <a:ea typeface="微軟正黑體" panose="020B0604030504040204" pitchFamily="34" charset="-120"/>
            </a:rPr>
            <a:t>6</a:t>
          </a:r>
          <a:r>
            <a:rPr lang="zh-TW" altLang="en-US" sz="1900" b="1" kern="1200" dirty="0">
              <a:latin typeface="微軟正黑體" panose="020B0604030504040204" pitchFamily="34" charset="-120"/>
              <a:ea typeface="微軟正黑體" panose="020B0604030504040204" pitchFamily="34" charset="-120"/>
            </a:rPr>
            <a:t>月</a:t>
          </a:r>
          <a:r>
            <a:rPr lang="en-US" altLang="zh-TW" sz="1900" b="1" kern="1200" dirty="0">
              <a:latin typeface="微軟正黑體" panose="020B0604030504040204" pitchFamily="34" charset="-120"/>
              <a:ea typeface="微軟正黑體" panose="020B0604030504040204" pitchFamily="34" charset="-120"/>
            </a:rPr>
            <a:t>10</a:t>
          </a:r>
          <a:r>
            <a:rPr lang="zh-TW" altLang="en-US" sz="1900" b="1" kern="1200" dirty="0">
              <a:latin typeface="微軟正黑體" panose="020B0604030504040204" pitchFamily="34" charset="-120"/>
              <a:ea typeface="微軟正黑體" panose="020B0604030504040204" pitchFamily="34" charset="-120"/>
            </a:rPr>
            <a:t>日</a:t>
          </a:r>
        </a:p>
      </dsp:txBody>
      <dsp:txXfrm rot="-5400000">
        <a:off x="1425759" y="1819788"/>
        <a:ext cx="2502962" cy="586321"/>
      </dsp:txXfrm>
    </dsp:sp>
    <dsp:sp modelId="{6DCF1CC6-F003-4550-9C24-9486855C14B3}">
      <dsp:nvSpPr>
        <dsp:cNvPr id="0" name=""/>
        <dsp:cNvSpPr/>
      </dsp:nvSpPr>
      <dsp:spPr>
        <a:xfrm>
          <a:off x="0" y="1706849"/>
          <a:ext cx="1425758" cy="812199"/>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zh-TW" altLang="en-US" sz="2300" b="1" kern="1200" dirty="0">
              <a:latin typeface="微軟正黑體" panose="020B0604030504040204" pitchFamily="34" charset="-120"/>
              <a:ea typeface="微軟正黑體" panose="020B0604030504040204" pitchFamily="34" charset="-120"/>
            </a:rPr>
            <a:t>錄取報到</a:t>
          </a:r>
        </a:p>
      </dsp:txBody>
      <dsp:txXfrm>
        <a:off x="39648" y="1746497"/>
        <a:ext cx="1346462" cy="73290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EAE40-4B19-48DB-B2E2-7624CB0294C8}">
      <dsp:nvSpPr>
        <dsp:cNvPr id="0" name=""/>
        <dsp:cNvSpPr/>
      </dsp:nvSpPr>
      <dsp:spPr>
        <a:xfrm>
          <a:off x="0" y="363282"/>
          <a:ext cx="4824536" cy="80612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TW" altLang="en-US" sz="1300" b="1" kern="1200" dirty="0">
              <a:latin typeface="微軟正黑體" panose="020B0604030504040204" pitchFamily="34" charset="-120"/>
              <a:ea typeface="微軟正黑體" panose="020B0604030504040204" pitchFamily="34" charset="-120"/>
            </a:rPr>
            <a:t>技藝教育資訊網</a:t>
          </a:r>
        </a:p>
        <a:p>
          <a:pPr lvl="0" algn="ctr" defTabSz="577850">
            <a:lnSpc>
              <a:spcPct val="90000"/>
            </a:lnSpc>
            <a:spcBef>
              <a:spcPct val="0"/>
            </a:spcBef>
            <a:spcAft>
              <a:spcPct val="35000"/>
            </a:spcAft>
          </a:pPr>
          <a:r>
            <a:rPr lang="en-US" altLang="en-US" sz="1300" b="1" kern="1200" dirty="0">
              <a:latin typeface="微軟正黑體" panose="020B0604030504040204" pitchFamily="34" charset="-120"/>
              <a:ea typeface="微軟正黑體" panose="020B0604030504040204" pitchFamily="34" charset="-120"/>
            </a:rPr>
            <a:t>https://140.122.103.235/</a:t>
          </a:r>
          <a:endParaRPr lang="zh-TW" altLang="en-US" sz="1300" b="1" kern="1200" dirty="0">
            <a:latin typeface="微軟正黑體" panose="020B0604030504040204" pitchFamily="34" charset="-120"/>
            <a:ea typeface="微軟正黑體" panose="020B0604030504040204" pitchFamily="34" charset="-120"/>
          </a:endParaRPr>
        </a:p>
      </dsp:txBody>
      <dsp:txXfrm>
        <a:off x="39352" y="402634"/>
        <a:ext cx="4745832" cy="727425"/>
      </dsp:txXfrm>
    </dsp:sp>
    <dsp:sp modelId="{19EBBB8D-881C-4EA6-B89E-1338984005A9}">
      <dsp:nvSpPr>
        <dsp:cNvPr id="0" name=""/>
        <dsp:cNvSpPr/>
      </dsp:nvSpPr>
      <dsp:spPr>
        <a:xfrm>
          <a:off x="0" y="1282462"/>
          <a:ext cx="4824536" cy="80612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TW" altLang="en-US" sz="1300" b="1" kern="1200" dirty="0">
              <a:latin typeface="微軟正黑體" panose="020B0604030504040204" pitchFamily="34" charset="-120"/>
              <a:ea typeface="微軟正黑體" panose="020B0604030504040204" pitchFamily="34" charset="-120"/>
            </a:rPr>
            <a:t>全國實用技能學程輔導分發委員會</a:t>
          </a:r>
          <a:r>
            <a:rPr lang="en-US" altLang="zh-TW" sz="1300" b="1" kern="1200" dirty="0">
              <a:latin typeface="微軟正黑體" panose="020B0604030504040204" pitchFamily="34" charset="-120"/>
              <a:ea typeface="微軟正黑體" panose="020B0604030504040204" pitchFamily="34" charset="-120"/>
            </a:rPr>
            <a:t/>
          </a:r>
          <a:br>
            <a:rPr lang="en-US" altLang="zh-TW" sz="1300" b="1" kern="1200" dirty="0">
              <a:latin typeface="微軟正黑體" panose="020B0604030504040204" pitchFamily="34" charset="-120"/>
              <a:ea typeface="微軟正黑體" panose="020B0604030504040204" pitchFamily="34" charset="-120"/>
            </a:rPr>
          </a:br>
          <a:r>
            <a:rPr lang="en-US" altLang="zh-TW" sz="1300" b="1" kern="1200" dirty="0">
              <a:latin typeface="微軟正黑體" panose="020B0604030504040204" pitchFamily="34" charset="-120"/>
              <a:ea typeface="微軟正黑體" panose="020B0604030504040204" pitchFamily="34" charset="-120"/>
            </a:rPr>
            <a:t>https://www.pntcv.ntct.edu.tw/ischool/publish_page/201/</a:t>
          </a:r>
          <a:endParaRPr lang="zh-TW" altLang="en-US" sz="1300" b="1" kern="1200" dirty="0">
            <a:latin typeface="微軟正黑體" panose="020B0604030504040204" pitchFamily="34" charset="-120"/>
            <a:ea typeface="微軟正黑體" panose="020B0604030504040204" pitchFamily="34" charset="-120"/>
          </a:endParaRPr>
        </a:p>
      </dsp:txBody>
      <dsp:txXfrm>
        <a:off x="39352" y="1321814"/>
        <a:ext cx="4745832" cy="72742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DB5C3-75BA-45A0-BE5A-7A3C9AD81C53}">
      <dsp:nvSpPr>
        <dsp:cNvPr id="0" name=""/>
        <dsp:cNvSpPr/>
      </dsp:nvSpPr>
      <dsp:spPr>
        <a:xfrm rot="5400000">
          <a:off x="3293821" y="-2141144"/>
          <a:ext cx="2774431" cy="7086057"/>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全國一區辦理</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不分區</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a:t>
          </a:r>
          <a:r>
            <a:rPr lang="zh-TW" altLang="en-US" sz="1800" b="1" kern="1200" dirty="0">
              <a:solidFill>
                <a:srgbClr val="FF0000"/>
              </a:solidFill>
              <a:latin typeface="微軟正黑體" pitchFamily="34" charset="-120"/>
              <a:ea typeface="微軟正黑體" pitchFamily="34" charset="-120"/>
            </a:rPr>
            <a:t>應屆畢業生採集體報名或個別網路報名，非應屆畢業生採個別網路報名。</a:t>
          </a:r>
        </a:p>
        <a:p>
          <a:pPr marL="171450" lvl="1" indent="-171450" algn="l" defTabSz="800100">
            <a:lnSpc>
              <a:spcPts val="3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統一積分採計項目，包含競賽、服務學習、技藝優良、弱勢身分、均衡學習、志願序、國中教育會考等</a:t>
          </a:r>
          <a:r>
            <a:rPr lang="en-US" altLang="en-US" sz="1800" b="1" kern="1200" dirty="0">
              <a:solidFill>
                <a:schemeClr val="tx1"/>
              </a:solidFill>
              <a:latin typeface="微軟正黑體" pitchFamily="34" charset="-120"/>
              <a:ea typeface="微軟正黑體" pitchFamily="34" charset="-120"/>
            </a:rPr>
            <a:t>7</a:t>
          </a:r>
          <a:r>
            <a:rPr lang="zh-TW" altLang="en-US" sz="1800" b="1" kern="1200" dirty="0">
              <a:solidFill>
                <a:schemeClr val="tx1"/>
              </a:solidFill>
              <a:latin typeface="微軟正黑體" pitchFamily="34" charset="-120"/>
              <a:ea typeface="微軟正黑體" pitchFamily="34" charset="-120"/>
            </a:rPr>
            <a:t>項。</a:t>
          </a:r>
          <a:endParaRPr lang="zh-TW" altLang="en-US" sz="2200" b="1" kern="1200" dirty="0">
            <a:solidFill>
              <a:schemeClr val="tx1"/>
            </a:solidFill>
            <a:latin typeface="微軟正黑體" pitchFamily="34" charset="-120"/>
            <a:ea typeface="微軟正黑體" pitchFamily="34" charset="-120"/>
          </a:endParaRP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護理科及國立五專採計國中教育會考成績。</a:t>
          </a:r>
        </a:p>
        <a:p>
          <a:pPr marL="171450" lvl="1" indent="-171450" algn="l" defTabSz="800100">
            <a:lnSpc>
              <a:spcPct val="90000"/>
            </a:lnSpc>
            <a:spcBef>
              <a:spcPct val="0"/>
            </a:spcBef>
            <a:spcAft>
              <a:spcPct val="15000"/>
            </a:spcAft>
            <a:buChar char="••"/>
          </a:pPr>
          <a:r>
            <a:rPr lang="zh-TW" altLang="en-US" sz="1800" b="1" kern="1200" dirty="0">
              <a:solidFill>
                <a:schemeClr val="tx1"/>
              </a:solidFill>
              <a:latin typeface="微軟正黑體" pitchFamily="34" charset="-120"/>
              <a:ea typeface="微軟正黑體" pitchFamily="34" charset="-120"/>
            </a:rPr>
            <a:t>私立五專</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護理科除外</a:t>
          </a:r>
          <a:r>
            <a:rPr lang="en-US" altLang="zh-TW" sz="1800" b="1" kern="1200" dirty="0">
              <a:solidFill>
                <a:schemeClr val="tx1"/>
              </a:solidFill>
              <a:latin typeface="微軟正黑體" pitchFamily="34" charset="-120"/>
              <a:ea typeface="微軟正黑體" pitchFamily="34" charset="-120"/>
            </a:rPr>
            <a:t>)</a:t>
          </a:r>
          <a:r>
            <a:rPr lang="zh-TW" altLang="en-US" sz="1800" b="1" kern="1200" dirty="0">
              <a:solidFill>
                <a:schemeClr val="tx1"/>
              </a:solidFill>
              <a:latin typeface="微軟正黑體" pitchFamily="34" charset="-120"/>
              <a:ea typeface="微軟正黑體" pitchFamily="34" charset="-120"/>
            </a:rPr>
            <a:t>由各校決定是否採計國中教育會考成績。</a:t>
          </a:r>
        </a:p>
      </dsp:txBody>
      <dsp:txXfrm rot="-5400000">
        <a:off x="1138009" y="150105"/>
        <a:ext cx="6950620" cy="2503557"/>
      </dsp:txXfrm>
    </dsp:sp>
    <dsp:sp modelId="{ECD53BAB-D8FE-446E-B57F-FCEDCC00A9E9}">
      <dsp:nvSpPr>
        <dsp:cNvPr id="0" name=""/>
        <dsp:cNvSpPr/>
      </dsp:nvSpPr>
      <dsp:spPr>
        <a:xfrm>
          <a:off x="0" y="0"/>
          <a:ext cx="1139863" cy="28084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實施</a:t>
          </a:r>
        </a:p>
      </dsp:txBody>
      <dsp:txXfrm>
        <a:off x="55644" y="55644"/>
        <a:ext cx="1028575" cy="2697128"/>
      </dsp:txXfrm>
    </dsp:sp>
    <dsp:sp modelId="{0874A851-733E-4C68-A5B9-C63601CD053F}">
      <dsp:nvSpPr>
        <dsp:cNvPr id="0" name=""/>
        <dsp:cNvSpPr/>
      </dsp:nvSpPr>
      <dsp:spPr>
        <a:xfrm rot="5400000">
          <a:off x="4189901" y="-40562"/>
          <a:ext cx="983363" cy="692750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800"/>
            </a:lnSpc>
            <a:spcBef>
              <a:spcPct val="0"/>
            </a:spcBef>
            <a:spcAft>
              <a:spcPts val="0"/>
            </a:spcAft>
            <a:buChar char="••"/>
          </a:pPr>
          <a:r>
            <a:rPr lang="zh-TW" altLang="en-US" sz="1800" b="1" i="0" kern="1200" dirty="0">
              <a:latin typeface="微軟正黑體" pitchFamily="34" charset="-120"/>
              <a:ea typeface="微軟正黑體" pitchFamily="34" charset="-120"/>
            </a:rPr>
            <a:t>佔五專各校科組核定招生名額</a:t>
          </a:r>
          <a:r>
            <a:rPr lang="en-US" altLang="zh-TW" sz="1800" b="1" i="0" kern="1200" dirty="0">
              <a:latin typeface="微軟正黑體" pitchFamily="34" charset="-120"/>
              <a:ea typeface="微軟正黑體" pitchFamily="34" charset="-120"/>
            </a:rPr>
            <a:t>50%-100%</a:t>
          </a:r>
          <a:r>
            <a:rPr lang="zh-TW" altLang="en-US" sz="1800" b="1" i="0" kern="1200" dirty="0">
              <a:latin typeface="微軟正黑體" pitchFamily="34" charset="-120"/>
              <a:ea typeface="微軟正黑體" pitchFamily="34" charset="-120"/>
            </a:rPr>
            <a:t>。</a:t>
          </a:r>
          <a:endParaRPr lang="zh-TW" altLang="en-US" sz="1800" b="1" u="sng" kern="1200" dirty="0">
            <a:solidFill>
              <a:srgbClr val="FF0000"/>
            </a:solidFill>
            <a:latin typeface="微軟正黑體" pitchFamily="34" charset="-120"/>
            <a:ea typeface="微軟正黑體" pitchFamily="34" charset="-120"/>
          </a:endParaRPr>
        </a:p>
        <a:p>
          <a:pPr marL="171450" lvl="1" indent="-171450" algn="l" defTabSz="800100">
            <a:lnSpc>
              <a:spcPts val="2800"/>
            </a:lnSpc>
            <a:spcBef>
              <a:spcPct val="0"/>
            </a:spcBef>
            <a:spcAft>
              <a:spcPts val="0"/>
            </a:spcAft>
            <a:buChar char="••"/>
          </a:pPr>
          <a:r>
            <a:rPr lang="zh-TW" altLang="zh-TW" sz="1800" b="1" i="0" kern="1200" dirty="0">
              <a:latin typeface="微軟正黑體" pitchFamily="34" charset="-120"/>
              <a:ea typeface="微軟正黑體" pitchFamily="34" charset="-120"/>
            </a:rPr>
            <a:t>採網路選填志願，考生可不限地區、學校、科組，至多可選擇</a:t>
          </a:r>
          <a:r>
            <a:rPr lang="en-US" altLang="zh-TW" sz="1800" b="1" i="0" kern="1200" dirty="0">
              <a:latin typeface="微軟正黑體" pitchFamily="34" charset="-120"/>
              <a:ea typeface="微軟正黑體" pitchFamily="34" charset="-120"/>
            </a:rPr>
            <a:t>30</a:t>
          </a:r>
          <a:r>
            <a:rPr lang="zh-TW" altLang="zh-TW" sz="1800" b="1" i="0" kern="1200" dirty="0">
              <a:latin typeface="微軟正黑體" pitchFamily="34" charset="-120"/>
              <a:ea typeface="微軟正黑體" pitchFamily="34" charset="-120"/>
            </a:rPr>
            <a:t>個志願。</a:t>
          </a:r>
          <a:endParaRPr lang="zh-TW" altLang="en-US" sz="1800" b="1" u="sng" kern="1200" dirty="0">
            <a:solidFill>
              <a:srgbClr val="FF0000"/>
            </a:solidFill>
            <a:latin typeface="微軟正黑體" pitchFamily="34" charset="-120"/>
            <a:ea typeface="微軟正黑體" pitchFamily="34" charset="-120"/>
          </a:endParaRPr>
        </a:p>
      </dsp:txBody>
      <dsp:txXfrm rot="-5400000">
        <a:off x="1217830" y="2979513"/>
        <a:ext cx="6879501" cy="887355"/>
      </dsp:txXfrm>
    </dsp:sp>
    <dsp:sp modelId="{612C8EBA-AECD-4375-B086-FF608DEEDB88}">
      <dsp:nvSpPr>
        <dsp:cNvPr id="0" name=""/>
        <dsp:cNvSpPr/>
      </dsp:nvSpPr>
      <dsp:spPr>
        <a:xfrm>
          <a:off x="10318" y="2855611"/>
          <a:ext cx="1169449" cy="110527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名額</a:t>
          </a:r>
        </a:p>
      </dsp:txBody>
      <dsp:txXfrm>
        <a:off x="64273" y="2909566"/>
        <a:ext cx="1061539" cy="997366"/>
      </dsp:txXfrm>
    </dsp:sp>
    <dsp:sp modelId="{45C3AC1C-7C86-42B1-8C46-D477007DFCA5}">
      <dsp:nvSpPr>
        <dsp:cNvPr id="0" name=""/>
        <dsp:cNvSpPr/>
      </dsp:nvSpPr>
      <dsp:spPr>
        <a:xfrm rot="5400000">
          <a:off x="4049332" y="1258696"/>
          <a:ext cx="1179277" cy="6956578"/>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5</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17-21</a:t>
          </a:r>
          <a:r>
            <a:rPr lang="zh-TW" altLang="en-US" sz="2000" b="1" kern="1200" dirty="0">
              <a:latin typeface="微軟正黑體" pitchFamily="34" charset="-120"/>
              <a:ea typeface="微軟正黑體" pitchFamily="34" charset="-120"/>
            </a:rPr>
            <a:t>日報名</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3-8</a:t>
          </a:r>
          <a:r>
            <a:rPr lang="zh-TW" altLang="en-US" sz="2000" b="1" kern="1200" dirty="0">
              <a:latin typeface="微軟正黑體" pitchFamily="34" charset="-120"/>
              <a:ea typeface="微軟正黑體" pitchFamily="34" charset="-120"/>
            </a:rPr>
            <a:t>日志願選填</a:t>
          </a:r>
        </a:p>
        <a:p>
          <a:pPr marL="228600" lvl="1" indent="-228600" algn="l" defTabSz="889000">
            <a:lnSpc>
              <a:spcPts val="2400"/>
            </a:lnSpc>
            <a:spcBef>
              <a:spcPct val="0"/>
            </a:spcBef>
            <a:spcAft>
              <a:spcPct val="15000"/>
            </a:spcAft>
            <a:buChar char="••"/>
          </a:pP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10</a:t>
          </a:r>
          <a:r>
            <a:rPr lang="zh-TW" altLang="en-US" sz="2000" b="1" kern="1200" dirty="0">
              <a:latin typeface="微軟正黑體" pitchFamily="34" charset="-120"/>
              <a:ea typeface="微軟正黑體" pitchFamily="34" charset="-120"/>
            </a:rPr>
            <a:t>日放榜、</a:t>
          </a:r>
          <a:r>
            <a:rPr lang="en-US" altLang="zh-TW" sz="2000" b="1" kern="1200" dirty="0">
              <a:latin typeface="微軟正黑體" pitchFamily="34" charset="-120"/>
              <a:ea typeface="微軟正黑體" pitchFamily="34" charset="-120"/>
            </a:rPr>
            <a:t>6</a:t>
          </a:r>
          <a:r>
            <a:rPr lang="zh-TW" altLang="en-US" sz="2000" b="1" kern="1200" dirty="0">
              <a:latin typeface="微軟正黑體" pitchFamily="34" charset="-120"/>
              <a:ea typeface="微軟正黑體" pitchFamily="34" charset="-120"/>
            </a:rPr>
            <a:t>月</a:t>
          </a:r>
          <a:r>
            <a:rPr lang="en-US" altLang="zh-TW" sz="2000" b="1" kern="1200" dirty="0">
              <a:latin typeface="微軟正黑體" pitchFamily="34" charset="-120"/>
              <a:ea typeface="微軟正黑體" pitchFamily="34" charset="-120"/>
            </a:rPr>
            <a:t>15</a:t>
          </a:r>
          <a:r>
            <a:rPr lang="zh-TW" altLang="en-US" sz="2000" b="1" kern="1200" dirty="0">
              <a:latin typeface="微軟正黑體" pitchFamily="34" charset="-120"/>
              <a:ea typeface="微軟正黑體" pitchFamily="34" charset="-120"/>
            </a:rPr>
            <a:t>日報到</a:t>
          </a:r>
        </a:p>
      </dsp:txBody>
      <dsp:txXfrm rot="-5400000">
        <a:off x="1160682" y="4204914"/>
        <a:ext cx="6899010" cy="1064141"/>
      </dsp:txXfrm>
    </dsp:sp>
    <dsp:sp modelId="{95F09A83-74EB-4EC8-AD6D-6E463ED96453}">
      <dsp:nvSpPr>
        <dsp:cNvPr id="0" name=""/>
        <dsp:cNvSpPr/>
      </dsp:nvSpPr>
      <dsp:spPr>
        <a:xfrm>
          <a:off x="0" y="4120027"/>
          <a:ext cx="1158842" cy="1235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時程</a:t>
          </a:r>
        </a:p>
      </dsp:txBody>
      <dsp:txXfrm>
        <a:off x="56570" y="4176597"/>
        <a:ext cx="1045702" cy="11226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9BC9E-3DAB-46EF-8DDE-189B29455443}">
      <dsp:nvSpPr>
        <dsp:cNvPr id="0" name=""/>
        <dsp:cNvSpPr/>
      </dsp:nvSpPr>
      <dsp:spPr>
        <a:xfrm>
          <a:off x="0" y="4429662"/>
          <a:ext cx="7560840" cy="969101"/>
        </a:xfrm>
        <a:prstGeom prst="rect">
          <a:avLst/>
        </a:prstGeom>
        <a:solidFill>
          <a:srgbClr val="7030A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考生依通知單指定地點參加現場登記分發報到</a:t>
          </a:r>
          <a:endParaRPr lang="en-US" altLang="zh-TW" sz="2400" b="1" kern="1200" dirty="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a:latin typeface="微軟正黑體" pitchFamily="34" charset="-120"/>
              <a:ea typeface="微軟正黑體" pitchFamily="34" charset="-120"/>
            </a:rPr>
            <a:t>110</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日</a:t>
          </a:r>
        </a:p>
      </dsp:txBody>
      <dsp:txXfrm>
        <a:off x="0" y="4429662"/>
        <a:ext cx="7560840" cy="969101"/>
      </dsp:txXfrm>
    </dsp:sp>
    <dsp:sp modelId="{72519AE9-0E72-4D09-A84E-966BE1589B6F}">
      <dsp:nvSpPr>
        <dsp:cNvPr id="0" name=""/>
        <dsp:cNvSpPr/>
      </dsp:nvSpPr>
      <dsp:spPr>
        <a:xfrm rot="10800000">
          <a:off x="0" y="2953720"/>
          <a:ext cx="7560840" cy="1490478"/>
        </a:xfrm>
        <a:prstGeom prst="upArrowCallout">
          <a:avLst/>
        </a:prstGeom>
        <a:solidFill>
          <a:srgbClr val="FF99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五專招生學校寄發免試入學現場登記分發通知單</a:t>
          </a:r>
          <a:endParaRPr lang="en-US" altLang="zh-TW" sz="2400" b="1" kern="1200" dirty="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a:latin typeface="微軟正黑體" pitchFamily="34" charset="-120"/>
              <a:ea typeface="微軟正黑體" pitchFamily="34" charset="-120"/>
            </a:rPr>
            <a:t>110</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7</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日</a:t>
          </a:r>
        </a:p>
      </dsp:txBody>
      <dsp:txXfrm rot="10800000">
        <a:off x="0" y="2953720"/>
        <a:ext cx="7560840" cy="968468"/>
      </dsp:txXfrm>
    </dsp:sp>
    <dsp:sp modelId="{AF8FD97D-D898-43DA-B5B2-10248FA9C077}">
      <dsp:nvSpPr>
        <dsp:cNvPr id="0" name=""/>
        <dsp:cNvSpPr/>
      </dsp:nvSpPr>
      <dsp:spPr>
        <a:xfrm rot="10800000">
          <a:off x="0" y="1477778"/>
          <a:ext cx="7560840" cy="1490478"/>
        </a:xfrm>
        <a:prstGeom prst="upArrowCallout">
          <a:avLst/>
        </a:prstGeom>
        <a:solidFill>
          <a:srgbClr val="00B05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36000" lvl="0" algn="ctr"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五專免試入學報名</a:t>
          </a:r>
          <a:endParaRPr lang="en-US" altLang="zh-TW" sz="2400" b="1" kern="1200" dirty="0">
            <a:latin typeface="微軟正黑體" pitchFamily="34" charset="-120"/>
            <a:ea typeface="微軟正黑體" pitchFamily="34" charset="-120"/>
          </a:endParaRPr>
        </a:p>
        <a:p>
          <a:pPr marL="36000" lvl="0" algn="ctr" defTabSz="1066800">
            <a:lnSpc>
              <a:spcPct val="85000"/>
            </a:lnSpc>
            <a:spcBef>
              <a:spcPct val="0"/>
            </a:spcBef>
            <a:spcAft>
              <a:spcPts val="0"/>
            </a:spcAft>
          </a:pPr>
          <a:r>
            <a:rPr lang="en-US" altLang="zh-TW" sz="2400" b="1" kern="1200" dirty="0">
              <a:latin typeface="微軟正黑體" pitchFamily="34" charset="-120"/>
              <a:ea typeface="微軟正黑體" pitchFamily="34" charset="-120"/>
            </a:rPr>
            <a:t>110</a:t>
          </a:r>
          <a:r>
            <a:rPr lang="zh-TW" altLang="en-US" sz="2400" b="1" kern="1200" dirty="0">
              <a:latin typeface="微軟正黑體" pitchFamily="34" charset="-120"/>
              <a:ea typeface="微軟正黑體" pitchFamily="34" charset="-120"/>
            </a:rPr>
            <a:t>年</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17</a:t>
          </a:r>
          <a:r>
            <a:rPr lang="zh-TW" altLang="en-US" sz="2400" b="1" kern="1200" dirty="0">
              <a:latin typeface="微軟正黑體" pitchFamily="34" charset="-120"/>
              <a:ea typeface="微軟正黑體" pitchFamily="34" charset="-120"/>
            </a:rPr>
            <a:t>日</a:t>
          </a:r>
          <a:r>
            <a:rPr lang="en-US" altLang="zh-TW" sz="2400" b="1" kern="1200" dirty="0">
              <a:latin typeface="微軟正黑體" pitchFamily="34" charset="-120"/>
              <a:ea typeface="微軟正黑體" pitchFamily="34" charset="-120"/>
            </a:rPr>
            <a:t>~6</a:t>
          </a:r>
          <a:r>
            <a:rPr lang="zh-TW" altLang="en-US" sz="2400" b="1" kern="1200" dirty="0">
              <a:latin typeface="微軟正黑體" pitchFamily="34" charset="-120"/>
              <a:ea typeface="微軟正黑體" pitchFamily="34" charset="-120"/>
            </a:rPr>
            <a:t>月</a:t>
          </a:r>
          <a:r>
            <a:rPr lang="en-US" altLang="zh-TW" sz="2400" b="1" kern="1200" dirty="0">
              <a:latin typeface="微軟正黑體" pitchFamily="34" charset="-120"/>
              <a:ea typeface="微軟正黑體" pitchFamily="34" charset="-120"/>
            </a:rPr>
            <a:t>28</a:t>
          </a:r>
          <a:r>
            <a:rPr lang="zh-TW" altLang="en-US" sz="2400" b="1" kern="1200" dirty="0">
              <a:latin typeface="微軟正黑體" pitchFamily="34" charset="-120"/>
              <a:ea typeface="微軟正黑體" pitchFamily="34" charset="-120"/>
            </a:rPr>
            <a:t>日</a:t>
          </a:r>
        </a:p>
      </dsp:txBody>
      <dsp:txXfrm rot="10800000">
        <a:off x="0" y="1477778"/>
        <a:ext cx="7560840" cy="968468"/>
      </dsp:txXfrm>
    </dsp:sp>
    <dsp:sp modelId="{1F312244-AF6E-4624-928A-024D5C7A5DCA}">
      <dsp:nvSpPr>
        <dsp:cNvPr id="0" name=""/>
        <dsp:cNvSpPr/>
      </dsp:nvSpPr>
      <dsp:spPr>
        <a:xfrm rot="10800000">
          <a:off x="0" y="1836"/>
          <a:ext cx="7560840" cy="1490478"/>
        </a:xfrm>
        <a:prstGeom prst="upArrowCallout">
          <a:avLst/>
        </a:prstGeom>
        <a:solidFill>
          <a:srgbClr val="00B0F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公私立國民中學應屆、非應屆畢業生或具同等學力者</a:t>
          </a:r>
        </a:p>
      </dsp:txBody>
      <dsp:txXfrm rot="10800000">
        <a:off x="0" y="1836"/>
        <a:ext cx="7560840" cy="96846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6BD8C-A18B-42F0-9CFF-0644E3E9283F}">
      <dsp:nvSpPr>
        <dsp:cNvPr id="0" name=""/>
        <dsp:cNvSpPr/>
      </dsp:nvSpPr>
      <dsp:spPr>
        <a:xfrm>
          <a:off x="0" y="0"/>
          <a:ext cx="8136904" cy="731266"/>
        </a:xfrm>
        <a:prstGeom prst="roundRect">
          <a:avLst/>
        </a:prstGeom>
        <a:solidFill>
          <a:srgbClr val="FFC0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altLang="en-US" sz="2400" b="1" kern="1200" dirty="0">
              <a:latin typeface="微軟正黑體" pitchFamily="34" charset="-120"/>
              <a:ea typeface="微軟正黑體" pitchFamily="34" charset="-120"/>
            </a:rPr>
            <a:t>北區五專聯合免試入學招生委員會</a:t>
          </a:r>
        </a:p>
      </dsp:txBody>
      <dsp:txXfrm>
        <a:off x="35697" y="35697"/>
        <a:ext cx="8065510" cy="659872"/>
      </dsp:txXfrm>
    </dsp:sp>
    <dsp:sp modelId="{73C9743A-7E25-4985-AF92-5F20D25DA47F}">
      <dsp:nvSpPr>
        <dsp:cNvPr id="0" name=""/>
        <dsp:cNvSpPr/>
      </dsp:nvSpPr>
      <dsp:spPr>
        <a:xfrm>
          <a:off x="0" y="735149"/>
          <a:ext cx="8136904" cy="970334"/>
        </a:xfrm>
        <a:prstGeom prst="rect">
          <a:avLst/>
        </a:prstGeom>
        <a:solidFill>
          <a:srgbClr val="FF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技專院校招生委員會聯合會</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https://www.jctv.ntut.edu.tw/enter5/</a:t>
          </a:r>
          <a:endParaRPr lang="zh-TW" altLang="en-US" sz="2400" b="1" kern="1200" dirty="0">
            <a:latin typeface="微軟正黑體" pitchFamily="34" charset="-120"/>
            <a:ea typeface="微軟正黑體" pitchFamily="34" charset="-120"/>
          </a:endParaRPr>
        </a:p>
      </dsp:txBody>
      <dsp:txXfrm>
        <a:off x="0" y="735149"/>
        <a:ext cx="8136904" cy="970334"/>
      </dsp:txXfrm>
    </dsp:sp>
    <dsp:sp modelId="{61AB999C-D176-4939-B2FB-9AA0B6F55D0F}">
      <dsp:nvSpPr>
        <dsp:cNvPr id="0" name=""/>
        <dsp:cNvSpPr/>
      </dsp:nvSpPr>
      <dsp:spPr>
        <a:xfrm>
          <a:off x="0" y="1705483"/>
          <a:ext cx="8136904" cy="731266"/>
        </a:xfrm>
        <a:prstGeom prst="roundRect">
          <a:avLst/>
        </a:prstGeom>
        <a:solidFill>
          <a:srgbClr val="006600"/>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algn="l"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中區五專聯合免試入學招生委員會</a:t>
          </a:r>
        </a:p>
      </dsp:txBody>
      <dsp:txXfrm>
        <a:off x="35697" y="1741180"/>
        <a:ext cx="8065510" cy="659872"/>
      </dsp:txXfrm>
    </dsp:sp>
    <dsp:sp modelId="{4A9917CE-055A-4058-A1C1-887B9B0F90DE}">
      <dsp:nvSpPr>
        <dsp:cNvPr id="0" name=""/>
        <dsp:cNvSpPr/>
      </dsp:nvSpPr>
      <dsp:spPr>
        <a:xfrm>
          <a:off x="0" y="2436750"/>
          <a:ext cx="8136904" cy="970334"/>
        </a:xfrm>
        <a:prstGeom prst="rect">
          <a:avLst/>
        </a:prstGeom>
        <a:solidFill>
          <a:srgbClr val="CCFFCC"/>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lvl="1" indent="-228600" algn="l" defTabSz="1066800">
            <a:lnSpc>
              <a:spcPct val="85000"/>
            </a:lnSpc>
            <a:spcBef>
              <a:spcPct val="0"/>
            </a:spcBef>
            <a:spcAft>
              <a:spcPts val="0"/>
            </a:spcAft>
            <a:buChar char="••"/>
          </a:pPr>
          <a:r>
            <a:rPr lang="zh-TW" altLang="en-US" sz="2400" b="1" kern="1200" dirty="0">
              <a:latin typeface="微軟正黑體" pitchFamily="34" charset="-120"/>
              <a:ea typeface="微軟正黑體" pitchFamily="34" charset="-120"/>
            </a:rPr>
            <a:t>仁德醫護管理專科學校</a:t>
          </a:r>
        </a:p>
        <a:p>
          <a:pPr marL="36000" lvl="1" indent="-228600" algn="l" defTabSz="1066800">
            <a:lnSpc>
              <a:spcPct val="85000"/>
            </a:lnSpc>
            <a:spcBef>
              <a:spcPct val="0"/>
            </a:spcBef>
            <a:spcAft>
              <a:spcPts val="0"/>
            </a:spcAft>
            <a:buChar char="••"/>
          </a:pPr>
          <a:r>
            <a:rPr lang="en-US" altLang="en-US" sz="2400" b="1" kern="1200" dirty="0">
              <a:latin typeface="微軟正黑體" pitchFamily="34" charset="-120"/>
              <a:ea typeface="微軟正黑體" pitchFamily="34" charset="-120"/>
            </a:rPr>
            <a:t>http://</a:t>
          </a:r>
          <a:r>
            <a:rPr lang="en-US" altLang="en-US" sz="2400" b="1" kern="1200" dirty="0" err="1">
              <a:latin typeface="微軟正黑體" pitchFamily="34" charset="-120"/>
              <a:ea typeface="微軟正黑體" pitchFamily="34" charset="-120"/>
            </a:rPr>
            <a:t>exam.jente.edu.tw</a:t>
          </a:r>
          <a:r>
            <a:rPr lang="en-US" altLang="en-US"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 </a:t>
          </a:r>
        </a:p>
      </dsp:txBody>
      <dsp:txXfrm>
        <a:off x="0" y="2436750"/>
        <a:ext cx="8136904" cy="970334"/>
      </dsp:txXfrm>
    </dsp:sp>
    <dsp:sp modelId="{03A3536C-C272-4F07-8157-FF67CBDA6275}">
      <dsp:nvSpPr>
        <dsp:cNvPr id="0" name=""/>
        <dsp:cNvSpPr/>
      </dsp:nvSpPr>
      <dsp:spPr>
        <a:xfrm>
          <a:off x="0" y="3407084"/>
          <a:ext cx="8136904" cy="731266"/>
        </a:xfrm>
        <a:prstGeom prst="roundRect">
          <a:avLst/>
        </a:prstGeom>
        <a:solidFill>
          <a:srgbClr val="000066"/>
        </a:solidFill>
        <a:ln w="25400" cap="flat" cmpd="sng" algn="ctr">
          <a:solidFill>
            <a:schemeClr val="lt1">
              <a:hueOff val="0"/>
              <a:satOff val="0"/>
              <a:lumOff val="0"/>
              <a:alphaOff val="0"/>
            </a:schemeClr>
          </a:solidFill>
          <a:prstDash val="solid"/>
        </a:ln>
        <a:effectLst>
          <a:outerShdw blurRad="50800" dist="635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36000" lvl="0" algn="l" defTabSz="1066800">
            <a:lnSpc>
              <a:spcPct val="85000"/>
            </a:lnSpc>
            <a:spcBef>
              <a:spcPct val="0"/>
            </a:spcBef>
            <a:spcAft>
              <a:spcPts val="0"/>
            </a:spcAft>
          </a:pPr>
          <a:r>
            <a:rPr lang="zh-TW" altLang="en-US" sz="2400" b="1" kern="1200" dirty="0">
              <a:latin typeface="微軟正黑體" pitchFamily="34" charset="-120"/>
              <a:ea typeface="微軟正黑體" pitchFamily="34" charset="-120"/>
            </a:rPr>
            <a:t>南區五專聯合免試入學招生委員會</a:t>
          </a:r>
        </a:p>
      </dsp:txBody>
      <dsp:txXfrm>
        <a:off x="35697" y="3442781"/>
        <a:ext cx="8065510" cy="659872"/>
      </dsp:txXfrm>
    </dsp:sp>
    <dsp:sp modelId="{ECAEA49A-D905-45C8-89D4-A595F7C9251E}">
      <dsp:nvSpPr>
        <dsp:cNvPr id="0" name=""/>
        <dsp:cNvSpPr/>
      </dsp:nvSpPr>
      <dsp:spPr>
        <a:xfrm>
          <a:off x="0" y="4138350"/>
          <a:ext cx="8136904" cy="970334"/>
        </a:xfrm>
        <a:prstGeom prst="rect">
          <a:avLst/>
        </a:prstGeom>
        <a:solidFill>
          <a:srgbClr val="CCFFFF"/>
        </a:solidFill>
        <a:ln>
          <a:noFill/>
        </a:ln>
        <a:effectLst>
          <a:outerShdw blurRad="50800" dist="63500" dir="2700000" algn="tl" rotWithShape="0">
            <a:prstClr val="black">
              <a:alpha val="40000"/>
            </a:prstClr>
          </a:outerShdw>
        </a:effectLst>
      </dsp:spPr>
      <dsp:style>
        <a:lnRef idx="0">
          <a:scrgbClr r="0" g="0" b="0"/>
        </a:lnRef>
        <a:fillRef idx="0">
          <a:scrgbClr r="0" g="0" b="0"/>
        </a:fillRef>
        <a:effectRef idx="0">
          <a:scrgbClr r="0" g="0" b="0"/>
        </a:effectRef>
        <a:fontRef idx="minor"/>
      </dsp:style>
      <dsp:txBody>
        <a:bodyPr spcFirstLastPara="0" vert="horz" wrap="square" lIns="258347" tIns="30480" rIns="170688" bIns="30480" numCol="1" spcCol="1270" anchor="t" anchorCtr="0">
          <a:noAutofit/>
        </a:bodyPr>
        <a:lstStyle/>
        <a:p>
          <a:pPr marL="36000" marR="0" lvl="1" indent="0" algn="l" defTabSz="914400" eaLnBrk="1" fontAlgn="auto" latinLnBrk="0" hangingPunct="1">
            <a:lnSpc>
              <a:spcPct val="85000"/>
            </a:lnSpc>
            <a:spcBef>
              <a:spcPct val="0"/>
            </a:spcBef>
            <a:spcAft>
              <a:spcPts val="0"/>
            </a:spcAft>
            <a:buClrTx/>
            <a:buSzTx/>
            <a:buFontTx/>
            <a:buChar char="••"/>
            <a:tabLst/>
            <a:defRPr/>
          </a:pPr>
          <a:r>
            <a:rPr lang="zh-TW" altLang="en-US" sz="2400" b="1" kern="1200" dirty="0">
              <a:latin typeface="微軟正黑體" pitchFamily="34" charset="-120"/>
              <a:ea typeface="微軟正黑體" pitchFamily="34" charset="-120"/>
            </a:rPr>
            <a:t>國立高雄餐旅大學</a:t>
          </a:r>
        </a:p>
        <a:p>
          <a:pPr marL="36000" marR="0" lvl="1" indent="0" algn="l" defTabSz="914400" eaLnBrk="1" fontAlgn="auto" latinLnBrk="0" hangingPunct="1">
            <a:lnSpc>
              <a:spcPct val="85000"/>
            </a:lnSpc>
            <a:spcBef>
              <a:spcPct val="0"/>
            </a:spcBef>
            <a:spcAft>
              <a:spcPts val="0"/>
            </a:spcAft>
            <a:buClrTx/>
            <a:buSzTx/>
            <a:buFontTx/>
            <a:buChar char="••"/>
            <a:tabLst/>
            <a:defRPr/>
          </a:pPr>
          <a:r>
            <a:rPr lang="en-US" altLang="en-US" sz="2400" b="1" kern="1200" dirty="0">
              <a:latin typeface="微軟正黑體" pitchFamily="34" charset="-120"/>
              <a:ea typeface="微軟正黑體" pitchFamily="34" charset="-120"/>
            </a:rPr>
            <a:t>https://s5.nkuht.edu.tw/</a:t>
          </a:r>
          <a:endParaRPr lang="zh-TW" altLang="en-US" sz="2400" b="1" kern="1200" dirty="0">
            <a:latin typeface="微軟正黑體" pitchFamily="34" charset="-120"/>
            <a:ea typeface="微軟正黑體" pitchFamily="34" charset="-120"/>
          </a:endParaRPr>
        </a:p>
      </dsp:txBody>
      <dsp:txXfrm>
        <a:off x="0" y="4138350"/>
        <a:ext cx="8136904" cy="97033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1419" y="-883442"/>
          <a:ext cx="2085467"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降必修學分，調高選修學分</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開設多種選修課程</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增加校訂必修</a:t>
          </a:r>
        </a:p>
        <a:p>
          <a:pPr marL="171450" lvl="1" indent="-171450" algn="l" defTabSz="800100">
            <a:lnSpc>
              <a:spcPts val="24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每週有</a:t>
          </a:r>
          <a:r>
            <a:rPr lang="en-US" altLang="zh-TW" sz="1800" kern="1200" dirty="0">
              <a:latin typeface="微軟正黑體" panose="020B0604030504040204" pitchFamily="34" charset="-120"/>
              <a:ea typeface="微軟正黑體" panose="020B0604030504040204" pitchFamily="34" charset="-120"/>
            </a:rPr>
            <a:t>2-3</a:t>
          </a:r>
          <a:r>
            <a:rPr lang="zh-TW" altLang="en-US" sz="1800" kern="1200" dirty="0">
              <a:latin typeface="微軟正黑體" panose="020B0604030504040204" pitchFamily="34" charset="-120"/>
              <a:ea typeface="微軟正黑體" panose="020B0604030504040204" pitchFamily="34" charset="-120"/>
            </a:rPr>
            <a:t>節彈性學習時間</a:t>
          </a:r>
        </a:p>
      </dsp:txBody>
      <dsp:txXfrm rot="-5400000">
        <a:off x="467975" y="101806"/>
        <a:ext cx="3750551" cy="1881859"/>
      </dsp:txXfrm>
    </dsp:sp>
    <dsp:sp modelId="{2C0174EA-BE44-46C7-9F45-4C460D2AE35A}">
      <dsp:nvSpPr>
        <dsp:cNvPr id="0" name=""/>
        <dsp:cNvSpPr/>
      </dsp:nvSpPr>
      <dsp:spPr>
        <a:xfrm>
          <a:off x="149" y="52"/>
          <a:ext cx="467825" cy="20853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anose="020B0604030504040204" pitchFamily="34" charset="-120"/>
              <a:ea typeface="微軟正黑體" panose="020B0604030504040204" pitchFamily="34" charset="-120"/>
            </a:rPr>
            <a:t>普高</a:t>
          </a:r>
        </a:p>
      </dsp:txBody>
      <dsp:txXfrm>
        <a:off x="22986" y="22889"/>
        <a:ext cx="422151" cy="2039693"/>
      </dsp:txXfrm>
    </dsp:sp>
    <dsp:sp modelId="{6FEF828C-376D-406C-92A1-BCB86178FAFD}">
      <dsp:nvSpPr>
        <dsp:cNvPr id="0" name=""/>
        <dsp:cNvSpPr/>
      </dsp:nvSpPr>
      <dsp:spPr>
        <a:xfrm rot="5400000">
          <a:off x="1381655" y="1304402"/>
          <a:ext cx="2014881"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新增</a:t>
          </a:r>
          <a:r>
            <a:rPr lang="en-US" altLang="zh-TW" sz="1800" kern="1200" dirty="0">
              <a:latin typeface="微軟正黑體" panose="020B0604030504040204" pitchFamily="34" charset="-120"/>
              <a:ea typeface="微軟正黑體" panose="020B0604030504040204" pitchFamily="34" charset="-120"/>
            </a:rPr>
            <a:t>15-30</a:t>
          </a:r>
          <a:r>
            <a:rPr lang="zh-TW" altLang="en-US" sz="1800" kern="1200" dirty="0">
              <a:latin typeface="微軟正黑體" panose="020B0604030504040204" pitchFamily="34" charset="-120"/>
              <a:ea typeface="微軟正黑體" panose="020B0604030504040204" pitchFamily="34" charset="-120"/>
            </a:rPr>
            <a:t>學分的實習課程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開放多元選修課程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實習科目新增技能領域實習課程</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增加彈性學習時間</a:t>
          </a:r>
        </a:p>
      </dsp:txBody>
      <dsp:txXfrm rot="-5400000">
        <a:off x="461077" y="2323338"/>
        <a:ext cx="3757679" cy="1818165"/>
      </dsp:txXfrm>
    </dsp:sp>
    <dsp:sp modelId="{21705F11-8A62-4CC8-9E23-05276B236254}">
      <dsp:nvSpPr>
        <dsp:cNvPr id="0" name=""/>
        <dsp:cNvSpPr/>
      </dsp:nvSpPr>
      <dsp:spPr>
        <a:xfrm>
          <a:off x="149" y="2189737"/>
          <a:ext cx="460928" cy="2085367"/>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121920" tIns="60960" rIns="121920" bIns="60960" numCol="1" spcCol="1270" anchor="ctr" anchorCtr="0">
          <a:noAutofit/>
        </a:bodyPr>
        <a:lstStyle/>
        <a:p>
          <a:pPr lvl="0" algn="ctr" defTabSz="1422400">
            <a:lnSpc>
              <a:spcPct val="90000"/>
            </a:lnSpc>
            <a:spcBef>
              <a:spcPct val="0"/>
            </a:spcBef>
            <a:spcAft>
              <a:spcPct val="35000"/>
            </a:spcAft>
          </a:pPr>
          <a:r>
            <a:rPr lang="zh-TW" altLang="en-US" sz="3200" kern="1200" dirty="0">
              <a:latin typeface="微軟正黑體" panose="020B0604030504040204" pitchFamily="34" charset="-120"/>
              <a:ea typeface="微軟正黑體" panose="020B0604030504040204" pitchFamily="34" charset="-120"/>
            </a:rPr>
            <a:t>技  高</a:t>
          </a:r>
          <a:r>
            <a:rPr lang="en-US" altLang="zh-TW" sz="1800" kern="1200" dirty="0">
              <a:latin typeface="微軟正黑體" panose="020B0604030504040204" pitchFamily="34" charset="-120"/>
              <a:ea typeface="微軟正黑體" panose="020B0604030504040204" pitchFamily="34" charset="-120"/>
            </a:rPr>
            <a:t>(</a:t>
          </a:r>
          <a:r>
            <a:rPr lang="zh-TW" altLang="en-US" sz="1800" kern="1200" dirty="0">
              <a:latin typeface="微軟正黑體" panose="020B0604030504040204" pitchFamily="34" charset="-120"/>
              <a:ea typeface="微軟正黑體" panose="020B0604030504040204" pitchFamily="34" charset="-120"/>
            </a:rPr>
            <a:t>高職</a:t>
          </a:r>
          <a:r>
            <a:rPr lang="en-US" altLang="zh-TW" sz="1800" kern="1200" dirty="0">
              <a:latin typeface="微軟正黑體" panose="020B0604030504040204" pitchFamily="34" charset="-120"/>
              <a:ea typeface="微軟正黑體" panose="020B0604030504040204" pitchFamily="34" charset="-120"/>
            </a:rPr>
            <a:t>)</a:t>
          </a:r>
          <a:endParaRPr lang="zh-TW" altLang="en-US" sz="1800" kern="1200" dirty="0">
            <a:latin typeface="微軟正黑體" panose="020B0604030504040204" pitchFamily="34" charset="-120"/>
            <a:ea typeface="微軟正黑體" panose="020B0604030504040204" pitchFamily="34" charset="-120"/>
          </a:endParaRPr>
        </a:p>
      </dsp:txBody>
      <dsp:txXfrm>
        <a:off x="22650" y="2212238"/>
        <a:ext cx="415926" cy="204036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2B44D-1CF3-44D2-8258-A1FF2A81B162}">
      <dsp:nvSpPr>
        <dsp:cNvPr id="0" name=""/>
        <dsp:cNvSpPr/>
      </dsp:nvSpPr>
      <dsp:spPr>
        <a:xfrm rot="5400000">
          <a:off x="1355033" y="-887056"/>
          <a:ext cx="2078238" cy="3852355"/>
        </a:xfrm>
        <a:prstGeom prst="round2SameRect">
          <a:avLst/>
        </a:prstGeom>
        <a:solidFill>
          <a:srgbClr val="FFCC99">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繁星推薦、申請入學時程延後</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減少採計的考科</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學測數學將分成</a:t>
          </a:r>
          <a:r>
            <a:rPr lang="en-US" altLang="zh-TW" sz="1800" kern="1200" dirty="0">
              <a:latin typeface="微軟正黑體" panose="020B0604030504040204" pitchFamily="34" charset="-120"/>
              <a:ea typeface="微軟正黑體" panose="020B0604030504040204" pitchFamily="34" charset="-120"/>
            </a:rPr>
            <a:t>A</a:t>
          </a:r>
          <a:r>
            <a:rPr lang="zh-TW" altLang="en-US" sz="1800" kern="1200" dirty="0">
              <a:latin typeface="微軟正黑體" panose="020B0604030504040204" pitchFamily="34" charset="-120"/>
              <a:ea typeface="微軟正黑體" panose="020B0604030504040204" pitchFamily="34" charset="-120"/>
            </a:rPr>
            <a:t>、</a:t>
          </a:r>
          <a:r>
            <a:rPr lang="en-US" altLang="zh-TW" sz="1800" kern="1200" dirty="0">
              <a:latin typeface="微軟正黑體" panose="020B0604030504040204" pitchFamily="34" charset="-120"/>
              <a:ea typeface="微軟正黑體" panose="020B0604030504040204" pitchFamily="34" charset="-120"/>
            </a:rPr>
            <a:t>B</a:t>
          </a:r>
          <a:r>
            <a:rPr lang="zh-TW" altLang="en-US" sz="1800" kern="1200" dirty="0">
              <a:latin typeface="微軟正黑體" panose="020B0604030504040204" pitchFamily="34" charset="-120"/>
              <a:ea typeface="微軟正黑體" panose="020B0604030504040204" pitchFamily="34" charset="-120"/>
            </a:rPr>
            <a:t>兩考科</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學測與分科測驗將考選擇題與非選題的混合題型</a:t>
          </a:r>
        </a:p>
        <a:p>
          <a:pPr marL="171450" lvl="1" indent="-171450" algn="l" defTabSz="800100">
            <a:lnSpc>
              <a:spcPts val="2200"/>
            </a:lnSpc>
            <a:spcBef>
              <a:spcPct val="0"/>
            </a:spcBef>
            <a:spcAft>
              <a:spcPct val="15000"/>
            </a:spcAft>
            <a:buChar char="••"/>
          </a:pPr>
          <a:r>
            <a:rPr lang="zh-TW" altLang="en-US" sz="1800" kern="1200" dirty="0">
              <a:latin typeface="微軟正黑體" panose="020B0604030504040204" pitchFamily="34" charset="-120"/>
              <a:ea typeface="微軟正黑體" panose="020B0604030504040204" pitchFamily="34" charset="-120"/>
            </a:rPr>
            <a:t>採計</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7975" y="101453"/>
        <a:ext cx="3750904" cy="1875336"/>
      </dsp:txXfrm>
    </dsp:sp>
    <dsp:sp modelId="{2C0174EA-BE44-46C7-9F45-4C460D2AE35A}">
      <dsp:nvSpPr>
        <dsp:cNvPr id="0" name=""/>
        <dsp:cNvSpPr/>
      </dsp:nvSpPr>
      <dsp:spPr>
        <a:xfrm>
          <a:off x="149" y="52"/>
          <a:ext cx="467825" cy="20781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ts val="3200"/>
            </a:lnSpc>
            <a:spcBef>
              <a:spcPct val="0"/>
            </a:spcBef>
            <a:spcAft>
              <a:spcPts val="0"/>
            </a:spcAft>
          </a:pPr>
          <a:r>
            <a:rPr lang="zh-TW" altLang="en-US" sz="2800" kern="1200" dirty="0">
              <a:latin typeface="微軟正黑體" panose="020B0604030504040204" pitchFamily="34" charset="-120"/>
              <a:ea typeface="微軟正黑體" panose="020B0604030504040204" pitchFamily="34" charset="-120"/>
            </a:rPr>
            <a:t>大學</a:t>
          </a:r>
          <a:endParaRPr lang="en-US" altLang="zh-TW" sz="2800" kern="1200" dirty="0">
            <a:latin typeface="微軟正黑體" panose="020B0604030504040204" pitchFamily="34" charset="-120"/>
            <a:ea typeface="微軟正黑體" panose="020B0604030504040204" pitchFamily="34" charset="-120"/>
          </a:endParaRPr>
        </a:p>
        <a:p>
          <a:pPr lvl="0" algn="ctr" defTabSz="1244600">
            <a:lnSpc>
              <a:spcPts val="3200"/>
            </a:lnSpc>
            <a:spcBef>
              <a:spcPct val="0"/>
            </a:spcBef>
            <a:spcAft>
              <a:spcPts val="0"/>
            </a:spcAft>
          </a:pPr>
          <a:r>
            <a:rPr lang="zh-TW" altLang="en-US" sz="2800" kern="1200" dirty="0">
              <a:latin typeface="微軟正黑體" panose="020B0604030504040204" pitchFamily="34" charset="-120"/>
              <a:ea typeface="微軟正黑體" panose="020B0604030504040204" pitchFamily="34" charset="-120"/>
            </a:rPr>
            <a:t>考招</a:t>
          </a:r>
        </a:p>
      </dsp:txBody>
      <dsp:txXfrm>
        <a:off x="22986" y="22889"/>
        <a:ext cx="422151" cy="2032465"/>
      </dsp:txXfrm>
    </dsp:sp>
    <dsp:sp modelId="{6FEF828C-376D-406C-92A1-BCB86178FAFD}">
      <dsp:nvSpPr>
        <dsp:cNvPr id="0" name=""/>
        <dsp:cNvSpPr/>
      </dsp:nvSpPr>
      <dsp:spPr>
        <a:xfrm rot="5400000">
          <a:off x="1385147" y="1293198"/>
          <a:ext cx="2007897" cy="3856037"/>
        </a:xfrm>
        <a:prstGeom prst="round2SameRect">
          <a:avLst/>
        </a:prstGeom>
        <a:solidFill>
          <a:schemeClr val="accent2">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考科調整</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各校科系權重可自由設定</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技優甄審將對準乙級技術士證的對應性</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管道名額比例將調整</a:t>
          </a:r>
        </a:p>
        <a:p>
          <a:pPr marL="171450" lvl="1" indent="-171450" algn="l" defTabSz="800100">
            <a:lnSpc>
              <a:spcPts val="2400"/>
            </a:lnSpc>
            <a:spcBef>
              <a:spcPct val="0"/>
            </a:spcBef>
            <a:spcAft>
              <a:spcPts val="0"/>
            </a:spcAft>
            <a:buChar char="••"/>
          </a:pPr>
          <a:r>
            <a:rPr lang="zh-TW" altLang="en-US" sz="1800" kern="1200" dirty="0">
              <a:latin typeface="微軟正黑體" panose="020B0604030504040204" pitchFamily="34" charset="-120"/>
              <a:ea typeface="微軟正黑體" panose="020B0604030504040204" pitchFamily="34" charset="-120"/>
            </a:rPr>
            <a:t>甄選入學採用</a:t>
          </a:r>
          <a:r>
            <a:rPr lang="zh-TW" altLang="en-US" sz="1800" b="1" kern="1200" dirty="0">
              <a:solidFill>
                <a:srgbClr val="FF0000"/>
              </a:solidFill>
              <a:latin typeface="微軟正黑體" panose="020B0604030504040204" pitchFamily="34" charset="-120"/>
              <a:ea typeface="微軟正黑體" panose="020B0604030504040204" pitchFamily="34" charset="-120"/>
            </a:rPr>
            <a:t>學習歷程檔案</a:t>
          </a:r>
        </a:p>
      </dsp:txBody>
      <dsp:txXfrm rot="-5400000">
        <a:off x="461078" y="2315285"/>
        <a:ext cx="3758020" cy="1811863"/>
      </dsp:txXfrm>
    </dsp:sp>
    <dsp:sp modelId="{21705F11-8A62-4CC8-9E23-05276B236254}">
      <dsp:nvSpPr>
        <dsp:cNvPr id="0" name=""/>
        <dsp:cNvSpPr/>
      </dsp:nvSpPr>
      <dsp:spPr>
        <a:xfrm>
          <a:off x="149" y="2182147"/>
          <a:ext cx="460928" cy="207813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ts val="3200"/>
            </a:lnSpc>
            <a:spcBef>
              <a:spcPct val="0"/>
            </a:spcBef>
            <a:spcAft>
              <a:spcPct val="35000"/>
            </a:spcAft>
          </a:pPr>
          <a:r>
            <a:rPr lang="zh-TW" altLang="en-US" sz="2800" kern="1200" dirty="0">
              <a:latin typeface="微軟正黑體" panose="020B0604030504040204" pitchFamily="34" charset="-120"/>
              <a:ea typeface="微軟正黑體" panose="020B0604030504040204" pitchFamily="34" charset="-120"/>
            </a:rPr>
            <a:t>技專院校</a:t>
          </a:r>
        </a:p>
      </dsp:txBody>
      <dsp:txXfrm>
        <a:off x="22650" y="2204648"/>
        <a:ext cx="415926" cy="203313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16F58-1622-4FB3-8059-74C2C5788A68}">
      <dsp:nvSpPr>
        <dsp:cNvPr id="0" name=""/>
        <dsp:cNvSpPr/>
      </dsp:nvSpPr>
      <dsp:spPr>
        <a:xfrm>
          <a:off x="4464" y="0"/>
          <a:ext cx="9135070" cy="993007"/>
        </a:xfrm>
        <a:prstGeom prst="rect">
          <a:avLst/>
        </a:prstGeom>
        <a:blipFill rotWithShape="0">
          <a:blip xmlns:r="http://schemas.openxmlformats.org/officeDocument/2006/relationships" r:embed="rId1"/>
          <a:tile tx="0" ty="0" sx="100000" sy="100000" flip="none" algn="tl"/>
        </a:blip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341376" tIns="195072" rIns="341376" bIns="195072" numCol="1" spcCol="1270" anchor="ctr" anchorCtr="0">
          <a:noAutofit/>
        </a:bodyPr>
        <a:lstStyle/>
        <a:p>
          <a:pPr lvl="0" algn="ctr" defTabSz="2133600" rtl="0">
            <a:lnSpc>
              <a:spcPct val="90000"/>
            </a:lnSpc>
            <a:spcBef>
              <a:spcPct val="0"/>
            </a:spcBef>
            <a:spcAft>
              <a:spcPct val="35000"/>
            </a:spcAft>
          </a:pPr>
          <a:r>
            <a:rPr lang="zh-TW" altLang="en-US" sz="4800" b="1" kern="1200" dirty="0">
              <a:solidFill>
                <a:srgbClr val="C00000"/>
              </a:solidFill>
              <a:latin typeface="微軟正黑體" pitchFamily="34" charset="-120"/>
              <a:ea typeface="微軟正黑體" pitchFamily="34" charset="-120"/>
            </a:rPr>
            <a:t>掌握志願選填秘訣</a:t>
          </a:r>
        </a:p>
      </dsp:txBody>
      <dsp:txXfrm>
        <a:off x="4464" y="0"/>
        <a:ext cx="9135070" cy="993007"/>
      </dsp:txXfrm>
    </dsp:sp>
    <dsp:sp modelId="{683B46E5-535F-46AD-B91D-F250EA9D844A}">
      <dsp:nvSpPr>
        <dsp:cNvPr id="0" name=""/>
        <dsp:cNvSpPr/>
      </dsp:nvSpPr>
      <dsp:spPr>
        <a:xfrm>
          <a:off x="4464" y="993007"/>
          <a:ext cx="9135070" cy="0"/>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7EBD-C10A-4575-80CD-80E9B0341FE5}">
      <dsp:nvSpPr>
        <dsp:cNvPr id="0" name=""/>
        <dsp:cNvSpPr/>
      </dsp:nvSpPr>
      <dsp:spPr>
        <a:xfrm>
          <a:off x="311572" y="0"/>
          <a:ext cx="7702392" cy="481399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21654C7-6C83-4DE7-8A2D-294180439FB5}">
      <dsp:nvSpPr>
        <dsp:cNvPr id="0" name=""/>
        <dsp:cNvSpPr/>
      </dsp:nvSpPr>
      <dsp:spPr>
        <a:xfrm>
          <a:off x="1289776" y="3322619"/>
          <a:ext cx="200262" cy="200262"/>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5D70122-0BD9-4EA7-A8E4-3DE2E56CCB1B}">
      <dsp:nvSpPr>
        <dsp:cNvPr id="0" name=""/>
        <dsp:cNvSpPr/>
      </dsp:nvSpPr>
      <dsp:spPr>
        <a:xfrm>
          <a:off x="1340689" y="3422750"/>
          <a:ext cx="4210607" cy="13912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115" tIns="0" rIns="0" bIns="0" numCol="1" spcCol="1270" anchor="t" anchorCtr="0">
          <a:noAutofit/>
        </a:bodyPr>
        <a:lstStyle/>
        <a:p>
          <a:pPr lvl="0" algn="l" defTabSz="1600200">
            <a:lnSpc>
              <a:spcPct val="90000"/>
            </a:lnSpc>
            <a:spcBef>
              <a:spcPct val="0"/>
            </a:spcBef>
            <a:spcAft>
              <a:spcPct val="35000"/>
            </a:spcAft>
          </a:pPr>
          <a:r>
            <a:rPr lang="zh-TW" altLang="en-US" sz="3600" b="1" kern="1200" dirty="0">
              <a:latin typeface="微軟正黑體" pitchFamily="34" charset="-120"/>
              <a:ea typeface="微軟正黑體" pitchFamily="34" charset="-120"/>
            </a:rPr>
            <a:t>掌握外部因素</a:t>
          </a:r>
        </a:p>
      </dsp:txBody>
      <dsp:txXfrm>
        <a:off x="1340689" y="3422750"/>
        <a:ext cx="4210607" cy="1391244"/>
      </dsp:txXfrm>
    </dsp:sp>
    <dsp:sp modelId="{13FE61F3-DAF2-4DFB-BBCC-8ED8B8EF7100}">
      <dsp:nvSpPr>
        <dsp:cNvPr id="0" name=""/>
        <dsp:cNvSpPr/>
      </dsp:nvSpPr>
      <dsp:spPr>
        <a:xfrm>
          <a:off x="3057475" y="2014175"/>
          <a:ext cx="362012" cy="362012"/>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C8D8D59-AE6A-497B-A299-48D31B82272F}">
      <dsp:nvSpPr>
        <dsp:cNvPr id="0" name=""/>
        <dsp:cNvSpPr/>
      </dsp:nvSpPr>
      <dsp:spPr>
        <a:xfrm>
          <a:off x="2894840" y="2604083"/>
          <a:ext cx="3853075" cy="64988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1823" tIns="0" rIns="0" bIns="0" numCol="1" spcCol="1270" anchor="t" anchorCtr="0">
          <a:noAutofit/>
        </a:bodyPr>
        <a:lstStyle/>
        <a:p>
          <a:pPr lvl="0" algn="l" defTabSz="1600200">
            <a:lnSpc>
              <a:spcPct val="90000"/>
            </a:lnSpc>
            <a:spcBef>
              <a:spcPct val="0"/>
            </a:spcBef>
            <a:spcAft>
              <a:spcPct val="35000"/>
            </a:spcAft>
          </a:pPr>
          <a:r>
            <a:rPr lang="zh-TW" altLang="en-US" sz="3600" b="1" kern="1200" dirty="0">
              <a:latin typeface="微軟正黑體" pitchFamily="34" charset="-120"/>
              <a:ea typeface="微軟正黑體" pitchFamily="34" charset="-120"/>
            </a:rPr>
            <a:t>核對內在因素</a:t>
          </a:r>
        </a:p>
      </dsp:txBody>
      <dsp:txXfrm>
        <a:off x="2894840" y="2604083"/>
        <a:ext cx="3853075" cy="649884"/>
      </dsp:txXfrm>
    </dsp:sp>
    <dsp:sp modelId="{DE5F1E9E-557E-454A-BC2F-E8BE80A5376F}">
      <dsp:nvSpPr>
        <dsp:cNvPr id="0" name=""/>
        <dsp:cNvSpPr/>
      </dsp:nvSpPr>
      <dsp:spPr>
        <a:xfrm>
          <a:off x="5183335" y="1217940"/>
          <a:ext cx="500655" cy="500655"/>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8B0684D-179A-449A-8A81-E173C1C8DE28}">
      <dsp:nvSpPr>
        <dsp:cNvPr id="0" name=""/>
        <dsp:cNvSpPr/>
      </dsp:nvSpPr>
      <dsp:spPr>
        <a:xfrm>
          <a:off x="4510814" y="1761588"/>
          <a:ext cx="4058137" cy="1070431"/>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287" tIns="0" rIns="0" bIns="0" numCol="1" spcCol="1270" anchor="t" anchorCtr="0">
          <a:noAutofit/>
        </a:bodyPr>
        <a:lstStyle/>
        <a:p>
          <a:pPr lvl="0" algn="l" defTabSz="1600200">
            <a:lnSpc>
              <a:spcPct val="90000"/>
            </a:lnSpc>
            <a:spcBef>
              <a:spcPct val="0"/>
            </a:spcBef>
            <a:spcAft>
              <a:spcPct val="35000"/>
            </a:spcAft>
          </a:pPr>
          <a:r>
            <a:rPr lang="zh-TW" altLang="en-US" sz="3600" b="1" kern="1200" dirty="0">
              <a:latin typeface="微軟正黑體" pitchFamily="34" charset="-120"/>
              <a:ea typeface="微軟正黑體" pitchFamily="34" charset="-120"/>
            </a:rPr>
            <a:t>創造未來可能性</a:t>
          </a:r>
        </a:p>
      </dsp:txBody>
      <dsp:txXfrm>
        <a:off x="4510814" y="1761588"/>
        <a:ext cx="4058137" cy="107043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5B1D1-0536-4B84-8EBC-AEDEF96C6FD2}">
      <dsp:nvSpPr>
        <dsp:cNvPr id="0" name=""/>
        <dsp:cNvSpPr/>
      </dsp:nvSpPr>
      <dsp:spPr>
        <a:xfrm>
          <a:off x="4634" y="0"/>
          <a:ext cx="9482258" cy="1934864"/>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zh-TW" sz="4000" b="1" kern="1200" dirty="0">
              <a:solidFill>
                <a:srgbClr val="C00000"/>
              </a:solidFill>
              <a:latin typeface="微軟正黑體" pitchFamily="34" charset="-120"/>
              <a:ea typeface="微軟正黑體" pitchFamily="34" charset="-120"/>
            </a:rPr>
            <a:t>掌握外部因素</a:t>
          </a:r>
          <a:r>
            <a:rPr lang="en-US" altLang="zh-TW" sz="4000" b="1" kern="1200" dirty="0">
              <a:solidFill>
                <a:srgbClr val="C00000"/>
              </a:solidFill>
              <a:latin typeface="微軟正黑體" pitchFamily="34" charset="-120"/>
              <a:ea typeface="微軟正黑體" pitchFamily="34" charset="-120"/>
            </a:rPr>
            <a:t/>
          </a:r>
          <a:br>
            <a:rPr lang="en-US" altLang="zh-TW" sz="4000" b="1" kern="1200" dirty="0">
              <a:solidFill>
                <a:srgbClr val="C00000"/>
              </a:solidFill>
              <a:latin typeface="微軟正黑體" pitchFamily="34" charset="-120"/>
              <a:ea typeface="微軟正黑體" pitchFamily="34" charset="-120"/>
            </a:rPr>
          </a:br>
          <a:r>
            <a:rPr lang="en-US" altLang="zh-TW" sz="4000" kern="1200" dirty="0">
              <a:solidFill>
                <a:srgbClr val="C00000"/>
              </a:solidFill>
              <a:latin typeface="微軟正黑體" pitchFamily="34" charset="-120"/>
              <a:ea typeface="微軟正黑體" pitchFamily="34" charset="-120"/>
            </a:rPr>
            <a:t>-</a:t>
          </a:r>
          <a:r>
            <a:rPr lang="zh-TW" altLang="en-US" sz="4000" b="1" kern="1200" dirty="0">
              <a:solidFill>
                <a:schemeClr val="accent6">
                  <a:lumMod val="75000"/>
                </a:schemeClr>
              </a:solidFill>
              <a:latin typeface="微軟正黑體" pitchFamily="34" charset="-120"/>
              <a:ea typeface="微軟正黑體" pitchFamily="34" charset="-120"/>
            </a:rPr>
            <a:t>積分愈高，夢想越容易實現</a:t>
          </a:r>
          <a:endParaRPr lang="zh-TW" sz="4000" b="1" kern="1200" dirty="0">
            <a:solidFill>
              <a:schemeClr val="accent6">
                <a:lumMod val="75000"/>
              </a:schemeClr>
            </a:solidFill>
            <a:latin typeface="微軟正黑體" pitchFamily="34" charset="-120"/>
            <a:ea typeface="微軟正黑體" pitchFamily="34" charset="-120"/>
          </a:endParaRPr>
        </a:p>
      </dsp:txBody>
      <dsp:txXfrm>
        <a:off x="61304" y="56670"/>
        <a:ext cx="9368918" cy="1821524"/>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2B3A8-F618-448D-90E5-5B1FB8F37921}">
      <dsp:nvSpPr>
        <dsp:cNvPr id="0" name=""/>
        <dsp:cNvSpPr/>
      </dsp:nvSpPr>
      <dsp:spPr>
        <a:xfrm>
          <a:off x="-17313" y="293471"/>
          <a:ext cx="8182143" cy="1191631"/>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lvl="0" algn="l" defTabSz="1422400">
            <a:lnSpc>
              <a:spcPct val="90000"/>
            </a:lnSpc>
            <a:spcBef>
              <a:spcPct val="0"/>
            </a:spcBef>
            <a:spcAft>
              <a:spcPct val="35000"/>
            </a:spcAft>
          </a:pPr>
          <a:r>
            <a:rPr lang="zh-TW" altLang="en-US" sz="3200" b="1" kern="1200" dirty="0">
              <a:latin typeface="微軟正黑體" pitchFamily="34" charset="-120"/>
              <a:ea typeface="微軟正黑體" pitchFamily="34" charset="-120"/>
            </a:rPr>
            <a:t>可補的</a:t>
          </a:r>
        </a:p>
      </dsp:txBody>
      <dsp:txXfrm>
        <a:off x="-17313" y="591379"/>
        <a:ext cx="7884235" cy="595815"/>
      </dsp:txXfrm>
    </dsp:sp>
    <dsp:sp modelId="{68E33B60-1B09-4E77-A354-95EECDB0DBCD}">
      <dsp:nvSpPr>
        <dsp:cNvPr id="0" name=""/>
        <dsp:cNvSpPr/>
      </dsp:nvSpPr>
      <dsp:spPr>
        <a:xfrm>
          <a:off x="72011" y="1080121"/>
          <a:ext cx="2328093" cy="3459144"/>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1.</a:t>
          </a:r>
          <a:r>
            <a:rPr lang="zh-TW" altLang="en-US" sz="2400" b="1" kern="1200" dirty="0">
              <a:latin typeface="微軟正黑體" pitchFamily="34" charset="-120"/>
              <a:ea typeface="微軟正黑體" pitchFamily="34" charset="-120"/>
            </a:rPr>
            <a:t>服務學習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2.</a:t>
          </a:r>
          <a:r>
            <a:rPr lang="zh-TW" altLang="en-US" sz="2400" b="1" kern="1200" dirty="0">
              <a:latin typeface="微軟正黑體" pitchFamily="34" charset="-120"/>
              <a:ea typeface="微軟正黑體" pitchFamily="34" charset="-120"/>
            </a:rPr>
            <a:t>獎勵紀錄</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3.</a:t>
          </a:r>
          <a:r>
            <a:rPr lang="zh-TW" altLang="en-US" sz="2400" b="1" kern="1200" dirty="0">
              <a:latin typeface="微軟正黑體" pitchFamily="34" charset="-120"/>
              <a:ea typeface="微軟正黑體" pitchFamily="34" charset="-120"/>
            </a:rPr>
            <a:t>生活教育</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良</a:t>
          </a:r>
          <a:r>
            <a:rPr lang="en-US" altLang="zh-TW" sz="2400" b="1" kern="1200" dirty="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4.</a:t>
          </a:r>
          <a:r>
            <a:rPr lang="zh-TW" altLang="en-US" sz="2400" b="1" kern="1200" dirty="0">
              <a:latin typeface="微軟正黑體" pitchFamily="34" charset="-120"/>
              <a:ea typeface="微軟正黑體" pitchFamily="34" charset="-120"/>
            </a:rPr>
            <a:t>均衡學習</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均</a:t>
          </a:r>
          <a:r>
            <a:rPr lang="en-US" altLang="zh-TW" sz="2400" b="1" kern="1200" dirty="0">
              <a:latin typeface="微軟正黑體" pitchFamily="34" charset="-120"/>
              <a:ea typeface="微軟正黑體" pitchFamily="34" charset="-120"/>
            </a:rPr>
            <a:t>)</a:t>
          </a:r>
        </a:p>
        <a:p>
          <a:pPr lvl="0" algn="l" defTabSz="1066800">
            <a:lnSpc>
              <a:spcPct val="90000"/>
            </a:lnSpc>
            <a:spcBef>
              <a:spcPct val="0"/>
            </a:spcBef>
            <a:spcAft>
              <a:spcPct val="35000"/>
            </a:spcAft>
          </a:pPr>
          <a:r>
            <a:rPr lang="en-US" altLang="zh-TW" sz="2400" b="1" kern="1200" dirty="0">
              <a:latin typeface="微軟正黑體" pitchFamily="34" charset="-120"/>
              <a:ea typeface="微軟正黑體" pitchFamily="34" charset="-120"/>
            </a:rPr>
            <a:t>5.</a:t>
          </a:r>
          <a:r>
            <a:rPr lang="zh-TW" altLang="en-US" sz="2400" b="1" kern="1200" dirty="0">
              <a:latin typeface="微軟正黑體" pitchFamily="34" charset="-120"/>
              <a:ea typeface="微軟正黑體" pitchFamily="34" charset="-120"/>
            </a:rPr>
            <a:t>社團參與</a:t>
          </a:r>
          <a:r>
            <a:rPr lang="en-US" altLang="zh-TW" sz="2400" b="1" kern="1200" dirty="0">
              <a:latin typeface="微軟正黑體" pitchFamily="34" charset="-120"/>
              <a:ea typeface="微軟正黑體" pitchFamily="34" charset="-120"/>
            </a:rPr>
            <a:t>(</a:t>
          </a:r>
          <a:r>
            <a:rPr lang="zh-TW" altLang="en-US" sz="2400" b="1" kern="1200" dirty="0">
              <a:latin typeface="微軟正黑體" pitchFamily="34" charset="-120"/>
              <a:ea typeface="微軟正黑體" pitchFamily="34" charset="-120"/>
            </a:rPr>
            <a:t>多</a:t>
          </a:r>
          <a:r>
            <a:rPr lang="en-US" altLang="zh-TW" sz="2400" b="1" kern="1200" dirty="0">
              <a:latin typeface="微軟正黑體" pitchFamily="34" charset="-120"/>
              <a:ea typeface="微軟正黑體" pitchFamily="34" charset="-120"/>
            </a:rPr>
            <a:t>)</a:t>
          </a:r>
          <a:endParaRPr lang="zh-TW" altLang="en-US" sz="2400" b="1" kern="1200" dirty="0">
            <a:latin typeface="微軟正黑體" pitchFamily="34" charset="-120"/>
            <a:ea typeface="微軟正黑體" pitchFamily="34" charset="-120"/>
          </a:endParaRPr>
        </a:p>
      </dsp:txBody>
      <dsp:txXfrm>
        <a:off x="72011" y="1080121"/>
        <a:ext cx="2328093" cy="3459144"/>
      </dsp:txXfrm>
    </dsp:sp>
    <dsp:sp modelId="{308277BE-9C70-474B-9B39-BB46EFC79552}">
      <dsp:nvSpPr>
        <dsp:cNvPr id="0" name=""/>
        <dsp:cNvSpPr/>
      </dsp:nvSpPr>
      <dsp:spPr>
        <a:xfrm>
          <a:off x="2449591" y="495290"/>
          <a:ext cx="5779983" cy="1191631"/>
        </a:xfrm>
        <a:prstGeom prst="rightArrow">
          <a:avLst>
            <a:gd name="adj1" fmla="val 50000"/>
            <a:gd name="adj2" fmla="val 5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254000" bIns="189172" numCol="1" spcCol="1270" anchor="ctr" anchorCtr="0">
          <a:noAutofit/>
        </a:bodyPr>
        <a:lstStyle/>
        <a:p>
          <a:pPr lvl="0" algn="l" defTabSz="1422400">
            <a:lnSpc>
              <a:spcPct val="90000"/>
            </a:lnSpc>
            <a:spcBef>
              <a:spcPct val="0"/>
            </a:spcBef>
            <a:spcAft>
              <a:spcPct val="35000"/>
            </a:spcAft>
          </a:pPr>
          <a:r>
            <a:rPr lang="zh-TW" altLang="en-US" sz="3200" b="1" kern="1200" dirty="0">
              <a:latin typeface="微軟正黑體" pitchFamily="34" charset="-120"/>
              <a:ea typeface="微軟正黑體" pitchFamily="34" charset="-120"/>
            </a:rPr>
            <a:t>要專心拼的</a:t>
          </a:r>
        </a:p>
      </dsp:txBody>
      <dsp:txXfrm>
        <a:off x="2449591" y="793198"/>
        <a:ext cx="5482075" cy="595815"/>
      </dsp:txXfrm>
    </dsp:sp>
    <dsp:sp modelId="{136D3C0B-2C77-47CC-81E1-AAB624179C10}">
      <dsp:nvSpPr>
        <dsp:cNvPr id="0" name=""/>
        <dsp:cNvSpPr/>
      </dsp:nvSpPr>
      <dsp:spPr>
        <a:xfrm>
          <a:off x="2520276" y="1263399"/>
          <a:ext cx="2267485" cy="3478587"/>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l" defTabSz="1200150">
            <a:lnSpc>
              <a:spcPct val="90000"/>
            </a:lnSpc>
            <a:spcBef>
              <a:spcPct val="0"/>
            </a:spcBef>
            <a:spcAft>
              <a:spcPts val="600"/>
            </a:spcAft>
          </a:pPr>
          <a:r>
            <a:rPr lang="en-US" altLang="zh-TW" sz="2700" b="1" kern="1200" dirty="0">
              <a:solidFill>
                <a:schemeClr val="tx1"/>
              </a:solidFill>
              <a:latin typeface="微軟正黑體" pitchFamily="34" charset="-120"/>
              <a:ea typeface="微軟正黑體" pitchFamily="34" charset="-120"/>
            </a:rPr>
            <a:t>1.</a:t>
          </a:r>
          <a:r>
            <a:rPr lang="zh-TW" altLang="en-US" sz="2700" b="1" kern="1200" dirty="0">
              <a:solidFill>
                <a:schemeClr val="tx1"/>
              </a:solidFill>
              <a:latin typeface="微軟正黑體" pitchFamily="34" charset="-120"/>
              <a:ea typeface="微軟正黑體" pitchFamily="34" charset="-120"/>
            </a:rPr>
            <a:t>志願序</a:t>
          </a:r>
        </a:p>
        <a:p>
          <a:pPr lvl="0" algn="l" defTabSz="1066800">
            <a:lnSpc>
              <a:spcPct val="90000"/>
            </a:lnSpc>
            <a:spcBef>
              <a:spcPct val="0"/>
            </a:spcBef>
            <a:spcAft>
              <a:spcPts val="600"/>
            </a:spcAft>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志願多填</a:t>
          </a:r>
          <a:endParaRPr lang="en-US" altLang="zh-TW" sz="2400" b="1" kern="1200" dirty="0">
            <a:solidFill>
              <a:schemeClr val="tx1"/>
            </a:solidFill>
            <a:latin typeface="微軟正黑體" pitchFamily="34" charset="-120"/>
            <a:ea typeface="微軟正黑體" pitchFamily="34" charset="-120"/>
          </a:endParaRPr>
        </a:p>
        <a:p>
          <a:pPr lvl="0" algn="l" defTabSz="1066800">
            <a:lnSpc>
              <a:spcPct val="90000"/>
            </a:lnSpc>
            <a:spcBef>
              <a:spcPct val="0"/>
            </a:spcBef>
            <a:spcAft>
              <a:spcPts val="600"/>
            </a:spcAft>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考量因素</a:t>
          </a:r>
          <a:endParaRPr lang="en-US" altLang="zh-TW" sz="2400" b="1" kern="1200" dirty="0">
            <a:solidFill>
              <a:schemeClr val="tx1"/>
            </a:solidFill>
            <a:latin typeface="微軟正黑體" pitchFamily="34" charset="-120"/>
            <a:ea typeface="微軟正黑體" pitchFamily="34" charset="-120"/>
          </a:endParaRPr>
        </a:p>
        <a:p>
          <a:pPr lvl="0" algn="l" defTabSz="1200150">
            <a:lnSpc>
              <a:spcPct val="90000"/>
            </a:lnSpc>
            <a:spcBef>
              <a:spcPct val="0"/>
            </a:spcBef>
            <a:spcAft>
              <a:spcPts val="600"/>
            </a:spcAft>
          </a:pPr>
          <a:r>
            <a:rPr lang="en-US" altLang="zh-TW" sz="2700" b="1" kern="1200" dirty="0">
              <a:solidFill>
                <a:srgbClr val="FF0000"/>
              </a:solidFill>
              <a:latin typeface="微軟正黑體" pitchFamily="34" charset="-120"/>
              <a:ea typeface="微軟正黑體" pitchFamily="34" charset="-120"/>
            </a:rPr>
            <a:t>2.</a:t>
          </a:r>
          <a:r>
            <a:rPr lang="zh-TW" altLang="en-US" sz="2700" b="1" kern="1200" dirty="0">
              <a:solidFill>
                <a:srgbClr val="FF0000"/>
              </a:solidFill>
              <a:latin typeface="微軟正黑體" pitchFamily="34" charset="-120"/>
              <a:ea typeface="微軟正黑體" pitchFamily="34" charset="-120"/>
            </a:rPr>
            <a:t>教育會考</a:t>
          </a:r>
          <a:endParaRPr lang="en-US" altLang="zh-TW" sz="2700" b="1" kern="1200" dirty="0">
            <a:solidFill>
              <a:srgbClr val="FF0000"/>
            </a:solidFill>
            <a:latin typeface="微軟正黑體" pitchFamily="34" charset="-120"/>
            <a:ea typeface="微軟正黑體" pitchFamily="34" charset="-120"/>
          </a:endParaRPr>
        </a:p>
        <a:p>
          <a:pPr lvl="0" algn="l" defTabSz="1200150">
            <a:lnSpc>
              <a:spcPct val="90000"/>
            </a:lnSpc>
            <a:spcBef>
              <a:spcPct val="0"/>
            </a:spcBef>
            <a:spcAft>
              <a:spcPts val="600"/>
            </a:spcAft>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學科積分</a:t>
          </a:r>
        </a:p>
        <a:p>
          <a:pPr lvl="0" algn="l" defTabSz="1066800">
            <a:lnSpc>
              <a:spcPct val="90000"/>
            </a:lnSpc>
            <a:spcBef>
              <a:spcPct val="0"/>
            </a:spcBef>
            <a:spcAft>
              <a:spcPct val="35000"/>
            </a:spcAft>
          </a:pPr>
          <a:r>
            <a:rPr lang="en-US" altLang="zh-TW" sz="2400" b="1" kern="1200" dirty="0">
              <a:solidFill>
                <a:schemeClr val="tx1"/>
              </a:solidFill>
              <a:latin typeface="微軟正黑體" pitchFamily="34" charset="-120"/>
              <a:ea typeface="微軟正黑體" pitchFamily="34" charset="-120"/>
            </a:rPr>
            <a:t>-&gt;</a:t>
          </a:r>
          <a:r>
            <a:rPr lang="zh-TW" altLang="en-US" sz="2400" b="1" kern="1200" dirty="0">
              <a:solidFill>
                <a:schemeClr val="tx1"/>
              </a:solidFill>
              <a:latin typeface="微軟正黑體" pitchFamily="34" charset="-120"/>
              <a:ea typeface="微軟正黑體" pitchFamily="34" charset="-120"/>
            </a:rPr>
            <a:t>寫作測驗</a:t>
          </a:r>
          <a:endParaRPr lang="zh-TW" altLang="zh-TW" sz="2400" b="1" kern="1200" dirty="0">
            <a:solidFill>
              <a:schemeClr val="tx1"/>
            </a:solidFill>
            <a:latin typeface="微軟正黑體" pitchFamily="34" charset="-120"/>
            <a:ea typeface="微軟正黑體" pitchFamily="34" charset="-120"/>
          </a:endParaRPr>
        </a:p>
        <a:p>
          <a:pPr lvl="0" algn="l" defTabSz="1200150">
            <a:lnSpc>
              <a:spcPct val="90000"/>
            </a:lnSpc>
            <a:spcBef>
              <a:spcPct val="0"/>
            </a:spcBef>
            <a:spcAft>
              <a:spcPct val="35000"/>
            </a:spcAft>
          </a:pPr>
          <a:endParaRPr lang="en-US" altLang="zh-TW" sz="2700" b="1" kern="1200" dirty="0">
            <a:solidFill>
              <a:srgbClr val="FF0000"/>
            </a:solidFill>
            <a:latin typeface="微軟正黑體" pitchFamily="34" charset="-120"/>
            <a:ea typeface="微軟正黑體" pitchFamily="34" charset="-120"/>
          </a:endParaRPr>
        </a:p>
      </dsp:txBody>
      <dsp:txXfrm>
        <a:off x="2520276" y="1263399"/>
        <a:ext cx="2267485" cy="3478587"/>
      </dsp:txXfrm>
    </dsp:sp>
    <dsp:sp modelId="{9197909A-240F-4A12-9039-4BA307A27BE3}">
      <dsp:nvSpPr>
        <dsp:cNvPr id="0" name=""/>
        <dsp:cNvSpPr/>
      </dsp:nvSpPr>
      <dsp:spPr>
        <a:xfrm>
          <a:off x="4923491" y="928905"/>
          <a:ext cx="3306109" cy="1191631"/>
        </a:xfrm>
        <a:prstGeom prst="rightArrow">
          <a:avLst>
            <a:gd name="adj1" fmla="val 50000"/>
            <a:gd name="adj2" fmla="val 5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189172" numCol="1" spcCol="1270" anchor="ctr" anchorCtr="0">
          <a:noAutofit/>
        </a:bodyPr>
        <a:lstStyle/>
        <a:p>
          <a:pPr lvl="0" algn="l"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要進一步關心的</a:t>
          </a:r>
        </a:p>
      </dsp:txBody>
      <dsp:txXfrm>
        <a:off x="4923491" y="1226813"/>
        <a:ext cx="3008201" cy="595815"/>
      </dsp:txXfrm>
    </dsp:sp>
    <dsp:sp modelId="{5BEEB2B8-458D-4657-A6F7-95499035BD41}">
      <dsp:nvSpPr>
        <dsp:cNvPr id="0" name=""/>
        <dsp:cNvSpPr/>
      </dsp:nvSpPr>
      <dsp:spPr>
        <a:xfrm>
          <a:off x="5040565" y="1728196"/>
          <a:ext cx="2504399" cy="2715601"/>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altLang="zh-TW" sz="2600" b="1" kern="1200" dirty="0">
              <a:solidFill>
                <a:schemeClr val="tx1"/>
              </a:solidFill>
              <a:latin typeface="微軟正黑體" pitchFamily="34" charset="-120"/>
              <a:ea typeface="微軟正黑體" pitchFamily="34" charset="-120"/>
            </a:rPr>
            <a:t>1.</a:t>
          </a:r>
          <a:r>
            <a:rPr lang="zh-TW" altLang="en-US" sz="2600" b="1" kern="1200" dirty="0">
              <a:solidFill>
                <a:schemeClr val="tx1"/>
              </a:solidFill>
              <a:latin typeface="微軟正黑體" pitchFamily="34" charset="-120"/>
              <a:ea typeface="微軟正黑體" pitchFamily="34" charset="-120"/>
            </a:rPr>
            <a:t>競賽表現</a:t>
          </a:r>
          <a:endParaRPr lang="en-US" altLang="zh-TW" sz="2600" b="1" kern="1200" dirty="0">
            <a:solidFill>
              <a:schemeClr val="tx1"/>
            </a:solidFill>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技藝競賽</a:t>
          </a:r>
          <a:endParaRPr lang="en-US" altLang="zh-TW" sz="2400" b="1" kern="1200" dirty="0">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a:latin typeface="微軟正黑體" pitchFamily="34" charset="-120"/>
              <a:ea typeface="微軟正黑體" pitchFamily="34" charset="-120"/>
            </a:rPr>
            <a:t>-&gt;</a:t>
          </a:r>
          <a:r>
            <a:rPr lang="zh-TW" altLang="en-US" sz="2400" b="1" kern="1200" dirty="0">
              <a:latin typeface="微軟正黑體" pitchFamily="34" charset="-120"/>
              <a:ea typeface="微軟正黑體" pitchFamily="34" charset="-120"/>
            </a:rPr>
            <a:t>縣級競賽</a:t>
          </a:r>
          <a:endParaRPr lang="en-US" altLang="zh-TW" sz="2400" b="1" kern="1200" dirty="0">
            <a:latin typeface="微軟正黑體" pitchFamily="34" charset="-120"/>
            <a:ea typeface="微軟正黑體" pitchFamily="34" charset="-120"/>
          </a:endParaRPr>
        </a:p>
        <a:p>
          <a:pPr lvl="0" algn="l" defTabSz="1155700">
            <a:lnSpc>
              <a:spcPct val="90000"/>
            </a:lnSpc>
            <a:spcBef>
              <a:spcPct val="0"/>
            </a:spcBef>
            <a:spcAft>
              <a:spcPct val="35000"/>
            </a:spcAft>
          </a:pPr>
          <a:r>
            <a:rPr lang="en-US" altLang="zh-TW" sz="2400" b="1" kern="1200" dirty="0">
              <a:solidFill>
                <a:srgbClr val="FF0000"/>
              </a:solidFill>
              <a:latin typeface="微軟正黑體" pitchFamily="34" charset="-120"/>
              <a:ea typeface="微軟正黑體" pitchFamily="34" charset="-120"/>
            </a:rPr>
            <a:t>2.</a:t>
          </a:r>
          <a:r>
            <a:rPr lang="zh-TW" altLang="en-US" sz="2400" b="1" kern="1200" dirty="0">
              <a:solidFill>
                <a:srgbClr val="FF0000"/>
              </a:solidFill>
              <a:latin typeface="微軟正黑體" pitchFamily="34" charset="-120"/>
              <a:ea typeface="微軟正黑體" pitchFamily="34" charset="-120"/>
            </a:rPr>
            <a:t>體適能</a:t>
          </a:r>
          <a:endParaRPr lang="en-US" altLang="zh-TW" sz="2400" b="1" kern="1200" dirty="0">
            <a:solidFill>
              <a:srgbClr val="FF0000"/>
            </a:solidFill>
            <a:latin typeface="微軟正黑體" pitchFamily="34" charset="-120"/>
            <a:ea typeface="微軟正黑體" pitchFamily="34" charset="-120"/>
          </a:endParaRPr>
        </a:p>
        <a:p>
          <a:pPr lvl="0" algn="l" defTabSz="1155700">
            <a:lnSpc>
              <a:spcPct val="90000"/>
            </a:lnSpc>
            <a:spcBef>
              <a:spcPct val="0"/>
            </a:spcBef>
            <a:spcAft>
              <a:spcPct val="35000"/>
            </a:spcAft>
          </a:pPr>
          <a:endParaRPr lang="en-US" altLang="zh-TW" sz="2400" b="1" kern="1200" dirty="0">
            <a:latin typeface="微軟正黑體" pitchFamily="34" charset="-120"/>
            <a:ea typeface="微軟正黑體" pitchFamily="34" charset="-120"/>
          </a:endParaRPr>
        </a:p>
      </dsp:txBody>
      <dsp:txXfrm>
        <a:off x="5040565" y="1728196"/>
        <a:ext cx="2504399" cy="271560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28BCF0-F94F-4DF9-9EE2-633529CBEFA3}">
      <dsp:nvSpPr>
        <dsp:cNvPr id="0" name=""/>
        <dsp:cNvSpPr/>
      </dsp:nvSpPr>
      <dsp:spPr>
        <a:xfrm>
          <a:off x="0" y="0"/>
          <a:ext cx="9144000" cy="1417638"/>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zh-TW" sz="4000" b="1" kern="1200" dirty="0">
              <a:solidFill>
                <a:srgbClr val="C00000"/>
              </a:solidFill>
              <a:latin typeface="微軟正黑體" pitchFamily="34" charset="-120"/>
              <a:ea typeface="微軟正黑體" pitchFamily="34" charset="-120"/>
            </a:rPr>
            <a:t>掌握外部因素</a:t>
          </a:r>
          <a:r>
            <a:rPr lang="en-US" altLang="zh-TW" sz="4000" kern="1200" dirty="0">
              <a:solidFill>
                <a:srgbClr val="C00000"/>
              </a:solidFill>
              <a:latin typeface="微軟正黑體" pitchFamily="34" charset="-120"/>
              <a:ea typeface="微軟正黑體" pitchFamily="34" charset="-120"/>
            </a:rPr>
            <a:t>-</a:t>
          </a:r>
          <a:r>
            <a:rPr lang="zh-TW" altLang="en-US" sz="4000" b="1" kern="1200" dirty="0">
              <a:solidFill>
                <a:schemeClr val="accent6">
                  <a:lumMod val="75000"/>
                </a:schemeClr>
              </a:solidFill>
              <a:latin typeface="微軟正黑體" pitchFamily="34" charset="-120"/>
              <a:ea typeface="微軟正黑體" pitchFamily="34" charset="-120"/>
            </a:rPr>
            <a:t>志願選填策略</a:t>
          </a:r>
          <a:endParaRPr lang="zh-TW" sz="4000" b="1" kern="1200" dirty="0">
            <a:solidFill>
              <a:schemeClr val="accent6">
                <a:lumMod val="75000"/>
              </a:schemeClr>
            </a:solidFill>
            <a:latin typeface="微軟正黑體" pitchFamily="34" charset="-120"/>
            <a:ea typeface="微軟正黑體" pitchFamily="34" charset="-120"/>
          </a:endParaRPr>
        </a:p>
      </dsp:txBody>
      <dsp:txXfrm>
        <a:off x="41521" y="41521"/>
        <a:ext cx="9060958" cy="133459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4464" y="0"/>
          <a:ext cx="9135070" cy="172819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判斷目前生涯決定狀況</a:t>
          </a:r>
          <a:endParaRPr lang="zh-TW" sz="4000" b="1" kern="1200" dirty="0">
            <a:solidFill>
              <a:schemeClr val="accent6">
                <a:lumMod val="75000"/>
              </a:schemeClr>
            </a:solidFill>
            <a:latin typeface="微軟正黑體" pitchFamily="34" charset="-120"/>
            <a:ea typeface="微軟正黑體" pitchFamily="34" charset="-120"/>
          </a:endParaRPr>
        </a:p>
      </dsp:txBody>
      <dsp:txXfrm>
        <a:off x="55081" y="50617"/>
        <a:ext cx="9033836" cy="162695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4066E-B2D9-4E3C-880B-C14F715D108E}">
      <dsp:nvSpPr>
        <dsp:cNvPr id="0" name=""/>
        <dsp:cNvSpPr/>
      </dsp:nvSpPr>
      <dsp:spPr>
        <a:xfrm>
          <a:off x="0" y="0"/>
          <a:ext cx="9135070" cy="1728192"/>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學術傾向或技職傾向</a:t>
          </a:r>
          <a:endParaRPr lang="zh-TW" sz="4000" b="1" kern="1200" dirty="0">
            <a:solidFill>
              <a:schemeClr val="accent6">
                <a:lumMod val="75000"/>
              </a:schemeClr>
            </a:solidFill>
            <a:latin typeface="微軟正黑體" pitchFamily="34" charset="-120"/>
            <a:ea typeface="微軟正黑體" pitchFamily="34" charset="-120"/>
          </a:endParaRPr>
        </a:p>
      </dsp:txBody>
      <dsp:txXfrm>
        <a:off x="50617" y="50617"/>
        <a:ext cx="9033836" cy="162695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EB85-AE8E-4061-BDA3-667A842235D7}">
      <dsp:nvSpPr>
        <dsp:cNvPr id="0" name=""/>
        <dsp:cNvSpPr/>
      </dsp:nvSpPr>
      <dsp:spPr>
        <a:xfrm>
          <a:off x="4434" y="0"/>
          <a:ext cx="9073466" cy="1624578"/>
        </a:xfrm>
        <a:prstGeom prst="roundRect">
          <a:avLst>
            <a:gd name="adj" fmla="val 10000"/>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marL="627063" lvl="0" indent="0" algn="l" defTabSz="1778000" rtl="0">
            <a:lnSpc>
              <a:spcPct val="90000"/>
            </a:lnSpc>
            <a:spcBef>
              <a:spcPct val="0"/>
            </a:spcBef>
            <a:spcAft>
              <a:spcPct val="35000"/>
            </a:spcAft>
          </a:pPr>
          <a:r>
            <a:rPr lang="zh-TW" sz="4000" b="1" kern="1200" dirty="0">
              <a:solidFill>
                <a:srgbClr val="C00000"/>
              </a:solidFill>
              <a:latin typeface="微軟正黑體" pitchFamily="34" charset="-120"/>
              <a:ea typeface="微軟正黑體" pitchFamily="34" charset="-120"/>
            </a:rPr>
            <a:t>核對內在因素</a:t>
          </a:r>
          <a:r>
            <a:rPr lang="en-US" altLang="zh-TW" sz="4000" b="1" kern="1200" dirty="0">
              <a:solidFill>
                <a:srgbClr val="C00000"/>
              </a:solidFill>
              <a:latin typeface="微軟正黑體" pitchFamily="34" charset="-120"/>
              <a:ea typeface="微軟正黑體" pitchFamily="34" charset="-120"/>
            </a:rPr>
            <a:t>-</a:t>
          </a:r>
          <a:br>
            <a:rPr lang="en-US" altLang="zh-TW" sz="4000" b="1" kern="1200" dirty="0">
              <a:solidFill>
                <a:srgbClr val="C00000"/>
              </a:solidFill>
              <a:latin typeface="微軟正黑體" pitchFamily="34" charset="-120"/>
              <a:ea typeface="微軟正黑體" pitchFamily="34" charset="-120"/>
            </a:rPr>
          </a:br>
          <a:r>
            <a:rPr lang="zh-TW" altLang="en-US" sz="4000" b="1" kern="1200" dirty="0">
              <a:solidFill>
                <a:schemeClr val="accent6">
                  <a:lumMod val="75000"/>
                </a:schemeClr>
              </a:solidFill>
              <a:latin typeface="微軟正黑體" pitchFamily="34" charset="-120"/>
              <a:ea typeface="微軟正黑體" pitchFamily="34" charset="-120"/>
            </a:rPr>
            <a:t>分析自己的志願種類</a:t>
          </a:r>
          <a:endParaRPr lang="zh-TW" sz="4000" b="1" kern="1200" dirty="0">
            <a:solidFill>
              <a:schemeClr val="accent6">
                <a:lumMod val="75000"/>
              </a:schemeClr>
            </a:solidFill>
            <a:latin typeface="微軟正黑體" pitchFamily="34" charset="-120"/>
            <a:ea typeface="微軟正黑體" pitchFamily="34" charset="-120"/>
          </a:endParaRPr>
        </a:p>
      </dsp:txBody>
      <dsp:txXfrm>
        <a:off x="52016" y="47582"/>
        <a:ext cx="8978302" cy="1529414"/>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D489D-3D09-4FB3-A956-B02D2FC579B9}">
      <dsp:nvSpPr>
        <dsp:cNvPr id="0" name=""/>
        <dsp:cNvSpPr/>
      </dsp:nvSpPr>
      <dsp:spPr>
        <a:xfrm>
          <a:off x="-652873" y="0"/>
          <a:ext cx="4243849" cy="4243849"/>
        </a:xfrm>
        <a:prstGeom prst="pie">
          <a:avLst>
            <a:gd name="adj1" fmla="val 5400000"/>
            <a:gd name="adj2" fmla="val 1620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8C77AE-32E0-4F42-8AD7-28BF476DE90A}">
      <dsp:nvSpPr>
        <dsp:cNvPr id="0" name=""/>
        <dsp:cNvSpPr/>
      </dsp:nvSpPr>
      <dsp:spPr>
        <a:xfrm>
          <a:off x="1464813" y="0"/>
          <a:ext cx="6519035" cy="42438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latin typeface="微軟正黑體" pitchFamily="34" charset="-120"/>
              <a:ea typeface="微軟正黑體" pitchFamily="34" charset="-120"/>
            </a:rPr>
            <a:t>2-3</a:t>
          </a:r>
          <a:r>
            <a:rPr lang="zh-TW" altLang="en-US" sz="3600" b="1" kern="1200" dirty="0">
              <a:latin typeface="微軟正黑體" pitchFamily="34" charset="-120"/>
              <a:ea typeface="微軟正黑體" pitchFamily="34" charset="-120"/>
            </a:rPr>
            <a:t>種</a:t>
          </a:r>
        </a:p>
      </dsp:txBody>
      <dsp:txXfrm>
        <a:off x="1464813" y="0"/>
        <a:ext cx="3259517" cy="1273157"/>
      </dsp:txXfrm>
    </dsp:sp>
    <dsp:sp modelId="{7C64C809-FFFC-41AB-BBA3-C8177CD0C1E7}">
      <dsp:nvSpPr>
        <dsp:cNvPr id="0" name=""/>
        <dsp:cNvSpPr/>
      </dsp:nvSpPr>
      <dsp:spPr>
        <a:xfrm>
          <a:off x="89801" y="1273157"/>
          <a:ext cx="2758499" cy="2758499"/>
        </a:xfrm>
        <a:prstGeom prst="pie">
          <a:avLst>
            <a:gd name="adj1" fmla="val 5400000"/>
            <a:gd name="adj2" fmla="val 1620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B9FA82-412B-4525-8D72-421CAFB60876}">
      <dsp:nvSpPr>
        <dsp:cNvPr id="0" name=""/>
        <dsp:cNvSpPr/>
      </dsp:nvSpPr>
      <dsp:spPr>
        <a:xfrm>
          <a:off x="1469051" y="1251751"/>
          <a:ext cx="6519035" cy="280131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latin typeface="微軟正黑體" pitchFamily="34" charset="-120"/>
              <a:ea typeface="微軟正黑體" pitchFamily="34" charset="-120"/>
            </a:rPr>
            <a:t>1</a:t>
          </a:r>
          <a:r>
            <a:rPr lang="zh-TW" altLang="en-US" sz="3600" b="1" kern="1200" dirty="0">
              <a:latin typeface="微軟正黑體" pitchFamily="34" charset="-120"/>
              <a:ea typeface="微軟正黑體" pitchFamily="34" charset="-120"/>
            </a:rPr>
            <a:t>種</a:t>
          </a:r>
        </a:p>
      </dsp:txBody>
      <dsp:txXfrm>
        <a:off x="1469051" y="1251751"/>
        <a:ext cx="3259517" cy="1292912"/>
      </dsp:txXfrm>
    </dsp:sp>
    <dsp:sp modelId="{C2AC3B99-1830-479A-BD6A-31C50EC29EA9}">
      <dsp:nvSpPr>
        <dsp:cNvPr id="0" name=""/>
        <dsp:cNvSpPr/>
      </dsp:nvSpPr>
      <dsp:spPr>
        <a:xfrm>
          <a:off x="832474" y="2546310"/>
          <a:ext cx="1273153" cy="1273153"/>
        </a:xfrm>
        <a:prstGeom prst="pie">
          <a:avLst>
            <a:gd name="adj1" fmla="val 5400000"/>
            <a:gd name="adj2" fmla="val 1620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E0695C9-DF37-4DAE-B3CE-0C7300D90495}">
      <dsp:nvSpPr>
        <dsp:cNvPr id="0" name=""/>
        <dsp:cNvSpPr/>
      </dsp:nvSpPr>
      <dsp:spPr>
        <a:xfrm>
          <a:off x="1469051" y="2546310"/>
          <a:ext cx="6519035" cy="1273153"/>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latin typeface="微軟正黑體" pitchFamily="34" charset="-120"/>
              <a:ea typeface="微軟正黑體" pitchFamily="34" charset="-120"/>
            </a:rPr>
            <a:t>4</a:t>
          </a:r>
          <a:r>
            <a:rPr lang="zh-TW" altLang="en-US" sz="3600" b="1" kern="1200" dirty="0">
              <a:latin typeface="微軟正黑體" pitchFamily="34" charset="-120"/>
              <a:ea typeface="微軟正黑體" pitchFamily="34" charset="-120"/>
            </a:rPr>
            <a:t>種以上</a:t>
          </a:r>
        </a:p>
      </dsp:txBody>
      <dsp:txXfrm>
        <a:off x="1469051" y="2546310"/>
        <a:ext cx="3259517" cy="1273153"/>
      </dsp:txXfrm>
    </dsp:sp>
    <dsp:sp modelId="{E6D78DD4-9533-4950-B5DD-AC0A89C7B575}">
      <dsp:nvSpPr>
        <dsp:cNvPr id="0" name=""/>
        <dsp:cNvSpPr/>
      </dsp:nvSpPr>
      <dsp:spPr>
        <a:xfrm>
          <a:off x="2686187" y="0"/>
          <a:ext cx="5317055" cy="1273157"/>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科系關聯性高：核對自己真實能力</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科系關聯性低：思考做決定的最重要考量</a:t>
          </a:r>
        </a:p>
      </dsp:txBody>
      <dsp:txXfrm>
        <a:off x="2686187" y="0"/>
        <a:ext cx="5317055" cy="1273157"/>
      </dsp:txXfrm>
    </dsp:sp>
    <dsp:sp modelId="{8218834E-D3C4-461B-B9EB-C4062E6907B2}">
      <dsp:nvSpPr>
        <dsp:cNvPr id="0" name=""/>
        <dsp:cNvSpPr/>
      </dsp:nvSpPr>
      <dsp:spPr>
        <a:xfrm>
          <a:off x="2349137" y="1349610"/>
          <a:ext cx="5871010"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想想做決定的原因（自己、環境、重要他人）</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增加更多備案</a:t>
          </a:r>
        </a:p>
        <a:p>
          <a:pPr marL="228600" lvl="1" indent="-228600" algn="l" defTabSz="889000">
            <a:lnSpc>
              <a:spcPct val="80000"/>
            </a:lnSpc>
            <a:spcBef>
              <a:spcPct val="0"/>
            </a:spcBef>
            <a:spcAft>
              <a:spcPct val="15000"/>
            </a:spcAft>
            <a:buChar char="••"/>
          </a:pPr>
          <a:r>
            <a:rPr lang="zh-TW" altLang="en-US" sz="2000" b="1" kern="1200" dirty="0">
              <a:latin typeface="微軟正黑體" pitchFamily="34" charset="-120"/>
              <a:ea typeface="微軟正黑體" pitchFamily="34" charset="-120"/>
            </a:rPr>
            <a:t>真實衡量自己的能力</a:t>
          </a:r>
        </a:p>
      </dsp:txBody>
      <dsp:txXfrm>
        <a:off x="2349137" y="1349610"/>
        <a:ext cx="5871010" cy="1273153"/>
      </dsp:txXfrm>
    </dsp:sp>
    <dsp:sp modelId="{73B4A802-AB9F-464E-A51C-C245D405930D}">
      <dsp:nvSpPr>
        <dsp:cNvPr id="0" name=""/>
        <dsp:cNvSpPr/>
      </dsp:nvSpPr>
      <dsp:spPr>
        <a:xfrm>
          <a:off x="3112940" y="2588171"/>
          <a:ext cx="5113694" cy="1273153"/>
        </a:xfrm>
        <a:prstGeom prst="rect">
          <a:avLst/>
        </a:prstGeom>
        <a:noFill/>
        <a:ln w="9525"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科系關聯性高：順序是否要調整？</a:t>
          </a:r>
        </a:p>
        <a:p>
          <a:pPr marL="228600" lvl="1" indent="-228600" algn="l" defTabSz="889000">
            <a:lnSpc>
              <a:spcPct val="90000"/>
            </a:lnSpc>
            <a:spcBef>
              <a:spcPct val="0"/>
            </a:spcBef>
            <a:spcAft>
              <a:spcPct val="15000"/>
            </a:spcAft>
            <a:buChar char="••"/>
          </a:pPr>
          <a:r>
            <a:rPr lang="zh-TW" altLang="en-US" sz="2000" b="1" kern="1200" dirty="0">
              <a:latin typeface="微軟正黑體" pitchFamily="34" charset="-120"/>
              <a:ea typeface="微軟正黑體" pitchFamily="34" charset="-120"/>
            </a:rPr>
            <a:t>科系關聯性低：持續做生涯探索</a:t>
          </a:r>
          <a:r>
            <a:rPr lang="zh-TW" altLang="en-US" sz="1800" b="1" kern="1200" dirty="0">
              <a:latin typeface="微軟正黑體" pitchFamily="34" charset="-120"/>
              <a:ea typeface="微軟正黑體" pitchFamily="34" charset="-120"/>
            </a:rPr>
            <a:t>。</a:t>
          </a:r>
        </a:p>
      </dsp:txBody>
      <dsp:txXfrm>
        <a:off x="3112940" y="2588171"/>
        <a:ext cx="5113694" cy="12731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E4280-BAC1-4979-A4F7-47FDE4DCE38D}">
      <dsp:nvSpPr>
        <dsp:cNvPr id="0" name=""/>
        <dsp:cNvSpPr/>
      </dsp:nvSpPr>
      <dsp:spPr>
        <a:xfrm>
          <a:off x="7233" y="682766"/>
          <a:ext cx="2161877" cy="1297126"/>
        </a:xfrm>
        <a:prstGeom prst="roundRect">
          <a:avLst>
            <a:gd name="adj" fmla="val 10000"/>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列志願清單</a:t>
          </a:r>
        </a:p>
      </dsp:txBody>
      <dsp:txXfrm>
        <a:off x="45225" y="720758"/>
        <a:ext cx="2085893" cy="1221142"/>
      </dsp:txXfrm>
    </dsp:sp>
    <dsp:sp modelId="{8CBFCC1F-56CB-404D-ABF7-6C44DB37193E}">
      <dsp:nvSpPr>
        <dsp:cNvPr id="0" name=""/>
        <dsp:cNvSpPr/>
      </dsp:nvSpPr>
      <dsp:spPr>
        <a:xfrm rot="41528">
          <a:off x="2373082" y="1081747"/>
          <a:ext cx="491467" cy="53614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2373087" y="1188085"/>
        <a:ext cx="344027" cy="321687"/>
      </dsp:txXfrm>
    </dsp:sp>
    <dsp:sp modelId="{1A24C7E3-C832-429F-9C9D-3A241B7EE7D3}">
      <dsp:nvSpPr>
        <dsp:cNvPr id="0" name=""/>
        <dsp:cNvSpPr/>
      </dsp:nvSpPr>
      <dsp:spPr>
        <a:xfrm>
          <a:off x="3096339" y="720084"/>
          <a:ext cx="2161877" cy="1297126"/>
        </a:xfrm>
        <a:prstGeom prst="roundRect">
          <a:avLst>
            <a:gd name="adj" fmla="val 10000"/>
          </a:avLst>
        </a:prstGeom>
        <a:solidFill>
          <a:schemeClr val="accent5">
            <a:hueOff val="-2483469"/>
            <a:satOff val="9953"/>
            <a:lumOff val="2157"/>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考量做決定的因素</a:t>
          </a:r>
        </a:p>
      </dsp:txBody>
      <dsp:txXfrm>
        <a:off x="3134331" y="758076"/>
        <a:ext cx="2085893" cy="1221142"/>
      </dsp:txXfrm>
    </dsp:sp>
    <dsp:sp modelId="{77E336CE-A1E2-4D7C-8F16-7991588009A9}">
      <dsp:nvSpPr>
        <dsp:cNvPr id="0" name=""/>
        <dsp:cNvSpPr/>
      </dsp:nvSpPr>
      <dsp:spPr>
        <a:xfrm rot="21556721">
          <a:off x="5434700" y="1082067"/>
          <a:ext cx="425238" cy="536145"/>
        </a:xfrm>
        <a:prstGeom prst="rightArrow">
          <a:avLst>
            <a:gd name="adj1" fmla="val 60000"/>
            <a:gd name="adj2" fmla="val 50000"/>
          </a:avLst>
        </a:prstGeom>
        <a:solidFill>
          <a:schemeClr val="accent5">
            <a:hueOff val="-3311292"/>
            <a:satOff val="13270"/>
            <a:lumOff val="28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a:off x="5434705" y="1190099"/>
        <a:ext cx="297667" cy="321687"/>
      </dsp:txXfrm>
    </dsp:sp>
    <dsp:sp modelId="{99465790-BAFD-4E03-9939-12C45E3628D8}">
      <dsp:nvSpPr>
        <dsp:cNvPr id="0" name=""/>
        <dsp:cNvSpPr/>
      </dsp:nvSpPr>
      <dsp:spPr>
        <a:xfrm>
          <a:off x="6060489" y="682766"/>
          <a:ext cx="2161877" cy="1297126"/>
        </a:xfrm>
        <a:prstGeom prst="roundRect">
          <a:avLst>
            <a:gd name="adj" fmla="val 10000"/>
          </a:avLst>
        </a:prstGeom>
        <a:solidFill>
          <a:schemeClr val="accent5">
            <a:hueOff val="-4966938"/>
            <a:satOff val="19906"/>
            <a:lumOff val="4314"/>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altLang="zh-TW" sz="2800" b="1" kern="1200" dirty="0">
            <a:solidFill>
              <a:schemeClr val="tx1"/>
            </a:solidFill>
            <a:latin typeface="微軟正黑體" panose="020B0604030504040204" pitchFamily="34" charset="-120"/>
            <a:ea typeface="微軟正黑體" panose="020B0604030504040204" pitchFamily="34" charset="-120"/>
          </a:endParaRPr>
        </a:p>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將志願</a:t>
          </a:r>
          <a:r>
            <a:rPr lang="en-US" altLang="zh-TW" sz="2800" b="1" kern="1200" dirty="0">
              <a:solidFill>
                <a:schemeClr val="tx1"/>
              </a:solidFill>
              <a:latin typeface="微軟正黑體" panose="020B0604030504040204" pitchFamily="34" charset="-120"/>
              <a:ea typeface="微軟正黑體" panose="020B0604030504040204" pitchFamily="34" charset="-120"/>
            </a:rPr>
            <a:t/>
          </a:r>
          <a:br>
            <a:rPr lang="en-US" altLang="zh-TW" sz="2800" b="1" kern="1200" dirty="0">
              <a:solidFill>
                <a:schemeClr val="tx1"/>
              </a:solidFill>
              <a:latin typeface="微軟正黑體" panose="020B0604030504040204" pitchFamily="34" charset="-120"/>
              <a:ea typeface="微軟正黑體" panose="020B0604030504040204" pitchFamily="34" charset="-120"/>
            </a:rPr>
          </a:br>
          <a:r>
            <a:rPr lang="zh-TW" altLang="en-US" sz="2800" b="1" kern="1200" dirty="0">
              <a:solidFill>
                <a:schemeClr val="tx1"/>
              </a:solidFill>
              <a:latin typeface="微軟正黑體" panose="020B0604030504040204" pitchFamily="34" charset="-120"/>
              <a:ea typeface="微軟正黑體" panose="020B0604030504040204" pitchFamily="34" charset="-120"/>
            </a:rPr>
            <a:t>排序</a:t>
          </a:r>
        </a:p>
        <a:p>
          <a:pPr lvl="0" algn="ctr" defTabSz="1244600">
            <a:lnSpc>
              <a:spcPct val="90000"/>
            </a:lnSpc>
            <a:spcBef>
              <a:spcPct val="0"/>
            </a:spcBef>
            <a:spcAft>
              <a:spcPct val="35000"/>
            </a:spcAft>
          </a:pPr>
          <a:endParaRPr lang="zh-TW" altLang="en-US" sz="2800" b="1" kern="1200" dirty="0">
            <a:solidFill>
              <a:schemeClr val="tx1"/>
            </a:solidFill>
            <a:latin typeface="微軟正黑體" panose="020B0604030504040204" pitchFamily="34" charset="-120"/>
            <a:ea typeface="微軟正黑體" panose="020B0604030504040204" pitchFamily="34" charset="-120"/>
          </a:endParaRPr>
        </a:p>
      </dsp:txBody>
      <dsp:txXfrm>
        <a:off x="6098481" y="720758"/>
        <a:ext cx="2085893" cy="1221142"/>
      </dsp:txXfrm>
    </dsp:sp>
    <dsp:sp modelId="{F66B89F1-57B9-4981-B864-6E395C1EED0D}">
      <dsp:nvSpPr>
        <dsp:cNvPr id="0" name=""/>
        <dsp:cNvSpPr/>
      </dsp:nvSpPr>
      <dsp:spPr>
        <a:xfrm rot="5400000">
          <a:off x="6912269" y="2131223"/>
          <a:ext cx="458317" cy="536145"/>
        </a:xfrm>
        <a:prstGeom prst="rightArrow">
          <a:avLst>
            <a:gd name="adj1" fmla="val 60000"/>
            <a:gd name="adj2" fmla="val 50000"/>
          </a:avLst>
        </a:prstGeom>
        <a:solidFill>
          <a:schemeClr val="accent5">
            <a:hueOff val="-6622584"/>
            <a:satOff val="26541"/>
            <a:lumOff val="575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5400000">
        <a:off x="6980585" y="2170137"/>
        <a:ext cx="321687" cy="320822"/>
      </dsp:txXfrm>
    </dsp:sp>
    <dsp:sp modelId="{7F5C52DC-DB45-4D09-87A1-96B78D8FC6E4}">
      <dsp:nvSpPr>
        <dsp:cNvPr id="0" name=""/>
        <dsp:cNvSpPr/>
      </dsp:nvSpPr>
      <dsp:spPr>
        <a:xfrm>
          <a:off x="6060489" y="2844643"/>
          <a:ext cx="2161877" cy="1297126"/>
        </a:xfrm>
        <a:prstGeom prst="roundRect">
          <a:avLst>
            <a:gd name="adj" fmla="val 10000"/>
          </a:avLst>
        </a:prstGeom>
        <a:solidFill>
          <a:schemeClr val="accent5">
            <a:hueOff val="-7450407"/>
            <a:satOff val="29858"/>
            <a:lumOff val="6471"/>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評估</a:t>
          </a:r>
          <a:r>
            <a:rPr lang="en-US" altLang="zh-TW" sz="2800" b="1" kern="1200" dirty="0">
              <a:solidFill>
                <a:schemeClr val="tx1"/>
              </a:solidFill>
              <a:latin typeface="微軟正黑體" panose="020B0604030504040204" pitchFamily="34" charset="-120"/>
              <a:ea typeface="微軟正黑體" panose="020B0604030504040204" pitchFamily="34" charset="-120"/>
            </a:rPr>
            <a:t/>
          </a:r>
          <a:br>
            <a:rPr lang="en-US" altLang="zh-TW" sz="2800" b="1" kern="1200" dirty="0">
              <a:solidFill>
                <a:schemeClr val="tx1"/>
              </a:solidFill>
              <a:latin typeface="微軟正黑體" panose="020B0604030504040204" pitchFamily="34" charset="-120"/>
              <a:ea typeface="微軟正黑體" panose="020B0604030504040204" pitchFamily="34" charset="-120"/>
            </a:rPr>
          </a:br>
          <a:r>
            <a:rPr lang="zh-TW" altLang="en-US" sz="2800" b="1" kern="1200" dirty="0">
              <a:solidFill>
                <a:schemeClr val="tx1"/>
              </a:solidFill>
              <a:latin typeface="微軟正黑體" panose="020B0604030504040204" pitchFamily="34" charset="-120"/>
              <a:ea typeface="微軟正黑體" panose="020B0604030504040204" pitchFamily="34" charset="-120"/>
            </a:rPr>
            <a:t>真實能力</a:t>
          </a:r>
        </a:p>
      </dsp:txBody>
      <dsp:txXfrm>
        <a:off x="6098481" y="2882635"/>
        <a:ext cx="2085893" cy="1221142"/>
      </dsp:txXfrm>
    </dsp:sp>
    <dsp:sp modelId="{CD532653-8F16-4AE5-8BA7-8DE87342D6F0}">
      <dsp:nvSpPr>
        <dsp:cNvPr id="0" name=""/>
        <dsp:cNvSpPr/>
      </dsp:nvSpPr>
      <dsp:spPr>
        <a:xfrm rot="10800000">
          <a:off x="5411926" y="3225133"/>
          <a:ext cx="458317" cy="536145"/>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zh-TW" altLang="en-US" sz="2800" b="1" kern="1200">
            <a:solidFill>
              <a:schemeClr val="tx1"/>
            </a:solidFill>
            <a:latin typeface="微軟正黑體" panose="020B0604030504040204" pitchFamily="34" charset="-120"/>
            <a:ea typeface="微軟正黑體" panose="020B0604030504040204" pitchFamily="34" charset="-120"/>
          </a:endParaRPr>
        </a:p>
      </dsp:txBody>
      <dsp:txXfrm rot="10800000">
        <a:off x="5549421" y="3332362"/>
        <a:ext cx="320822" cy="321687"/>
      </dsp:txXfrm>
    </dsp:sp>
    <dsp:sp modelId="{EF935BDF-A0D1-4C92-BE7D-D64FD89283E4}">
      <dsp:nvSpPr>
        <dsp:cNvPr id="0" name=""/>
        <dsp:cNvSpPr/>
      </dsp:nvSpPr>
      <dsp:spPr>
        <a:xfrm>
          <a:off x="3033861" y="2844643"/>
          <a:ext cx="2161877" cy="1297126"/>
        </a:xfrm>
        <a:prstGeom prst="roundRect">
          <a:avLst>
            <a:gd name="adj" fmla="val 10000"/>
          </a:avLst>
        </a:prstGeom>
        <a:solidFill>
          <a:schemeClr val="accent5">
            <a:hueOff val="-9933876"/>
            <a:satOff val="39811"/>
            <a:lumOff val="8628"/>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TW" altLang="en-US" sz="2800" b="1" kern="1200" dirty="0">
              <a:solidFill>
                <a:schemeClr val="tx1"/>
              </a:solidFill>
              <a:latin typeface="微軟正黑體" panose="020B0604030504040204" pitchFamily="34" charset="-120"/>
              <a:ea typeface="微軟正黑體" panose="020B0604030504040204" pitchFamily="34" charset="-120"/>
            </a:rPr>
            <a:t>務實的調整學校</a:t>
          </a:r>
          <a:r>
            <a:rPr lang="en-US" altLang="zh-TW" sz="2800" b="1" kern="1200" dirty="0">
              <a:solidFill>
                <a:schemeClr val="tx1"/>
              </a:solidFill>
              <a:latin typeface="微軟正黑體" panose="020B0604030504040204" pitchFamily="34" charset="-120"/>
              <a:ea typeface="微軟正黑體" panose="020B0604030504040204" pitchFamily="34" charset="-120"/>
            </a:rPr>
            <a:t>/</a:t>
          </a:r>
          <a:r>
            <a:rPr lang="zh-TW" altLang="en-US" sz="2800" b="1" kern="1200" dirty="0">
              <a:solidFill>
                <a:schemeClr val="tx1"/>
              </a:solidFill>
              <a:latin typeface="微軟正黑體" panose="020B0604030504040204" pitchFamily="34" charset="-120"/>
              <a:ea typeface="微軟正黑體" panose="020B0604030504040204" pitchFamily="34" charset="-120"/>
            </a:rPr>
            <a:t>科系</a:t>
          </a:r>
        </a:p>
      </dsp:txBody>
      <dsp:txXfrm>
        <a:off x="3071853" y="2882635"/>
        <a:ext cx="2085893" cy="12211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sz="quarter"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頁尾版面配置區 3"/>
          <p:cNvSpPr>
            <a:spLocks noGrp="1"/>
          </p:cNvSpPr>
          <p:nvPr>
            <p:ph type="ftr" sz="quarter" idx="2"/>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4301"/>
            <a:ext cx="2918830" cy="493474"/>
          </a:xfrm>
          <a:prstGeom prst="rect">
            <a:avLst/>
          </a:prstGeom>
        </p:spPr>
        <p:txBody>
          <a:bodyPr vert="horz" lIns="90782" tIns="45391" rIns="90782" bIns="45391" rtlCol="0" anchor="b"/>
          <a:lstStyle>
            <a:lvl1pPr algn="r">
              <a:defRPr sz="1200"/>
            </a:lvl1pPr>
          </a:lstStyle>
          <a:p>
            <a:fld id="{44CE445F-A599-4A5C-8E29-A65B0AEE4B8E}" type="slidenum">
              <a:rPr lang="zh-TW" altLang="en-US" smtClean="0"/>
              <a:t>‹#›</a:t>
            </a:fld>
            <a:endParaRPr lang="zh-TW" altLang="en-US"/>
          </a:p>
        </p:txBody>
      </p:sp>
    </p:spTree>
    <p:extLst>
      <p:ext uri="{BB962C8B-B14F-4D97-AF65-F5344CB8AC3E}">
        <p14:creationId xmlns:p14="http://schemas.microsoft.com/office/powerpoint/2010/main" val="76277590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endParaRPr lang="zh-TW" altLang="en-US"/>
          </a:p>
        </p:txBody>
      </p:sp>
      <p:sp>
        <p:nvSpPr>
          <p:cNvPr id="3" name="日期版面配置區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endParaRPr lang="zh-TW" altLang="en-US"/>
          </a:p>
        </p:txBody>
      </p:sp>
      <p:sp>
        <p:nvSpPr>
          <p:cNvPr id="4" name="投影片圖像版面配置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endParaRPr lang="zh-TW" altLang="en-US"/>
          </a:p>
        </p:txBody>
      </p:sp>
      <p:sp>
        <p:nvSpPr>
          <p:cNvPr id="5" name="備忘稿版面配置區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CCA85343-A583-4420-94C0-E3A3848D9B46}" type="slidenum">
              <a:rPr lang="zh-TW" altLang="en-US" smtClean="0"/>
              <a:t>‹#›</a:t>
            </a:fld>
            <a:endParaRPr lang="zh-TW" altLang="en-US"/>
          </a:p>
        </p:txBody>
      </p:sp>
    </p:spTree>
    <p:extLst>
      <p:ext uri="{BB962C8B-B14F-4D97-AF65-F5344CB8AC3E}">
        <p14:creationId xmlns:p14="http://schemas.microsoft.com/office/powerpoint/2010/main" val="290773754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141771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14</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14</a:t>
            </a:fld>
            <a:endParaRPr lang="zh-TW" altLang="en-US">
              <a:solidFill>
                <a:prstClr val="black"/>
              </a:solidFill>
            </a:endParaRPr>
          </a:p>
        </p:txBody>
      </p:sp>
    </p:spTree>
    <p:extLst>
      <p:ext uri="{BB962C8B-B14F-4D97-AF65-F5344CB8AC3E}">
        <p14:creationId xmlns:p14="http://schemas.microsoft.com/office/powerpoint/2010/main" val="418870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15</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15</a:t>
            </a:fld>
            <a:endParaRPr lang="zh-TW" altLang="en-US">
              <a:solidFill>
                <a:prstClr val="black"/>
              </a:solidFill>
            </a:endParaRPr>
          </a:p>
        </p:txBody>
      </p:sp>
    </p:spTree>
    <p:extLst>
      <p:ext uri="{BB962C8B-B14F-4D97-AF65-F5344CB8AC3E}">
        <p14:creationId xmlns:p14="http://schemas.microsoft.com/office/powerpoint/2010/main" val="385259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16</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16</a:t>
            </a:fld>
            <a:endParaRPr lang="zh-TW" altLang="en-US">
              <a:solidFill>
                <a:prstClr val="black"/>
              </a:solidFill>
            </a:endParaRPr>
          </a:p>
        </p:txBody>
      </p:sp>
    </p:spTree>
    <p:extLst>
      <p:ext uri="{BB962C8B-B14F-4D97-AF65-F5344CB8AC3E}">
        <p14:creationId xmlns:p14="http://schemas.microsoft.com/office/powerpoint/2010/main" val="276592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17</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17</a:t>
            </a:fld>
            <a:endParaRPr lang="zh-TW" altLang="en-US">
              <a:solidFill>
                <a:prstClr val="black"/>
              </a:solidFill>
            </a:endParaRPr>
          </a:p>
        </p:txBody>
      </p:sp>
    </p:spTree>
    <p:extLst>
      <p:ext uri="{BB962C8B-B14F-4D97-AF65-F5344CB8AC3E}">
        <p14:creationId xmlns:p14="http://schemas.microsoft.com/office/powerpoint/2010/main" val="387059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41" tIns="45320" rIns="90641" bIns="45320"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3" y="9374517"/>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41" tIns="45320" rIns="90641" bIns="45320"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solidFill>
                  <a:prstClr val="black"/>
                </a:solidFill>
              </a:rPr>
              <a:pPr algn="r" eaLnBrk="1" hangingPunct="1"/>
              <a:t>18</a:t>
            </a:fld>
            <a:endParaRPr lang="en-US" altLang="zh-TW" sz="1200">
              <a:solidFill>
                <a:prstClr val="black"/>
              </a:solidFill>
            </a:endParaRPr>
          </a:p>
        </p:txBody>
      </p:sp>
      <p:sp>
        <p:nvSpPr>
          <p:cNvPr id="2" name="日期版面配置區 1"/>
          <p:cNvSpPr>
            <a:spLocks noGrp="1"/>
          </p:cNvSpPr>
          <p:nvPr>
            <p:ph type="dt" idx="10"/>
          </p:nvPr>
        </p:nvSpPr>
        <p:spPr/>
        <p:txBody>
          <a:bodyPr/>
          <a:lstStyle/>
          <a:p>
            <a:endParaRPr lang="zh-TW" altLang="en-US">
              <a:solidFill>
                <a:prstClr val="black"/>
              </a:solidFill>
            </a:endParaRPr>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solidFill>
                  <a:prstClr val="black"/>
                </a:solidFill>
              </a:rPr>
              <a:pPr/>
              <a:t>18</a:t>
            </a:fld>
            <a:endParaRPr lang="zh-TW" altLang="en-US">
              <a:solidFill>
                <a:prstClr val="black"/>
              </a:solidFill>
            </a:endParaRPr>
          </a:p>
        </p:txBody>
      </p:sp>
    </p:spTree>
    <p:extLst>
      <p:ext uri="{BB962C8B-B14F-4D97-AF65-F5344CB8AC3E}">
        <p14:creationId xmlns:p14="http://schemas.microsoft.com/office/powerpoint/2010/main" val="323818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20</a:t>
            </a:fld>
            <a:endParaRPr lang="zh-TW" altLang="en-US"/>
          </a:p>
        </p:txBody>
      </p:sp>
    </p:spTree>
    <p:extLst>
      <p:ext uri="{BB962C8B-B14F-4D97-AF65-F5344CB8AC3E}">
        <p14:creationId xmlns:p14="http://schemas.microsoft.com/office/powerpoint/2010/main" val="394510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25</a:t>
            </a:fld>
            <a:endParaRPr lang="zh-TW" altLang="en-US"/>
          </a:p>
        </p:txBody>
      </p:sp>
    </p:spTree>
    <p:extLst>
      <p:ext uri="{BB962C8B-B14F-4D97-AF65-F5344CB8AC3E}">
        <p14:creationId xmlns:p14="http://schemas.microsoft.com/office/powerpoint/2010/main" val="2776615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28</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29</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西螺農工進修部名額待確認</a:t>
            </a:r>
            <a:endParaRPr lang="en-US" altLang="zh-TW" dirty="0"/>
          </a:p>
          <a:p>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30</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https://theme.ndc.gov.tw/manpower/Content_List.aspx?n=315869EEDF0D4401</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2</a:t>
            </a:fld>
            <a:endParaRPr lang="zh-TW" altLang="en-US"/>
          </a:p>
        </p:txBody>
      </p:sp>
    </p:spTree>
    <p:extLst>
      <p:ext uri="{BB962C8B-B14F-4D97-AF65-F5344CB8AC3E}">
        <p14:creationId xmlns:p14="http://schemas.microsoft.com/office/powerpoint/2010/main" val="2432796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31</a:t>
            </a:fld>
            <a:endParaRPr lang="zh-TW" altLang="en-US"/>
          </a:p>
        </p:txBody>
      </p:sp>
    </p:spTree>
    <p:extLst>
      <p:ext uri="{BB962C8B-B14F-4D97-AF65-F5344CB8AC3E}">
        <p14:creationId xmlns:p14="http://schemas.microsoft.com/office/powerpoint/2010/main" val="2028325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E7AA55E-44B4-4A70-A9D9-253A23F73685}" type="slidenum">
              <a:rPr lang="zh-TW" altLang="en-US" smtClean="0"/>
              <a:pPr/>
              <a:t>35</a:t>
            </a:fld>
            <a:endParaRPr lang="zh-TW" altLang="en-US"/>
          </a:p>
        </p:txBody>
      </p:sp>
    </p:spTree>
    <p:extLst>
      <p:ext uri="{BB962C8B-B14F-4D97-AF65-F5344CB8AC3E}">
        <p14:creationId xmlns:p14="http://schemas.microsoft.com/office/powerpoint/2010/main" val="212401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0890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208554-8A3C-4C63-B681-6562AAFD9378}" type="slidenum">
              <a:rPr lang="zh-TW" altLang="en-US" smtClean="0"/>
              <a:pPr fontAlgn="base">
                <a:spcBef>
                  <a:spcPct val="0"/>
                </a:spcBef>
                <a:spcAft>
                  <a:spcPct val="0"/>
                </a:spcAft>
                <a:defRPr/>
              </a:pPr>
              <a:t>36</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85684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38</a:t>
            </a:fld>
            <a:endParaRPr lang="zh-TW" altLang="en-US"/>
          </a:p>
        </p:txBody>
      </p:sp>
    </p:spTree>
    <p:extLst>
      <p:ext uri="{BB962C8B-B14F-4D97-AF65-F5344CB8AC3E}">
        <p14:creationId xmlns:p14="http://schemas.microsoft.com/office/powerpoint/2010/main" val="3683161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39</a:t>
            </a:fld>
            <a:endParaRPr lang="zh-TW" altLang="en-US"/>
          </a:p>
        </p:txBody>
      </p:sp>
    </p:spTree>
    <p:extLst>
      <p:ext uri="{BB962C8B-B14F-4D97-AF65-F5344CB8AC3E}">
        <p14:creationId xmlns:p14="http://schemas.microsoft.com/office/powerpoint/2010/main" val="317313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40</a:t>
            </a:fld>
            <a:endParaRPr lang="zh-TW" altLang="en-US"/>
          </a:p>
        </p:txBody>
      </p:sp>
    </p:spTree>
    <p:extLst>
      <p:ext uri="{BB962C8B-B14F-4D97-AF65-F5344CB8AC3E}">
        <p14:creationId xmlns:p14="http://schemas.microsoft.com/office/powerpoint/2010/main" val="3008160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41</a:t>
            </a:fld>
            <a:endParaRPr lang="zh-TW" altLang="en-US"/>
          </a:p>
        </p:txBody>
      </p:sp>
    </p:spTree>
    <p:extLst>
      <p:ext uri="{BB962C8B-B14F-4D97-AF65-F5344CB8AC3E}">
        <p14:creationId xmlns:p14="http://schemas.microsoft.com/office/powerpoint/2010/main" val="3643384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錄取門檻需確認</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42</a:t>
            </a:fld>
            <a:endParaRPr lang="zh-TW" altLang="en-US"/>
          </a:p>
        </p:txBody>
      </p:sp>
    </p:spTree>
    <p:extLst>
      <p:ext uri="{BB962C8B-B14F-4D97-AF65-F5344CB8AC3E}">
        <p14:creationId xmlns:p14="http://schemas.microsoft.com/office/powerpoint/2010/main" val="3371608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43</a:t>
            </a:fld>
            <a:endParaRPr lang="zh-TW" altLang="en-US"/>
          </a:p>
        </p:txBody>
      </p:sp>
    </p:spTree>
    <p:extLst>
      <p:ext uri="{BB962C8B-B14F-4D97-AF65-F5344CB8AC3E}">
        <p14:creationId xmlns:p14="http://schemas.microsoft.com/office/powerpoint/2010/main" val="3474613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44</a:t>
            </a:fld>
            <a:endParaRPr lang="zh-TW" altLang="en-US"/>
          </a:p>
        </p:txBody>
      </p:sp>
    </p:spTree>
    <p:extLst>
      <p:ext uri="{BB962C8B-B14F-4D97-AF65-F5344CB8AC3E}">
        <p14:creationId xmlns:p14="http://schemas.microsoft.com/office/powerpoint/2010/main" val="341172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投影片編號版面配置區 6"/>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AA1AB5FC-3BD0-4179-8E81-D85346A6123C}" type="slidenum">
              <a:rPr lang="zh-TW" altLang="en-US" sz="1200"/>
              <a:pPr algn="r" eaLnBrk="1" hangingPunct="1"/>
              <a:t>4</a:t>
            </a:fld>
            <a:endParaRPr lang="en-US" altLang="zh-TW" sz="1200"/>
          </a:p>
        </p:txBody>
      </p:sp>
      <p:sp>
        <p:nvSpPr>
          <p:cNvPr id="156675" name="投影片圖像版面配置區 1"/>
          <p:cNvSpPr>
            <a:spLocks noGrp="1" noRot="1" noChangeAspect="1" noTextEdit="1"/>
          </p:cNvSpPr>
          <p:nvPr>
            <p:ph type="sldImg"/>
          </p:nvPr>
        </p:nvSpPr>
        <p:spPr>
          <a:xfrm>
            <a:off x="900113" y="739775"/>
            <a:ext cx="4935537" cy="3703638"/>
          </a:xfrm>
          <a:ln/>
          <a:extLst>
            <a:ext uri="{909E8E84-426E-40DD-AFC4-6F175D3DCCD1}">
              <a14:hiddenFill xmlns:a14="http://schemas.microsoft.com/office/drawing/2010/main">
                <a:noFill/>
              </a14:hiddenFill>
            </a:ext>
          </a:extLst>
        </p:spPr>
      </p:sp>
      <p:sp>
        <p:nvSpPr>
          <p:cNvPr id="156676" name="備忘稿版面配置區 2"/>
          <p:cNvSpPr>
            <a:spLocks noGrp="1"/>
          </p:cNvSpPr>
          <p:nvPr>
            <p:ph type="body" idx="1"/>
          </p:nvPr>
        </p:nvSpPr>
        <p:spPr/>
        <p:txBody>
          <a:bodyPr/>
          <a:lstStyle/>
          <a:p>
            <a:r>
              <a:rPr lang="en-US" altLang="zh-TW" dirty="0">
                <a:latin typeface="Arial" pitchFamily="34" charset="0"/>
              </a:rPr>
              <a:t>1.</a:t>
            </a:r>
            <a:r>
              <a:rPr lang="zh-TW" altLang="en-US" dirty="0">
                <a:latin typeface="Arial" pitchFamily="34" charset="0"/>
              </a:rPr>
              <a:t>聯考入學、多元入學均為以</a:t>
            </a:r>
            <a:r>
              <a:rPr lang="en-US" altLang="zh-TW" dirty="0">
                <a:latin typeface="Arial" pitchFamily="34" charset="0"/>
              </a:rPr>
              <a:t>『</a:t>
            </a:r>
            <a:r>
              <a:rPr lang="zh-TW" altLang="en-US" dirty="0">
                <a:latin typeface="Arial" pitchFamily="34" charset="0"/>
              </a:rPr>
              <a:t>考試</a:t>
            </a:r>
            <a:r>
              <a:rPr lang="en-US" altLang="zh-TW" dirty="0">
                <a:latin typeface="Arial" pitchFamily="34" charset="0"/>
              </a:rPr>
              <a:t>』</a:t>
            </a:r>
            <a:r>
              <a:rPr lang="zh-TW" altLang="en-US" dirty="0">
                <a:latin typeface="Arial" pitchFamily="34" charset="0"/>
              </a:rPr>
              <a:t>為主的入學，形成考試引導教學，獨尊</a:t>
            </a:r>
            <a:r>
              <a:rPr lang="en-US" altLang="zh-TW" dirty="0">
                <a:latin typeface="Arial" pitchFamily="34" charset="0"/>
              </a:rPr>
              <a:t>『</a:t>
            </a:r>
            <a:r>
              <a:rPr lang="zh-TW" altLang="en-US" dirty="0">
                <a:latin typeface="Arial" pitchFamily="34" charset="0"/>
              </a:rPr>
              <a:t>智育</a:t>
            </a:r>
            <a:r>
              <a:rPr lang="en-US" altLang="zh-TW" dirty="0">
                <a:latin typeface="Arial" pitchFamily="34" charset="0"/>
              </a:rPr>
              <a:t>』</a:t>
            </a:r>
            <a:r>
              <a:rPr lang="zh-TW" altLang="en-US" dirty="0">
                <a:latin typeface="Arial" pitchFamily="34" charset="0"/>
              </a:rPr>
              <a:t>發展，導致學生有過度升學壓力；教師被迫以考試引導教學；學校無法正常教學，課程產生主科、副科區分。</a:t>
            </a:r>
            <a:endParaRPr lang="en-US" altLang="zh-TW" dirty="0">
              <a:latin typeface="Arial" pitchFamily="34" charset="0"/>
            </a:endParaRPr>
          </a:p>
          <a:p>
            <a:r>
              <a:rPr lang="en-US" altLang="zh-TW" dirty="0">
                <a:latin typeface="Arial" pitchFamily="34" charset="0"/>
              </a:rPr>
              <a:t>2.</a:t>
            </a:r>
            <a:r>
              <a:rPr lang="zh-TW" altLang="en-US" dirty="0">
                <a:latin typeface="Arial" pitchFamily="34" charset="0"/>
              </a:rPr>
              <a:t>推動十二年國民基本教育著重適性入學，引導國中較學正常化、活化教學。</a:t>
            </a:r>
          </a:p>
        </p:txBody>
      </p:sp>
      <p:sp>
        <p:nvSpPr>
          <p:cNvPr id="156677" name="投影片編號版面配置區 3"/>
          <p:cNvSpPr txBox="1">
            <a:spLocks noGrp="1"/>
          </p:cNvSpPr>
          <p:nvPr/>
        </p:nvSpPr>
        <p:spPr bwMode="auto">
          <a:xfrm>
            <a:off x="3814626" y="9373883"/>
            <a:ext cx="2919565" cy="49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82" tIns="45391" rIns="90782" bIns="45391" anchor="b"/>
          <a:lstStyle>
            <a:lvl1pPr defTabSz="911225" eaLnBrk="0" hangingPunct="0">
              <a:defRPr kumimoji="1">
                <a:solidFill>
                  <a:schemeClr val="tx1"/>
                </a:solidFill>
                <a:latin typeface="Arial" pitchFamily="34" charset="0"/>
                <a:ea typeface="新細明體" pitchFamily="18" charset="-120"/>
              </a:defRPr>
            </a:lvl1pPr>
            <a:lvl2pPr marL="742950" indent="-285750" defTabSz="911225" eaLnBrk="0" hangingPunct="0">
              <a:defRPr kumimoji="1">
                <a:solidFill>
                  <a:schemeClr val="tx1"/>
                </a:solidFill>
                <a:latin typeface="Arial" pitchFamily="34" charset="0"/>
                <a:ea typeface="新細明體" pitchFamily="18" charset="-120"/>
              </a:defRPr>
            </a:lvl2pPr>
            <a:lvl3pPr marL="1143000" indent="-228600" defTabSz="911225" eaLnBrk="0" hangingPunct="0">
              <a:defRPr kumimoji="1">
                <a:solidFill>
                  <a:schemeClr val="tx1"/>
                </a:solidFill>
                <a:latin typeface="Arial" pitchFamily="34" charset="0"/>
                <a:ea typeface="新細明體" pitchFamily="18" charset="-120"/>
              </a:defRPr>
            </a:lvl3pPr>
            <a:lvl4pPr marL="1600200" indent="-228600" defTabSz="911225" eaLnBrk="0" hangingPunct="0">
              <a:defRPr kumimoji="1">
                <a:solidFill>
                  <a:schemeClr val="tx1"/>
                </a:solidFill>
                <a:latin typeface="Arial" pitchFamily="34" charset="0"/>
                <a:ea typeface="新細明體" pitchFamily="18" charset="-120"/>
              </a:defRPr>
            </a:lvl4pPr>
            <a:lvl5pPr marL="2057400" indent="-228600" defTabSz="911225" eaLnBrk="0" hangingPunct="0">
              <a:defRPr kumimoji="1">
                <a:solidFill>
                  <a:schemeClr val="tx1"/>
                </a:solidFill>
                <a:latin typeface="Arial" pitchFamily="34" charset="0"/>
                <a:ea typeface="新細明體" pitchFamily="18" charset="-120"/>
              </a:defRPr>
            </a:lvl5pPr>
            <a:lvl6pPr marL="25146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1225"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C21F2F4F-D71A-4768-BA09-B18B49CEB051}" type="slidenum">
              <a:rPr lang="en-US" altLang="zh-TW" sz="1200"/>
              <a:pPr algn="r" eaLnBrk="1" hangingPunct="1"/>
              <a:t>4</a:t>
            </a:fld>
            <a:endParaRPr lang="en-US" altLang="zh-TW" sz="120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4</a:t>
            </a:fld>
            <a:endParaRPr lang="zh-TW" altLang="en-US"/>
          </a:p>
        </p:txBody>
      </p:sp>
    </p:spTree>
    <p:extLst>
      <p:ext uri="{BB962C8B-B14F-4D97-AF65-F5344CB8AC3E}">
        <p14:creationId xmlns:p14="http://schemas.microsoft.com/office/powerpoint/2010/main" val="4113739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45</a:t>
            </a:fld>
            <a:endParaRPr lang="zh-TW" altLang="en-US"/>
          </a:p>
        </p:txBody>
      </p:sp>
    </p:spTree>
    <p:extLst>
      <p:ext uri="{BB962C8B-B14F-4D97-AF65-F5344CB8AC3E}">
        <p14:creationId xmlns:p14="http://schemas.microsoft.com/office/powerpoint/2010/main" val="3781549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46</a:t>
            </a:fld>
            <a:endParaRPr lang="zh-TW" altLang="en-US"/>
          </a:p>
        </p:txBody>
      </p:sp>
    </p:spTree>
    <p:extLst>
      <p:ext uri="{BB962C8B-B14F-4D97-AF65-F5344CB8AC3E}">
        <p14:creationId xmlns:p14="http://schemas.microsoft.com/office/powerpoint/2010/main" val="253387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47</a:t>
            </a:fld>
            <a:endParaRPr lang="zh-TW" altLang="en-US"/>
          </a:p>
        </p:txBody>
      </p:sp>
    </p:spTree>
    <p:extLst>
      <p:ext uri="{BB962C8B-B14F-4D97-AF65-F5344CB8AC3E}">
        <p14:creationId xmlns:p14="http://schemas.microsoft.com/office/powerpoint/2010/main" val="105517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崇實今年無辦理實用技能學程</a:t>
            </a:r>
            <a:endParaRPr lang="en-US" altLang="zh-TW"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48</a:t>
            </a:fld>
            <a:endParaRPr lang="zh-TW" altLang="en-US"/>
          </a:p>
        </p:txBody>
      </p:sp>
    </p:spTree>
    <p:extLst>
      <p:ext uri="{BB962C8B-B14F-4D97-AF65-F5344CB8AC3E}">
        <p14:creationId xmlns:p14="http://schemas.microsoft.com/office/powerpoint/2010/main" val="40686817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50</a:t>
            </a:fld>
            <a:endParaRPr lang="zh-TW" altLang="en-US"/>
          </a:p>
        </p:txBody>
      </p:sp>
    </p:spTree>
    <p:extLst>
      <p:ext uri="{BB962C8B-B14F-4D97-AF65-F5344CB8AC3E}">
        <p14:creationId xmlns:p14="http://schemas.microsoft.com/office/powerpoint/2010/main" val="2316423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51</a:t>
            </a:fld>
            <a:endParaRPr lang="zh-TW" altLang="en-US"/>
          </a:p>
        </p:txBody>
      </p:sp>
    </p:spTree>
    <p:extLst>
      <p:ext uri="{BB962C8B-B14F-4D97-AF65-F5344CB8AC3E}">
        <p14:creationId xmlns:p14="http://schemas.microsoft.com/office/powerpoint/2010/main" val="3786264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52</a:t>
            </a:fld>
            <a:endParaRPr lang="zh-TW" altLang="en-US"/>
          </a:p>
        </p:txBody>
      </p:sp>
    </p:spTree>
    <p:extLst>
      <p:ext uri="{BB962C8B-B14F-4D97-AF65-F5344CB8AC3E}">
        <p14:creationId xmlns:p14="http://schemas.microsoft.com/office/powerpoint/2010/main" val="3129124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53</a:t>
            </a:fld>
            <a:endParaRPr lang="zh-TW" altLang="en-US"/>
          </a:p>
        </p:txBody>
      </p:sp>
    </p:spTree>
    <p:extLst>
      <p:ext uri="{BB962C8B-B14F-4D97-AF65-F5344CB8AC3E}">
        <p14:creationId xmlns:p14="http://schemas.microsoft.com/office/powerpoint/2010/main" val="31145118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54</a:t>
            </a:fld>
            <a:endParaRPr lang="zh-TW" altLang="en-US"/>
          </a:p>
        </p:txBody>
      </p:sp>
    </p:spTree>
    <p:extLst>
      <p:ext uri="{BB962C8B-B14F-4D97-AF65-F5344CB8AC3E}">
        <p14:creationId xmlns:p14="http://schemas.microsoft.com/office/powerpoint/2010/main" val="8445359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55</a:t>
            </a:fld>
            <a:endParaRPr lang="zh-TW" altLang="en-US"/>
          </a:p>
        </p:txBody>
      </p:sp>
    </p:spTree>
    <p:extLst>
      <p:ext uri="{BB962C8B-B14F-4D97-AF65-F5344CB8AC3E}">
        <p14:creationId xmlns:p14="http://schemas.microsoft.com/office/powerpoint/2010/main" val="166262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185813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56</a:t>
            </a:fld>
            <a:endParaRPr lang="zh-TW" altLang="en-US"/>
          </a:p>
        </p:txBody>
      </p:sp>
    </p:spTree>
    <p:extLst>
      <p:ext uri="{BB962C8B-B14F-4D97-AF65-F5344CB8AC3E}">
        <p14:creationId xmlns:p14="http://schemas.microsoft.com/office/powerpoint/2010/main" val="2278990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57</a:t>
            </a:fld>
            <a:endParaRPr lang="zh-TW" altLang="en-US"/>
          </a:p>
        </p:txBody>
      </p:sp>
    </p:spTree>
    <p:extLst>
      <p:ext uri="{BB962C8B-B14F-4D97-AF65-F5344CB8AC3E}">
        <p14:creationId xmlns:p14="http://schemas.microsoft.com/office/powerpoint/2010/main" val="14899187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58</a:t>
            </a:fld>
            <a:endParaRPr lang="zh-TW" altLang="en-US"/>
          </a:p>
        </p:txBody>
      </p:sp>
    </p:spTree>
    <p:extLst>
      <p:ext uri="{BB962C8B-B14F-4D97-AF65-F5344CB8AC3E}">
        <p14:creationId xmlns:p14="http://schemas.microsoft.com/office/powerpoint/2010/main" val="3565117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59</a:t>
            </a:fld>
            <a:endParaRPr lang="zh-TW" altLang="en-US"/>
          </a:p>
        </p:txBody>
      </p:sp>
    </p:spTree>
    <p:extLst>
      <p:ext uri="{BB962C8B-B14F-4D97-AF65-F5344CB8AC3E}">
        <p14:creationId xmlns:p14="http://schemas.microsoft.com/office/powerpoint/2010/main" val="23497302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60</a:t>
            </a:fld>
            <a:endParaRPr lang="zh-TW" altLang="en-US"/>
          </a:p>
        </p:txBody>
      </p:sp>
    </p:spTree>
    <p:extLst>
      <p:ext uri="{BB962C8B-B14F-4D97-AF65-F5344CB8AC3E}">
        <p14:creationId xmlns:p14="http://schemas.microsoft.com/office/powerpoint/2010/main" val="18454887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61</a:t>
            </a:fld>
            <a:endParaRPr lang="zh-TW" altLang="en-US"/>
          </a:p>
        </p:txBody>
      </p:sp>
    </p:spTree>
    <p:extLst>
      <p:ext uri="{BB962C8B-B14F-4D97-AF65-F5344CB8AC3E}">
        <p14:creationId xmlns:p14="http://schemas.microsoft.com/office/powerpoint/2010/main" val="107951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63</a:t>
            </a:fld>
            <a:endParaRPr lang="zh-TW" altLang="en-US"/>
          </a:p>
        </p:txBody>
      </p:sp>
    </p:spTree>
    <p:extLst>
      <p:ext uri="{BB962C8B-B14F-4D97-AF65-F5344CB8AC3E}">
        <p14:creationId xmlns:p14="http://schemas.microsoft.com/office/powerpoint/2010/main" val="3363207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64</a:t>
            </a:fld>
            <a:endParaRPr lang="zh-TW" altLang="en-US"/>
          </a:p>
        </p:txBody>
      </p:sp>
    </p:spTree>
    <p:extLst>
      <p:ext uri="{BB962C8B-B14F-4D97-AF65-F5344CB8AC3E}">
        <p14:creationId xmlns:p14="http://schemas.microsoft.com/office/powerpoint/2010/main" val="26219226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65</a:t>
            </a:fld>
            <a:endParaRPr lang="zh-TW" altLang="en-US"/>
          </a:p>
        </p:txBody>
      </p:sp>
    </p:spTree>
    <p:extLst>
      <p:ext uri="{BB962C8B-B14F-4D97-AF65-F5344CB8AC3E}">
        <p14:creationId xmlns:p14="http://schemas.microsoft.com/office/powerpoint/2010/main" val="2904587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66</a:t>
            </a:fld>
            <a:endParaRPr lang="zh-TW" altLang="en-US"/>
          </a:p>
        </p:txBody>
      </p:sp>
    </p:spTree>
    <p:extLst>
      <p:ext uri="{BB962C8B-B14F-4D97-AF65-F5344CB8AC3E}">
        <p14:creationId xmlns:p14="http://schemas.microsoft.com/office/powerpoint/2010/main" val="200469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
        <p:nvSpPr>
          <p:cNvPr id="224260"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4BCF4C-AE2D-4B1F-BC23-65509292D8A3}" type="slidenum">
              <a:rPr lang="zh-TW" altLang="en-US" smtClean="0"/>
              <a:pPr fontAlgn="base">
                <a:spcBef>
                  <a:spcPct val="0"/>
                </a:spcBef>
                <a:spcAft>
                  <a:spcPct val="0"/>
                </a:spcAft>
                <a:defRPr/>
              </a:pPr>
              <a:t>7</a:t>
            </a:fld>
            <a:endParaRPr lang="en-US" altLang="zh-TW"/>
          </a:p>
        </p:txBody>
      </p:sp>
      <p:sp>
        <p:nvSpPr>
          <p:cNvPr id="2" name="日期版面配置區 1"/>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6898776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TW" dirty="0"/>
              <a:t>ok</a:t>
            </a:r>
            <a:endParaRPr lang="zh-TW" altLang="en-US" dirty="0"/>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67</a:t>
            </a:fld>
            <a:endParaRPr lang="zh-TW" altLang="en-US"/>
          </a:p>
        </p:txBody>
      </p:sp>
    </p:spTree>
    <p:extLst>
      <p:ext uri="{BB962C8B-B14F-4D97-AF65-F5344CB8AC3E}">
        <p14:creationId xmlns:p14="http://schemas.microsoft.com/office/powerpoint/2010/main" val="9860181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68</a:t>
            </a:fld>
            <a:endParaRPr lang="zh-TW" altLang="en-US"/>
          </a:p>
        </p:txBody>
      </p:sp>
    </p:spTree>
    <p:extLst>
      <p:ext uri="{BB962C8B-B14F-4D97-AF65-F5344CB8AC3E}">
        <p14:creationId xmlns:p14="http://schemas.microsoft.com/office/powerpoint/2010/main" val="263888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69</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70</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71</a:t>
            </a:fld>
            <a:endParaRPr lang="zh-TW" altLang="en-US"/>
          </a:p>
        </p:txBody>
      </p:sp>
    </p:spTree>
    <p:extLst>
      <p:ext uri="{BB962C8B-B14F-4D97-AF65-F5344CB8AC3E}">
        <p14:creationId xmlns:p14="http://schemas.microsoft.com/office/powerpoint/2010/main" val="857420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ok</a:t>
            </a:r>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72</a:t>
            </a:fld>
            <a:endParaRPr lang="zh-TW" altLang="en-US"/>
          </a:p>
        </p:txBody>
      </p:sp>
    </p:spTree>
    <p:extLst>
      <p:ext uri="{BB962C8B-B14F-4D97-AF65-F5344CB8AC3E}">
        <p14:creationId xmlns:p14="http://schemas.microsoft.com/office/powerpoint/2010/main" val="4045196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73</a:t>
            </a:fld>
            <a:endParaRPr lang="zh-TW" altLang="en-US"/>
          </a:p>
        </p:txBody>
      </p:sp>
    </p:spTree>
    <p:extLst>
      <p:ext uri="{BB962C8B-B14F-4D97-AF65-F5344CB8AC3E}">
        <p14:creationId xmlns:p14="http://schemas.microsoft.com/office/powerpoint/2010/main" val="29866547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5091"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74</a:t>
            </a:fld>
            <a:endParaRPr lang="zh-TW" altLang="en-US"/>
          </a:p>
        </p:txBody>
      </p:sp>
    </p:spTree>
    <p:extLst>
      <p:ext uri="{BB962C8B-B14F-4D97-AF65-F5344CB8AC3E}">
        <p14:creationId xmlns:p14="http://schemas.microsoft.com/office/powerpoint/2010/main" val="24709576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bwMode="auto">
          <a:xfrm>
            <a:off x="904875" y="739775"/>
            <a:ext cx="4933950"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Rectangle 3"/>
          <p:cNvSpPr>
            <a:spLocks noGrp="1" noChangeArrowheads="1"/>
          </p:cNvSpPr>
          <p:nvPr>
            <p:ph type="body" idx="1"/>
          </p:nvPr>
        </p:nvSpPr>
        <p:spPr bwMode="auto">
          <a:xfrm>
            <a:off x="671689" y="4688561"/>
            <a:ext cx="5392386" cy="4440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04" tIns="45302" rIns="90604" bIns="45302" numCol="1" anchor="t" anchorCtr="0" compatLnSpc="1">
            <a:prstTxWarp prst="textNoShape">
              <a:avLst/>
            </a:prstTxWarp>
          </a:bodyPr>
          <a:lstStyle/>
          <a:p>
            <a:pPr eaLnBrk="1" hangingPunct="1">
              <a:spcBef>
                <a:spcPct val="0"/>
              </a:spcBef>
            </a:pPr>
            <a:endParaRPr lang="zh-TW" altLang="en-US"/>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75</a:t>
            </a:fld>
            <a:endParaRPr lang="zh-TW" altLang="en-US"/>
          </a:p>
        </p:txBody>
      </p:sp>
    </p:spTree>
    <p:extLst>
      <p:ext uri="{BB962C8B-B14F-4D97-AF65-F5344CB8AC3E}">
        <p14:creationId xmlns:p14="http://schemas.microsoft.com/office/powerpoint/2010/main" val="2902729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0530" name="Shape 624"/>
          <p:cNvSpPr>
            <a:spLocks noGrp="1" noRot="1" noChangeAspect="1" noTextEdit="1"/>
          </p:cNvSpPr>
          <p:nvPr>
            <p:ph type="sldImg" idx="2"/>
          </p:nvPr>
        </p:nvSpPr>
        <p:spPr bwMode="auto">
          <a:xfrm>
            <a:off x="901700" y="741363"/>
            <a:ext cx="4933950" cy="3700462"/>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50531" name="Shape 625"/>
          <p:cNvSpPr>
            <a:spLocks noGrp="1"/>
          </p:cNvSpPr>
          <p:nvPr>
            <p:ph type="body" idx="1"/>
          </p:nvPr>
        </p:nvSpPr>
        <p:spPr bwMode="auto">
          <a:xfrm>
            <a:off x="670906" y="4686472"/>
            <a:ext cx="5393951" cy="44405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52" tIns="45427" rIns="90852" bIns="45427" numCol="1" anchor="t" anchorCtr="0" compatLnSpc="1">
            <a:prstTxWarp prst="textNoShape">
              <a:avLst/>
            </a:prstTxWarp>
          </a:bodyPr>
          <a:lstStyle/>
          <a:p>
            <a:pPr eaLnBrk="1" hangingPunct="1">
              <a:spcBef>
                <a:spcPct val="0"/>
              </a:spcBef>
            </a:pPr>
            <a:endParaRPr lang="zh-TW" altLang="zh-TW"/>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pPr/>
              <a:t>80</a:t>
            </a:fld>
            <a:endParaRPr lang="zh-TW" altLang="en-US"/>
          </a:p>
        </p:txBody>
      </p:sp>
    </p:spTree>
    <p:extLst>
      <p:ext uri="{BB962C8B-B14F-4D97-AF65-F5344CB8AC3E}">
        <p14:creationId xmlns:p14="http://schemas.microsoft.com/office/powerpoint/2010/main" val="3410711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分析內容參照心測中心說明修改</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9</a:t>
            </a:fld>
            <a:endParaRPr lang="zh-TW" altLang="en-US"/>
          </a:p>
        </p:txBody>
      </p:sp>
    </p:spTree>
    <p:extLst>
      <p:ext uri="{BB962C8B-B14F-4D97-AF65-F5344CB8AC3E}">
        <p14:creationId xmlns:p14="http://schemas.microsoft.com/office/powerpoint/2010/main" val="40569004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投影片影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0" tIns="45325" rIns="90650" bIns="45325" numCol="1" anchor="t" anchorCtr="0" compatLnSpc="1">
            <a:prstTxWarp prst="textNoShape">
              <a:avLst/>
            </a:prstTxWarp>
          </a:bodyPr>
          <a:lstStyle/>
          <a:p>
            <a:endParaRPr kumimoji="1" lang="zh-TW" altLang="en-US" dirty="0"/>
          </a:p>
        </p:txBody>
      </p:sp>
      <p:sp>
        <p:nvSpPr>
          <p:cNvPr id="208900" name="投影片編號版面配置區 3"/>
          <p:cNvSpPr txBox="1">
            <a:spLocks noGrp="1"/>
          </p:cNvSpPr>
          <p:nvPr/>
        </p:nvSpPr>
        <p:spPr bwMode="auto">
          <a:xfrm>
            <a:off x="3814892"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0" tIns="45325" rIns="90650" bIns="45325" anchor="b"/>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D241BCEA-6D87-42A6-B91F-9BCF80355A57}" type="slidenum">
              <a:rPr lang="zh-TW" altLang="en-US" sz="1200"/>
              <a:pPr algn="r" eaLnBrk="1" hangingPunct="1"/>
              <a:t>81</a:t>
            </a:fld>
            <a:endParaRPr lang="en-US" altLang="zh-TW" sz="1200"/>
          </a:p>
        </p:txBody>
      </p:sp>
    </p:spTree>
    <p:extLst>
      <p:ext uri="{BB962C8B-B14F-4D97-AF65-F5344CB8AC3E}">
        <p14:creationId xmlns:p14="http://schemas.microsoft.com/office/powerpoint/2010/main" val="3753528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82</a:t>
            </a:fld>
            <a:endParaRPr lang="zh-TW" altLang="en-US"/>
          </a:p>
        </p:txBody>
      </p:sp>
    </p:spTree>
    <p:extLst>
      <p:ext uri="{BB962C8B-B14F-4D97-AF65-F5344CB8AC3E}">
        <p14:creationId xmlns:p14="http://schemas.microsoft.com/office/powerpoint/2010/main" val="20163572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https://udn.com/news/story/6928/4350865</a:t>
            </a:r>
          </a:p>
          <a:p>
            <a:r>
              <a:rPr lang="en-US" altLang="zh-TW" dirty="0"/>
              <a:t>https://www.gvm.com.tw/article/71064</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89</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22274878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圖像版面配置區 1"/>
          <p:cNvSpPr>
            <a:spLocks noGrp="1" noRot="1" noChangeAspect="1" noTextEdit="1"/>
          </p:cNvSpPr>
          <p:nvPr>
            <p:ph type="sldImg"/>
          </p:nvPr>
        </p:nvSpPr>
        <p:spPr>
          <a:ln/>
        </p:spPr>
      </p:sp>
      <p:sp>
        <p:nvSpPr>
          <p:cNvPr id="10752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t>https://statdb.mol.gov.tw/html/svy08/0835analyze.pdf</a:t>
            </a:r>
            <a:endParaRPr lang="zh-TW" altLang="en-US" dirty="0"/>
          </a:p>
        </p:txBody>
      </p:sp>
      <p:sp>
        <p:nvSpPr>
          <p:cNvPr id="2" name="投影片編號版面配置區 1"/>
          <p:cNvSpPr>
            <a:spLocks noGrp="1"/>
          </p:cNvSpPr>
          <p:nvPr>
            <p:ph type="sldNum" sz="quarter" idx="10"/>
          </p:nvPr>
        </p:nvSpPr>
        <p:spPr/>
        <p:txBody>
          <a:bodyPr/>
          <a:lstStyle/>
          <a:p>
            <a:pPr>
              <a:defRPr/>
            </a:pPr>
            <a:fld id="{C8832C17-C546-418E-B823-AD0D56BE8FFF}" type="slidenum">
              <a:rPr lang="zh-TW" altLang="en-US" smtClean="0"/>
              <a:pPr>
                <a:defRPr/>
              </a:pPr>
              <a:t>90</a:t>
            </a:fld>
            <a:endParaRPr lang="en-US" altLang="zh-TW"/>
          </a:p>
        </p:txBody>
      </p:sp>
      <p:sp>
        <p:nvSpPr>
          <p:cNvPr id="3" name="日期版面配置區 2"/>
          <p:cNvSpPr>
            <a:spLocks noGrp="1"/>
          </p:cNvSpPr>
          <p:nvPr>
            <p:ph type="dt" idx="11"/>
          </p:nvPr>
        </p:nvSpPr>
        <p:spPr/>
        <p:txBody>
          <a:bodyPr/>
          <a:lstStyle/>
          <a:p>
            <a:pPr>
              <a:defRPr/>
            </a:pPr>
            <a:endParaRPr lang="en-US" altLang="zh-TW"/>
          </a:p>
        </p:txBody>
      </p:sp>
    </p:spTree>
    <p:extLst>
      <p:ext uri="{BB962C8B-B14F-4D97-AF65-F5344CB8AC3E}">
        <p14:creationId xmlns:p14="http://schemas.microsoft.com/office/powerpoint/2010/main" val="8541731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ok</a:t>
            </a:r>
            <a:endParaRPr kumimoji="1" lang="zh-TW" altLang="en-US" dirty="0"/>
          </a:p>
        </p:txBody>
      </p:sp>
      <p:sp>
        <p:nvSpPr>
          <p:cNvPr id="4" name="日期版面配置區 3"/>
          <p:cNvSpPr>
            <a:spLocks noGrp="1"/>
          </p:cNvSpPr>
          <p:nvPr>
            <p:ph type="dt" idx="10"/>
          </p:nvPr>
        </p:nvSpPr>
        <p:spPr/>
        <p:txBody>
          <a:bodyPr/>
          <a:lstStyle/>
          <a:p>
            <a:endParaRPr lang="zh-TW" altLang="en-US"/>
          </a:p>
        </p:txBody>
      </p:sp>
      <p:sp>
        <p:nvSpPr>
          <p:cNvPr id="5" name="投影片編號版面配置區 4"/>
          <p:cNvSpPr>
            <a:spLocks noGrp="1"/>
          </p:cNvSpPr>
          <p:nvPr>
            <p:ph type="sldNum" sz="quarter" idx="11"/>
          </p:nvPr>
        </p:nvSpPr>
        <p:spPr/>
        <p:txBody>
          <a:bodyPr/>
          <a:lstStyle/>
          <a:p>
            <a:fld id="{CCA85343-A583-4420-94C0-E3A3848D9B46}" type="slidenum">
              <a:rPr lang="zh-TW" altLang="en-US" smtClean="0"/>
              <a:pPr/>
              <a:t>91</a:t>
            </a:fld>
            <a:endParaRPr lang="zh-TW" altLang="en-US"/>
          </a:p>
        </p:txBody>
      </p:sp>
    </p:spTree>
    <p:extLst>
      <p:ext uri="{BB962C8B-B14F-4D97-AF65-F5344CB8AC3E}">
        <p14:creationId xmlns:p14="http://schemas.microsoft.com/office/powerpoint/2010/main" val="19815190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80"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a:latin typeface="Arial" pitchFamily="34" charset="0"/>
              </a:rPr>
              <a:t>升學博覽會</a:t>
            </a:r>
            <a:endParaRPr lang="en-US" altLang="zh-TW" dirty="0">
              <a:latin typeface="Arial" pitchFamily="34" charset="0"/>
            </a:endParaRPr>
          </a:p>
        </p:txBody>
      </p:sp>
      <p:sp>
        <p:nvSpPr>
          <p:cNvPr id="152581" name="投影片編號版面配置區 3"/>
          <p:cNvSpPr txBox="1">
            <a:spLocks noGrp="1"/>
          </p:cNvSpPr>
          <p:nvPr/>
        </p:nvSpPr>
        <p:spPr bwMode="auto">
          <a:xfrm>
            <a:off x="3814890" y="9374516"/>
            <a:ext cx="2919302" cy="49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63" tIns="45382" rIns="90763" bIns="45382" anchor="b"/>
          <a:lstStyle>
            <a:lvl1pPr defTabSz="912813" eaLnBrk="0" hangingPunct="0">
              <a:defRPr kumimoji="1">
                <a:solidFill>
                  <a:schemeClr val="tx1"/>
                </a:solidFill>
                <a:latin typeface="Arial" pitchFamily="34" charset="0"/>
                <a:ea typeface="新細明體" pitchFamily="18" charset="-120"/>
              </a:defRPr>
            </a:lvl1pPr>
            <a:lvl2pPr marL="742950" indent="-285750" defTabSz="912813" eaLnBrk="0" hangingPunct="0">
              <a:defRPr kumimoji="1">
                <a:solidFill>
                  <a:schemeClr val="tx1"/>
                </a:solidFill>
                <a:latin typeface="Arial" pitchFamily="34" charset="0"/>
                <a:ea typeface="新細明體" pitchFamily="18" charset="-120"/>
              </a:defRPr>
            </a:lvl2pPr>
            <a:lvl3pPr marL="1143000" indent="-228600" defTabSz="912813" eaLnBrk="0" hangingPunct="0">
              <a:defRPr kumimoji="1">
                <a:solidFill>
                  <a:schemeClr val="tx1"/>
                </a:solidFill>
                <a:latin typeface="Arial" pitchFamily="34" charset="0"/>
                <a:ea typeface="新細明體" pitchFamily="18" charset="-120"/>
              </a:defRPr>
            </a:lvl3pPr>
            <a:lvl4pPr marL="1600200" indent="-228600" defTabSz="912813" eaLnBrk="0" hangingPunct="0">
              <a:defRPr kumimoji="1">
                <a:solidFill>
                  <a:schemeClr val="tx1"/>
                </a:solidFill>
                <a:latin typeface="Arial" pitchFamily="34" charset="0"/>
                <a:ea typeface="新細明體" pitchFamily="18" charset="-120"/>
              </a:defRPr>
            </a:lvl4pPr>
            <a:lvl5pPr marL="2057400" indent="-228600" defTabSz="912813" eaLnBrk="0" hangingPunct="0">
              <a:defRPr kumimoji="1">
                <a:solidFill>
                  <a:schemeClr val="tx1"/>
                </a:solidFill>
                <a:latin typeface="Arial" pitchFamily="34" charset="0"/>
                <a:ea typeface="新細明體" pitchFamily="18" charset="-120"/>
              </a:defRPr>
            </a:lvl5pPr>
            <a:lvl6pPr marL="25146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defTabSz="912813"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BA744EC8-3089-481D-A75B-E376C4E1A226}" type="slidenum">
              <a:rPr kumimoji="0" lang="en-US" altLang="zh-TW" sz="1200">
                <a:latin typeface="Calibri" pitchFamily="34" charset="0"/>
              </a:rPr>
              <a:pPr algn="r" eaLnBrk="1" hangingPunct="1"/>
              <a:t>92</a:t>
            </a:fld>
            <a:endParaRPr kumimoji="0" lang="en-US" altLang="zh-TW" sz="1200">
              <a:latin typeface="Calibri" pitchFamily="34" charset="0"/>
            </a:endParaRPr>
          </a:p>
        </p:txBody>
      </p:sp>
      <p:sp>
        <p:nvSpPr>
          <p:cNvPr id="2" name="日期版面配置區 1"/>
          <p:cNvSpPr>
            <a:spLocks noGrp="1"/>
          </p:cNvSpPr>
          <p:nvPr>
            <p:ph type="dt" idx="10"/>
          </p:nvPr>
        </p:nvSpPr>
        <p:spPr/>
        <p:txBody>
          <a:bodyPr/>
          <a:lstStyle/>
          <a:p>
            <a:endParaRPr lang="zh-TW" altLang="en-US"/>
          </a:p>
        </p:txBody>
      </p:sp>
      <p:sp>
        <p:nvSpPr>
          <p:cNvPr id="3" name="投影片編號版面配置區 2"/>
          <p:cNvSpPr>
            <a:spLocks noGrp="1"/>
          </p:cNvSpPr>
          <p:nvPr>
            <p:ph type="sldNum" sz="quarter" idx="11"/>
          </p:nvPr>
        </p:nvSpPr>
        <p:spPr/>
        <p:txBody>
          <a:bodyPr/>
          <a:lstStyle/>
          <a:p>
            <a:fld id="{CCA85343-A583-4420-94C0-E3A3848D9B46}" type="slidenum">
              <a:rPr lang="zh-TW" altLang="en-US" smtClean="0"/>
              <a:t>92</a:t>
            </a:fld>
            <a:endParaRPr lang="zh-TW" altLang="en-US"/>
          </a:p>
        </p:txBody>
      </p:sp>
    </p:spTree>
    <p:extLst>
      <p:ext uri="{BB962C8B-B14F-4D97-AF65-F5344CB8AC3E}">
        <p14:creationId xmlns:p14="http://schemas.microsoft.com/office/powerpoint/2010/main" val="21300517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https://www.gvm.com.tw/article/71051</a:t>
            </a:r>
          </a:p>
          <a:p>
            <a:r>
              <a:rPr lang="en-US" altLang="zh-TW" dirty="0"/>
              <a:t>https://reurl.cc/4m977V</a:t>
            </a:r>
          </a:p>
          <a:p>
            <a:r>
              <a:rPr lang="en-US" altLang="zh-TW" dirty="0"/>
              <a:t>https://www.cheers.com.tw/article/article.action?id=5095174&amp;page=2</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93</a:t>
            </a:fld>
            <a:endParaRPr lang="zh-TW" altLang="en-US"/>
          </a:p>
        </p:txBody>
      </p:sp>
    </p:spTree>
    <p:extLst>
      <p:ext uri="{BB962C8B-B14F-4D97-AF65-F5344CB8AC3E}">
        <p14:creationId xmlns:p14="http://schemas.microsoft.com/office/powerpoint/2010/main" val="253192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增加懷孕學生申請特殊試場應考服務</a:t>
            </a:r>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10</a:t>
            </a:fld>
            <a:endParaRPr lang="zh-TW" altLang="en-US"/>
          </a:p>
        </p:txBody>
      </p:sp>
    </p:spTree>
    <p:extLst>
      <p:ext uri="{BB962C8B-B14F-4D97-AF65-F5344CB8AC3E}">
        <p14:creationId xmlns:p14="http://schemas.microsoft.com/office/powerpoint/2010/main" val="187395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TW" altLang="en-US"/>
          </a:p>
        </p:txBody>
      </p:sp>
    </p:spTree>
    <p:extLst>
      <p:ext uri="{BB962C8B-B14F-4D97-AF65-F5344CB8AC3E}">
        <p14:creationId xmlns:p14="http://schemas.microsoft.com/office/powerpoint/2010/main" val="3999040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加入完全免試入學</a:t>
            </a:r>
            <a:r>
              <a:rPr lang="en-US" altLang="zh-TW" dirty="0"/>
              <a:t>,</a:t>
            </a:r>
            <a:r>
              <a:rPr lang="zh-TW" altLang="en-US" dirty="0"/>
              <a:t>並註明本區無辦理特色招生考試分發</a:t>
            </a:r>
            <a:endParaRPr lang="en-US" altLang="zh-TW" dirty="0"/>
          </a:p>
          <a:p>
            <a:endParaRPr lang="zh-TW" altLang="en-US" dirty="0"/>
          </a:p>
        </p:txBody>
      </p:sp>
      <p:sp>
        <p:nvSpPr>
          <p:cNvPr id="4" name="日期版面配置區 3"/>
          <p:cNvSpPr>
            <a:spLocks noGrp="1"/>
          </p:cNvSpPr>
          <p:nvPr>
            <p:ph type="dt" idx="1"/>
          </p:nvPr>
        </p:nvSpPr>
        <p:spPr/>
        <p:txBody>
          <a:bodyPr/>
          <a:lstStyle/>
          <a:p>
            <a:endParaRPr lang="zh-TW" altLang="en-US"/>
          </a:p>
        </p:txBody>
      </p:sp>
      <p:sp>
        <p:nvSpPr>
          <p:cNvPr id="5" name="投影片編號版面配置區 4"/>
          <p:cNvSpPr>
            <a:spLocks noGrp="1"/>
          </p:cNvSpPr>
          <p:nvPr>
            <p:ph type="sldNum" sz="quarter" idx="5"/>
          </p:nvPr>
        </p:nvSpPr>
        <p:spPr/>
        <p:txBody>
          <a:bodyPr/>
          <a:lstStyle/>
          <a:p>
            <a:fld id="{CCA85343-A583-4420-94C0-E3A3848D9B46}" type="slidenum">
              <a:rPr lang="zh-TW" altLang="en-US" smtClean="0"/>
              <a:t>13</a:t>
            </a:fld>
            <a:endParaRPr lang="zh-TW" altLang="en-US"/>
          </a:p>
        </p:txBody>
      </p:sp>
    </p:spTree>
    <p:extLst>
      <p:ext uri="{BB962C8B-B14F-4D97-AF65-F5344CB8AC3E}">
        <p14:creationId xmlns:p14="http://schemas.microsoft.com/office/powerpoint/2010/main" val="409173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3D365845-9E9F-411E-AE11-10B221FE0709}"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996991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B47C5F92-24E5-4A23-99C5-62229A391F69}"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04275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4E3DF6F2-9C3C-478D-918B-EC8EA99F69A6}"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264077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FBC00525-AC9A-4407-B5F0-75C5575C36E9}"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627040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661504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692933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05B9377F-8F73-4BC2-8118-B2D7F2BA9BFB}" type="datetime1">
              <a:rPr lang="zh-TW" altLang="en-US" smtClean="0"/>
              <a:t>2021/3/10</a:t>
            </a:fld>
            <a:endParaRPr lang="en-US" altLang="zh-TW"/>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pPr>
                <a:defRPr/>
              </a:pPr>
              <a:t>‹#›</a:t>
            </a:fld>
            <a:endParaRPr lang="en-US" altLang="zh-TW"/>
          </a:p>
        </p:txBody>
      </p:sp>
    </p:spTree>
    <p:extLst>
      <p:ext uri="{BB962C8B-B14F-4D97-AF65-F5344CB8AC3E}">
        <p14:creationId xmlns:p14="http://schemas.microsoft.com/office/powerpoint/2010/main" val="2299595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p:txBody>
          <a:bodyPr/>
          <a:lstStyle>
            <a:lvl1pPr>
              <a:defRPr/>
            </a:lvl1pPr>
          </a:lstStyle>
          <a:p>
            <a:pPr>
              <a:defRPr/>
            </a:pPr>
            <a:fld id="{A682E6C9-1A0B-4AF4-BA58-CE8EAB2680C8}"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414D7A16-8D9F-4607-8A2C-35A3D307028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507395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22E4F85F-D6DC-429B-8C98-62A82D0A8EB9}"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684017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1D1E9E49-9B72-4FE0-8607-BFD9279231C3}"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3563608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0F3037BC-62D3-405B-A0A0-D8C9351E2EAC}"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1537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itchFamily="65" charset="-12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marL="342900" indent="-342900">
              <a:buFontTx/>
              <a:buBlip>
                <a:blip r:embed="rId2"/>
              </a:buBlip>
              <a:defRPr>
                <a:latin typeface="標楷體" pitchFamily="65" charset="-120"/>
                <a:ea typeface="標楷體" pitchFamily="65" charset="-120"/>
              </a:defRPr>
            </a:lvl1pPr>
            <a:lvl2pPr marL="742950" indent="-285750">
              <a:buFontTx/>
              <a:buBlip>
                <a:blip r:embed="rId3"/>
              </a:buBlip>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p:txBody>
          <a:bodyPr/>
          <a:lstStyle>
            <a:lvl1pPr>
              <a:defRPr/>
            </a:lvl1pPr>
          </a:lstStyle>
          <a:p>
            <a:pPr>
              <a:defRPr/>
            </a:pPr>
            <a:fld id="{060A4F14-5941-47E6-A395-BBEEFB08AAE6}"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0E7D0FD-EE13-44ED-ACB2-D7993CD41914}"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76212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A8133831-5E53-4342-A664-941E50ECC7EC}"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425027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9425835-B7DC-4B83-BB03-71EC96F97D28}"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340187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2CB51106-C166-4668-B1A8-AFEA5901056C}"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253765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89418D00-7AB0-4BBF-B809-EC2CBEFD1AB9}"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63623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129A9989-74B1-4729-AF16-F638B6C143B5}"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253335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666081D-BC8A-4C29-830D-54747F391160}"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F7120351-023D-4D08-9E57-9603BECEC62E}"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3578720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CEFBD6F6-65B8-46EC-BC2F-9B370DE736AF}"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72440455-C142-4E01-B818-6F31F8CEC6E6}"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632521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714375"/>
            <a:ext cx="8153400" cy="56102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77"/>
          <p:cNvSpPr>
            <a:spLocks noGrp="1" noChangeArrowheads="1"/>
          </p:cNvSpPr>
          <p:nvPr>
            <p:ph type="sldNum" sz="quarter" idx="10"/>
          </p:nvPr>
        </p:nvSpPr>
        <p:spPr/>
        <p:txBody>
          <a:bodyPr/>
          <a:lstStyle>
            <a:lvl1pPr>
              <a:defRPr/>
            </a:lvl1pPr>
          </a:lstStyle>
          <a:p>
            <a:pPr>
              <a:defRPr/>
            </a:pPr>
            <a:fld id="{731E8EA0-7927-4149-8AAE-E8E80BF4AD48}" type="slidenum">
              <a:rPr lang="zh-TW" altLang="en-US">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99447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457200" y="6356350"/>
            <a:ext cx="2133600" cy="365125"/>
          </a:xfrm>
        </p:spPr>
        <p:txBody>
          <a:bodyPr/>
          <a:lstStyle>
            <a:lvl1pPr>
              <a:defRPr smtClean="0"/>
            </a:lvl1pPr>
          </a:lstStyle>
          <a:p>
            <a:pPr>
              <a:defRPr/>
            </a:pPr>
            <a:fld id="{762E3243-BD57-42E0-B1DC-CE21FF715AFA}"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6" name="頁尾版面配置區 5"/>
          <p:cNvSpPr>
            <a:spLocks noGrp="1"/>
          </p:cNvSpPr>
          <p:nvPr>
            <p:ph type="ftr" sz="quarter" idx="11"/>
          </p:nvPr>
        </p:nvSpPr>
        <p:spPr>
          <a:xfrm>
            <a:off x="3124200" y="6356350"/>
            <a:ext cx="2895600" cy="365125"/>
          </a:xfrm>
        </p:spPr>
        <p:txBody>
          <a:bodyPr/>
          <a:lstStyle>
            <a:lvl1pPr>
              <a:defRPr/>
            </a:lvl1pPr>
          </a:lstStyle>
          <a:p>
            <a:pPr>
              <a:defRPr/>
            </a:pPr>
            <a:endParaRPr lang="zh-TW" altLang="en-US">
              <a:solidFill>
                <a:prstClr val="black">
                  <a:tint val="75000"/>
                </a:prstClr>
              </a:solidFill>
            </a:endParaRPr>
          </a:p>
        </p:txBody>
      </p:sp>
      <p:sp>
        <p:nvSpPr>
          <p:cNvPr id="7" name="投影片編號版面配置區 6"/>
          <p:cNvSpPr>
            <a:spLocks noGrp="1"/>
          </p:cNvSpPr>
          <p:nvPr>
            <p:ph type="sldNum" sz="quarter" idx="12"/>
          </p:nvPr>
        </p:nvSpPr>
        <p:spPr>
          <a:xfrm>
            <a:off x="6553200" y="6356350"/>
            <a:ext cx="2133600" cy="365125"/>
          </a:xfrm>
        </p:spPr>
        <p:txBody>
          <a:bodyPr/>
          <a:lstStyle>
            <a:lvl1pPr>
              <a:defRPr smtClean="0"/>
            </a:lvl1pPr>
          </a:lstStyle>
          <a:p>
            <a:pPr>
              <a:defRPr/>
            </a:pPr>
            <a:fld id="{C01ECEE5-CADA-4B3E-AA2B-1EB093FA6C3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757179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7813"/>
            <a:ext cx="8229600" cy="11398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600200"/>
            <a:ext cx="4038600" cy="45307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8200" y="1600200"/>
            <a:ext cx="4038600" cy="2189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8200" y="3941763"/>
            <a:ext cx="4038600" cy="218916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12"/>
          <p:cNvSpPr>
            <a:spLocks noGrp="1" noChangeArrowheads="1"/>
          </p:cNvSpPr>
          <p:nvPr>
            <p:ph type="dt" sz="half" idx="10"/>
          </p:nvPr>
        </p:nvSpPr>
        <p:spPr/>
        <p:txBody>
          <a:bodyPr/>
          <a:lstStyle>
            <a:lvl1pPr>
              <a:defRPr/>
            </a:lvl1pPr>
          </a:lstStyle>
          <a:p>
            <a:pPr>
              <a:defRPr/>
            </a:pPr>
            <a:fld id="{DCB20A35-8198-4304-8787-9A97721CA0A2}" type="datetime1">
              <a:rPr lang="zh-TW" altLang="en-US" smtClean="0">
                <a:solidFill>
                  <a:prstClr val="black">
                    <a:tint val="75000"/>
                  </a:prstClr>
                </a:solidFill>
              </a:rPr>
              <a:t>2021/3/10</a:t>
            </a:fld>
            <a:endParaRPr lang="en-US" altLang="zh-TW">
              <a:solidFill>
                <a:prstClr val="black">
                  <a:tint val="75000"/>
                </a:prstClr>
              </a:solidFill>
            </a:endParaRPr>
          </a:p>
        </p:txBody>
      </p:sp>
      <p:sp>
        <p:nvSpPr>
          <p:cNvPr id="7" name="Rectangle 13"/>
          <p:cNvSpPr>
            <a:spLocks noGrp="1" noChangeArrowheads="1"/>
          </p:cNvSpPr>
          <p:nvPr>
            <p:ph type="ftr" sz="quarter" idx="11"/>
          </p:nvPr>
        </p:nvSpPr>
        <p:spPr/>
        <p:txBody>
          <a:bodyPr/>
          <a:lstStyle>
            <a:lvl1pPr>
              <a:defRPr/>
            </a:lvl1pPr>
          </a:lstStyle>
          <a:p>
            <a:pPr>
              <a:defRPr/>
            </a:pPr>
            <a:endParaRPr lang="en-US" altLang="zh-TW">
              <a:solidFill>
                <a:prstClr val="black">
                  <a:tint val="75000"/>
                </a:prstClr>
              </a:solidFill>
            </a:endParaRPr>
          </a:p>
        </p:txBody>
      </p:sp>
      <p:sp>
        <p:nvSpPr>
          <p:cNvPr id="8" name="Rectangle 14"/>
          <p:cNvSpPr>
            <a:spLocks noGrp="1" noChangeArrowheads="1"/>
          </p:cNvSpPr>
          <p:nvPr>
            <p:ph type="sldNum" sz="quarter" idx="12"/>
          </p:nvPr>
        </p:nvSpPr>
        <p:spPr/>
        <p:txBody>
          <a:bodyPr/>
          <a:lstStyle>
            <a:lvl1pPr>
              <a:defRPr/>
            </a:lvl1pPr>
          </a:lstStyle>
          <a:p>
            <a:pPr>
              <a:defRPr/>
            </a:pPr>
            <a:fld id="{1D7163B6-2FEF-43ED-861B-5D57D8F62FA0}"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4074732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83D55202-D3BF-49FD-A885-01DED76A355E}"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lvl1pPr>
              <a:defRPr/>
            </a:lvl1pPr>
          </a:lstStyle>
          <a:p>
            <a:pPr>
              <a:defRPr/>
            </a:pPr>
            <a:fld id="{B4024379-499E-448B-AEE5-776A8FDC1EB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780063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hart">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9"/>
            <a:ext cx="7543800" cy="12954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0" y="1719263"/>
            <a:ext cx="4038600" cy="44116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4648200" y="1719263"/>
            <a:ext cx="4038600" cy="4411663"/>
          </a:xfrm>
        </p:spPr>
        <p:txBody>
          <a:bodyPr>
            <a:normAutofit/>
          </a:bodyPr>
          <a:lstStyle/>
          <a:p>
            <a:pPr lvl="0"/>
            <a:endParaRPr lang="zh-TW" altLang="en-US" noProof="0"/>
          </a:p>
        </p:txBody>
      </p:sp>
      <p:sp>
        <p:nvSpPr>
          <p:cNvPr id="5" name="日期版面配置區 4"/>
          <p:cNvSpPr>
            <a:spLocks noGrp="1"/>
          </p:cNvSpPr>
          <p:nvPr>
            <p:ph type="dt" sz="half" idx="10"/>
          </p:nvPr>
        </p:nvSpPr>
        <p:spPr>
          <a:xfrm>
            <a:off x="457200" y="6248400"/>
            <a:ext cx="2133600" cy="457200"/>
          </a:xfrm>
        </p:spPr>
        <p:txBody>
          <a:bodyPr/>
          <a:lstStyle>
            <a:lvl1pPr>
              <a:defRPr/>
            </a:lvl1pPr>
          </a:lstStyle>
          <a:p>
            <a:pPr>
              <a:defRPr/>
            </a:pPr>
            <a:fld id="{C389DE80-A973-43A2-BB1B-57AED880FA49}" type="datetime1">
              <a:rPr lang="zh-TW" altLang="en-US" smtClean="0">
                <a:solidFill>
                  <a:prstClr val="black">
                    <a:tint val="75000"/>
                  </a:prstClr>
                </a:solidFill>
              </a:rPr>
              <a:t>2021/3/10</a:t>
            </a:fld>
            <a:endParaRPr lang="en-US" altLang="zh-TW">
              <a:solidFill>
                <a:prstClr val="black">
                  <a:tint val="75000"/>
                </a:prstClr>
              </a:solidFill>
            </a:endParaRPr>
          </a:p>
        </p:txBody>
      </p:sp>
      <p:sp>
        <p:nvSpPr>
          <p:cNvPr id="6" name="頁尾版面配置區 5"/>
          <p:cNvSpPr>
            <a:spLocks noGrp="1"/>
          </p:cNvSpPr>
          <p:nvPr>
            <p:ph type="ftr" sz="quarter" idx="11"/>
          </p:nvPr>
        </p:nvSpPr>
        <p:spPr>
          <a:xfrm>
            <a:off x="3124200" y="6248400"/>
            <a:ext cx="2895600" cy="457200"/>
          </a:xfrm>
        </p:spPr>
        <p:txBody>
          <a:bodyPr/>
          <a:lstStyle>
            <a:lvl1pPr>
              <a:defRPr/>
            </a:lvl1pPr>
          </a:lstStyle>
          <a:p>
            <a:pPr>
              <a:defRPr/>
            </a:pPr>
            <a:endParaRPr lang="en-US" altLang="zh-TW">
              <a:solidFill>
                <a:prstClr val="black">
                  <a:tint val="75000"/>
                </a:prstClr>
              </a:solidFill>
            </a:endParaRPr>
          </a:p>
        </p:txBody>
      </p:sp>
      <p:sp>
        <p:nvSpPr>
          <p:cNvPr id="7" name="投影片編號版面配置區 6"/>
          <p:cNvSpPr>
            <a:spLocks noGrp="1"/>
          </p:cNvSpPr>
          <p:nvPr>
            <p:ph type="sldNum" sz="quarter" idx="12"/>
          </p:nvPr>
        </p:nvSpPr>
        <p:spPr>
          <a:xfrm>
            <a:off x="6553200" y="6248400"/>
            <a:ext cx="2133600" cy="457200"/>
          </a:xfrm>
        </p:spPr>
        <p:txBody>
          <a:bodyPr/>
          <a:lstStyle>
            <a:lvl1pPr>
              <a:defRPr/>
            </a:lvl1pPr>
          </a:lstStyle>
          <a:p>
            <a:pPr>
              <a:defRPr/>
            </a:pPr>
            <a:fld id="{E19D8310-4614-4CC3-A6D0-2D2AC9741477}"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286528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 Templateswise.com">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0" y="1879368"/>
            <a:ext cx="8229600" cy="4525963"/>
          </a:xfrm>
        </p:spPr>
        <p:txBody>
          <a:bodyPr/>
          <a:lstStyle>
            <a:lvl1pPr>
              <a:defRPr/>
            </a:lvl1pPr>
          </a:lstStyle>
          <a:p>
            <a:pPr lvl="0"/>
            <a:r>
              <a:rPr lang="zh-TW" altLang="en-US"/>
              <a:t>按一下以編輯母片文字樣式</a:t>
            </a:r>
          </a:p>
        </p:txBody>
      </p:sp>
      <p:sp>
        <p:nvSpPr>
          <p:cNvPr id="7" name="Title 1"/>
          <p:cNvSpPr>
            <a:spLocks noGrp="1"/>
          </p:cNvSpPr>
          <p:nvPr>
            <p:ph type="title"/>
          </p:nvPr>
        </p:nvSpPr>
        <p:spPr>
          <a:xfrm>
            <a:off x="457200" y="553805"/>
            <a:ext cx="8229600" cy="1143000"/>
          </a:xfrm>
        </p:spPr>
        <p:txBody>
          <a:bodyPr/>
          <a:lstStyle>
            <a:lvl1pPr>
              <a:defRPr>
                <a:solidFill>
                  <a:schemeClr val="tx2"/>
                </a:solidFill>
              </a:defRPr>
            </a:lvl1pPr>
          </a:lstStyle>
          <a:p>
            <a:r>
              <a:rPr lang="zh-TW" altLang="en-US"/>
              <a:t>按一下以編輯母片標題樣式</a:t>
            </a:r>
            <a:endParaRPr lang="fr-CA" dirty="0"/>
          </a:p>
        </p:txBody>
      </p:sp>
    </p:spTree>
    <p:extLst>
      <p:ext uri="{BB962C8B-B14F-4D97-AF65-F5344CB8AC3E}">
        <p14:creationId xmlns:p14="http://schemas.microsoft.com/office/powerpoint/2010/main" val="1921299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2B3895BF-B338-451A-A53E-EBBDDFFF7405}"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B768B969-5AA1-4637-B090-4E9CD0C0433F}"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42416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EA5380E9-A3E0-4C8A-B451-6D0C58552A42}"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8"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9" name="投影片編號版面配置區 5"/>
          <p:cNvSpPr>
            <a:spLocks noGrp="1"/>
          </p:cNvSpPr>
          <p:nvPr>
            <p:ph type="sldNum" sz="quarter" idx="12"/>
          </p:nvPr>
        </p:nvSpPr>
        <p:spPr/>
        <p:txBody>
          <a:bodyPr/>
          <a:lstStyle>
            <a:lvl1pPr>
              <a:defRPr/>
            </a:lvl1pPr>
          </a:lstStyle>
          <a:p>
            <a:pPr>
              <a:defRPr/>
            </a:pPr>
            <a:fld id="{E62865D2-FA59-4DBA-973F-A2E9CBF2DE6B}"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751040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B634041-7AB9-4AF5-918D-5FC3555AE76E}"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4"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5" name="投影片編號版面配置區 5"/>
          <p:cNvSpPr>
            <a:spLocks noGrp="1"/>
          </p:cNvSpPr>
          <p:nvPr>
            <p:ph type="sldNum" sz="quarter" idx="12"/>
          </p:nvPr>
        </p:nvSpPr>
        <p:spPr/>
        <p:txBody>
          <a:bodyPr/>
          <a:lstStyle>
            <a:lvl1pPr>
              <a:defRPr/>
            </a:lvl1pPr>
          </a:lstStyle>
          <a:p>
            <a:pPr>
              <a:defRPr/>
            </a:pPr>
            <a:fld id="{5AC055F6-56DF-49B0-AF81-E2291C04F182}"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87406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E99D04B-36A4-4D8F-B444-38F177204377}"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3"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4" name="投影片編號版面配置區 5"/>
          <p:cNvSpPr>
            <a:spLocks noGrp="1"/>
          </p:cNvSpPr>
          <p:nvPr>
            <p:ph type="sldNum" sz="quarter" idx="12"/>
          </p:nvPr>
        </p:nvSpPr>
        <p:spPr/>
        <p:txBody>
          <a:bodyPr/>
          <a:lstStyle>
            <a:lvl1pPr>
              <a:defRPr/>
            </a:lvl1pPr>
          </a:lstStyle>
          <a:p>
            <a:pPr>
              <a:defRPr/>
            </a:pPr>
            <a:fld id="{4C41AD94-AEC2-4269-8437-AE8ADE699CC7}"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1562167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8620202-631C-4261-91CE-8CA36220C849}"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CDC3522D-00B2-4773-BC80-1249D3504941}"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407113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B07122F-A743-4212-95C9-9B5279B2FA26}"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6" name="頁尾版面配置區 4"/>
          <p:cNvSpPr>
            <a:spLocks noGrp="1"/>
          </p:cNvSpPr>
          <p:nvPr>
            <p:ph type="ftr" sz="quarter" idx="11"/>
          </p:nvPr>
        </p:nvSpPr>
        <p:spPr/>
        <p:txBody>
          <a:bodyPr/>
          <a:lstStyle>
            <a:lvl1pPr>
              <a:defRPr/>
            </a:lvl1pPr>
          </a:lstStyle>
          <a:p>
            <a:pPr>
              <a:defRPr/>
            </a:pPr>
            <a:endParaRPr lang="zh-TW" altLang="en-US">
              <a:solidFill>
                <a:prstClr val="black">
                  <a:tint val="75000"/>
                </a:prstClr>
              </a:solidFill>
            </a:endParaRPr>
          </a:p>
        </p:txBody>
      </p:sp>
      <p:sp>
        <p:nvSpPr>
          <p:cNvPr id="7" name="投影片編號版面配置區 5"/>
          <p:cNvSpPr>
            <a:spLocks noGrp="1"/>
          </p:cNvSpPr>
          <p:nvPr>
            <p:ph type="sldNum" sz="quarter" idx="12"/>
          </p:nvPr>
        </p:nvSpPr>
        <p:spPr/>
        <p:txBody>
          <a:bodyPr/>
          <a:lstStyle>
            <a:lvl1pPr>
              <a:defRPr/>
            </a:lvl1pPr>
          </a:lstStyle>
          <a:p>
            <a:pPr>
              <a:defRPr/>
            </a:pPr>
            <a:fld id="{D863E64F-F64A-4411-88F3-1D9F5A6D0653}" type="slidenum">
              <a:rPr lang="zh-TW" altLang="en-US">
                <a:solidFill>
                  <a:prstClr val="black">
                    <a:tint val="75000"/>
                  </a:prstClr>
                </a:solidFill>
              </a:rPr>
              <a:pPr>
                <a:defRPr/>
              </a:pPr>
              <a:t>‹#›</a:t>
            </a:fld>
            <a:endParaRPr lang="zh-TW" altLang="en-US">
              <a:solidFill>
                <a:prstClr val="black">
                  <a:tint val="75000"/>
                </a:prstClr>
              </a:solidFill>
            </a:endParaRPr>
          </a:p>
        </p:txBody>
      </p:sp>
    </p:spTree>
    <p:extLst>
      <p:ext uri="{BB962C8B-B14F-4D97-AF65-F5344CB8AC3E}">
        <p14:creationId xmlns:p14="http://schemas.microsoft.com/office/powerpoint/2010/main" val="86593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BC5439F3-53D7-4852-87DB-E2B56BE0DAE5}"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19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95"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7A0E81DA-59A3-4C9F-B306-86D1E454FDB6}" type="datetime1">
              <a:rPr lang="zh-TW" altLang="en-US" smtClean="0">
                <a:solidFill>
                  <a:prstClr val="black">
                    <a:tint val="75000"/>
                  </a:prstClr>
                </a:solidFill>
              </a:rPr>
              <a:t>2021/3/10</a:t>
            </a:fld>
            <a:endParaRPr lang="zh-TW" altLang="en-US">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schemeClr val="tx1">
                    <a:tint val="75000"/>
                  </a:schemeClr>
                </a:solidFill>
                <a:latin typeface="+mn-lt"/>
                <a:ea typeface="+mn-ea"/>
              </a:defRPr>
            </a:lvl1pPr>
          </a:lstStyle>
          <a:p>
            <a:pPr>
              <a:defRPr/>
            </a:pPr>
            <a:fld id="{337B06C7-1CBF-4E74-9E35-D3F4AE7B4611}" type="slidenum">
              <a:rPr lang="zh-TW" altLang="en-US">
                <a:solidFill>
                  <a:prstClr val="black">
                    <a:tint val="75000"/>
                  </a:prstClr>
                </a:solidFill>
              </a:rPr>
              <a:pPr>
                <a:defRPr/>
              </a:pPr>
              <a:t>‹#›</a:t>
            </a:fld>
            <a:endParaRPr lang="zh-TW" altLang="en-US">
              <a:solidFill>
                <a:prstClr val="black">
                  <a:tint val="75000"/>
                </a:prstClr>
              </a:solidFill>
            </a:endParaRPr>
          </a:p>
        </p:txBody>
      </p:sp>
      <p:pic>
        <p:nvPicPr>
          <p:cNvPr id="1031" name="圖片 6"/>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7301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22.xml"/><Relationship Id="rId3" Type="http://schemas.openxmlformats.org/officeDocument/2006/relationships/slide" Target="slide27.xml"/><Relationship Id="rId7" Type="http://schemas.openxmlformats.org/officeDocument/2006/relationships/slide" Target="slide42.xml"/><Relationship Id="rId12" Type="http://schemas.openxmlformats.org/officeDocument/2006/relationships/slide" Target="slide5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slide" Target="slide41.xml"/><Relationship Id="rId11" Type="http://schemas.openxmlformats.org/officeDocument/2006/relationships/slide" Target="slide51.xml"/><Relationship Id="rId5" Type="http://schemas.openxmlformats.org/officeDocument/2006/relationships/slide" Target="slide20.xml"/><Relationship Id="rId10" Type="http://schemas.openxmlformats.org/officeDocument/2006/relationships/slide" Target="slide50.xml"/><Relationship Id="rId4" Type="http://schemas.openxmlformats.org/officeDocument/2006/relationships/slide" Target="slide21.xml"/><Relationship Id="rId9" Type="http://schemas.openxmlformats.org/officeDocument/2006/relationships/slide" Target="slide49.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0.xm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18" Type="http://schemas.openxmlformats.org/officeDocument/2006/relationships/image" Target="../media/image10.png"/><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1.xml"/><Relationship Id="rId16" Type="http://schemas.openxmlformats.org/officeDocument/2006/relationships/diagramColors" Target="../diagrams/colors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image" Target="../media/image10.pn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2.xml"/><Relationship Id="rId16" Type="http://schemas.openxmlformats.org/officeDocument/2006/relationships/diagramColors" Target="../diagrams/colors9.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19" Type="http://schemas.openxmlformats.org/officeDocument/2006/relationships/image" Target="../media/image11.png"/><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image" Target="../media/image10.png"/><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3.xml"/><Relationship Id="rId16" Type="http://schemas.openxmlformats.org/officeDocument/2006/relationships/diagramColors" Target="../diagrams/colors12.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image" Target="../media/image12.png"/><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4.xml"/><Relationship Id="rId13" Type="http://schemas.openxmlformats.org/officeDocument/2006/relationships/diagramData" Target="../diagrams/data15.xml"/><Relationship Id="rId18" Type="http://schemas.openxmlformats.org/officeDocument/2006/relationships/image" Target="../media/image10.png"/><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17" Type="http://schemas.microsoft.com/office/2007/relationships/diagramDrawing" Target="../diagrams/drawing15.xml"/><Relationship Id="rId2" Type="http://schemas.openxmlformats.org/officeDocument/2006/relationships/notesSlide" Target="../notesSlides/notesSlide14.xml"/><Relationship Id="rId16" Type="http://schemas.openxmlformats.org/officeDocument/2006/relationships/diagramColors" Target="../diagrams/colors15.xml"/><Relationship Id="rId1" Type="http://schemas.openxmlformats.org/officeDocument/2006/relationships/slideLayout" Target="../slideLayouts/slideLayout7.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5" Type="http://schemas.openxmlformats.org/officeDocument/2006/relationships/diagramQuickStyle" Target="../diagrams/quickStyle15.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 Id="rId14" Type="http://schemas.openxmlformats.org/officeDocument/2006/relationships/diagramLayout" Target="../diagrams/layout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3.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3.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6.w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9.wmf"/><Relationship Id="rId4" Type="http://schemas.openxmlformats.org/officeDocument/2006/relationships/image" Target="../media/image20.wmf"/></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diagramLayout" Target="../diagrams/layout27.xml"/><Relationship Id="rId3" Type="http://schemas.openxmlformats.org/officeDocument/2006/relationships/diagramLayout" Target="../diagrams/layout26.xml"/><Relationship Id="rId7" Type="http://schemas.openxmlformats.org/officeDocument/2006/relationships/diagramData" Target="../diagrams/data27.xml"/><Relationship Id="rId2" Type="http://schemas.openxmlformats.org/officeDocument/2006/relationships/diagramData" Target="../diagrams/data26.xml"/><Relationship Id="rId1" Type="http://schemas.openxmlformats.org/officeDocument/2006/relationships/slideLayout" Target="../slideLayouts/slideLayout15.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0" Type="http://schemas.openxmlformats.org/officeDocument/2006/relationships/diagramColors" Target="../diagrams/colors27.xml"/><Relationship Id="rId4" Type="http://schemas.openxmlformats.org/officeDocument/2006/relationships/diagramQuickStyle" Target="../diagrams/quickStyle26.xml"/><Relationship Id="rId9" Type="http://schemas.openxmlformats.org/officeDocument/2006/relationships/diagramQuickStyle" Target="../diagrams/quickStyle27.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2.jpeg"/></Relationships>
</file>

<file path=ppt/slides/_rels/slide81.xml.rels><?xml version="1.0" encoding="UTF-8" standalone="yes"?>
<Relationships xmlns="http://schemas.openxmlformats.org/package/2006/relationships"><Relationship Id="rId8" Type="http://schemas.openxmlformats.org/officeDocument/2006/relationships/diagramData" Target="../diagrams/data29.xml"/><Relationship Id="rId13" Type="http://schemas.openxmlformats.org/officeDocument/2006/relationships/diagramData" Target="../diagrams/data30.xml"/><Relationship Id="rId18" Type="http://schemas.openxmlformats.org/officeDocument/2006/relationships/image" Target="../media/image33.png"/><Relationship Id="rId3" Type="http://schemas.openxmlformats.org/officeDocument/2006/relationships/diagramData" Target="../diagrams/data28.xml"/><Relationship Id="rId7" Type="http://schemas.microsoft.com/office/2007/relationships/diagramDrawing" Target="../diagrams/drawing28.xml"/><Relationship Id="rId12" Type="http://schemas.microsoft.com/office/2007/relationships/diagramDrawing" Target="../diagrams/drawing29.xml"/><Relationship Id="rId17" Type="http://schemas.microsoft.com/office/2007/relationships/diagramDrawing" Target="../diagrams/drawing30.xml"/><Relationship Id="rId2" Type="http://schemas.openxmlformats.org/officeDocument/2006/relationships/notesSlide" Target="../notesSlides/notesSlide60.xml"/><Relationship Id="rId16" Type="http://schemas.openxmlformats.org/officeDocument/2006/relationships/diagramColors" Target="../diagrams/colors30.xml"/><Relationship Id="rId1" Type="http://schemas.openxmlformats.org/officeDocument/2006/relationships/slideLayout" Target="../slideLayouts/slideLayout7.xml"/><Relationship Id="rId6" Type="http://schemas.openxmlformats.org/officeDocument/2006/relationships/diagramColors" Target="../diagrams/colors28.xml"/><Relationship Id="rId11" Type="http://schemas.openxmlformats.org/officeDocument/2006/relationships/diagramColors" Target="../diagrams/colors29.xml"/><Relationship Id="rId5" Type="http://schemas.openxmlformats.org/officeDocument/2006/relationships/diagramQuickStyle" Target="../diagrams/quickStyle28.xml"/><Relationship Id="rId15" Type="http://schemas.openxmlformats.org/officeDocument/2006/relationships/diagramQuickStyle" Target="../diagrams/quickStyle30.xml"/><Relationship Id="rId10" Type="http://schemas.openxmlformats.org/officeDocument/2006/relationships/diagramQuickStyle" Target="../diagrams/quickStyle29.xml"/><Relationship Id="rId4" Type="http://schemas.openxmlformats.org/officeDocument/2006/relationships/diagramLayout" Target="../diagrams/layout28.xml"/><Relationship Id="rId9" Type="http://schemas.openxmlformats.org/officeDocument/2006/relationships/diagramLayout" Target="../diagrams/layout29.xml"/><Relationship Id="rId14" Type="http://schemas.openxmlformats.org/officeDocument/2006/relationships/diagramLayout" Target="../diagrams/layout30.xml"/></Relationships>
</file>

<file path=ppt/slides/_rels/slide82.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83.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34.pn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86.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36.png"/><Relationship Id="rId7" Type="http://schemas.openxmlformats.org/officeDocument/2006/relationships/diagramColors" Target="../diagrams/colors37.xml"/><Relationship Id="rId2" Type="http://schemas.openxmlformats.org/officeDocument/2006/relationships/image" Target="../media/image35.png"/><Relationship Id="rId1" Type="http://schemas.openxmlformats.org/officeDocument/2006/relationships/slideLayout" Target="../slideLayouts/slideLayout9.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87.xml.rels><?xml version="1.0" encoding="UTF-8" standalone="yes"?>
<Relationships xmlns="http://schemas.openxmlformats.org/package/2006/relationships"><Relationship Id="rId8" Type="http://schemas.openxmlformats.org/officeDocument/2006/relationships/diagramLayout" Target="../diagrams/layout39.xml"/><Relationship Id="rId3" Type="http://schemas.openxmlformats.org/officeDocument/2006/relationships/diagramLayout" Target="../diagrams/layout38.xml"/><Relationship Id="rId7" Type="http://schemas.openxmlformats.org/officeDocument/2006/relationships/diagramData" Target="../diagrams/data39.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11" Type="http://schemas.microsoft.com/office/2007/relationships/diagramDrawing" Target="../diagrams/drawing39.xml"/><Relationship Id="rId5" Type="http://schemas.openxmlformats.org/officeDocument/2006/relationships/diagramColors" Target="../diagrams/colors38.xml"/><Relationship Id="rId10" Type="http://schemas.openxmlformats.org/officeDocument/2006/relationships/diagramColors" Target="../diagrams/colors39.xml"/><Relationship Id="rId4" Type="http://schemas.openxmlformats.org/officeDocument/2006/relationships/diagramQuickStyle" Target="../diagrams/quickStyle38.xml"/><Relationship Id="rId9" Type="http://schemas.openxmlformats.org/officeDocument/2006/relationships/diagramQuickStyle" Target="../diagrams/quickStyle39.xml"/></Relationships>
</file>

<file path=ppt/slides/_rels/slide88.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37.jpe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adapt.k12ea.gov.tw/"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hyperlink" Target="http://www.12basic.chc.edu.tw/index.asp" TargetMode="External"/><Relationship Id="rId4" Type="http://schemas.openxmlformats.org/officeDocument/2006/relationships/image" Target="../media/image39.png"/></Relationships>
</file>

<file path=ppt/slides/_rels/slide93.xml.rels><?xml version="1.0" encoding="UTF-8" standalone="yes"?>
<Relationships xmlns="http://schemas.openxmlformats.org/package/2006/relationships"><Relationship Id="rId3" Type="http://schemas.openxmlformats.org/officeDocument/2006/relationships/hyperlink" Target="Walk_On.mp4" TargetMode="External"/><Relationship Id="rId2" Type="http://schemas.openxmlformats.org/officeDocument/2006/relationships/notesSlide" Target="../notesSlides/notesSlide66.xml"/><Relationship Id="rId1" Type="http://schemas.openxmlformats.org/officeDocument/2006/relationships/slideLayout" Target="../slideLayouts/slideLayout22.xml"/><Relationship Id="rId5" Type="http://schemas.openxmlformats.org/officeDocument/2006/relationships/image" Target="../media/image42.png"/><Relationship Id="rId4" Type="http://schemas.openxmlformats.org/officeDocument/2006/relationships/image" Target="../media/image41.png"/></Relationships>
</file>

<file path=ppt/slides/_rels/slide9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a:t>
            </a:fld>
            <a:endParaRPr lang="zh-TW" altLang="en-US" dirty="0">
              <a:solidFill>
                <a:prstClr val="black">
                  <a:tint val="75000"/>
                </a:prstClr>
              </a:solidFill>
            </a:endParaRPr>
          </a:p>
        </p:txBody>
      </p:sp>
      <p:sp>
        <p:nvSpPr>
          <p:cNvPr id="6" name="標題 1"/>
          <p:cNvSpPr>
            <a:spLocks noGrp="1"/>
          </p:cNvSpPr>
          <p:nvPr>
            <p:ph type="ctrTitle"/>
          </p:nvPr>
        </p:nvSpPr>
        <p:spPr>
          <a:xfrm>
            <a:off x="251520" y="1412776"/>
            <a:ext cx="8748464" cy="2304256"/>
          </a:xfrm>
          <a:ln>
            <a:miter lim="800000"/>
            <a:headEnd/>
            <a:tailEnd/>
          </a:ln>
        </p:spPr>
        <p:txBody>
          <a:bodyPr rtlCol="0">
            <a:normAutofit fontScale="90000"/>
          </a:bodyPr>
          <a:lstStyle/>
          <a:p>
            <a:pPr eaLnBrk="1" fontAlgn="auto" hangingPunct="1">
              <a:lnSpc>
                <a:spcPct val="150000"/>
              </a:lnSpc>
              <a:spcAft>
                <a:spcPts val="0"/>
              </a:spcAft>
              <a:defRPr/>
            </a:pP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十二年國民基本教育</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110</a:t>
            </a:r>
            <a:r>
              <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年彰化區適性入學宣導</a:t>
            </a:r>
            <a: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
            </a:r>
            <a:br>
              <a:rPr lang="en-US" altLang="zh-TW"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br>
            <a:endParaRPr lang="zh-TW" alt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endParaRPr>
          </a:p>
        </p:txBody>
      </p:sp>
      <p:sp>
        <p:nvSpPr>
          <p:cNvPr id="8" name="副標題 2"/>
          <p:cNvSpPr txBox="1">
            <a:spLocks/>
          </p:cNvSpPr>
          <p:nvPr/>
        </p:nvSpPr>
        <p:spPr>
          <a:xfrm>
            <a:off x="2953392" y="3602215"/>
            <a:ext cx="5733408" cy="2203048"/>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彰化縣十二年國教宣導團</a:t>
            </a: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講師</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鹿江國際中小學</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a:solidFill>
                  <a:srgbClr val="000099"/>
                </a:solidFill>
                <a:effectLst>
                  <a:outerShdw blurRad="38100" dist="38100" dir="2700000" algn="tl">
                    <a:srgbClr val="C0C0C0"/>
                  </a:outerShdw>
                </a:effectLst>
                <a:latin typeface="微軟正黑體" pitchFamily="34" charset="-120"/>
                <a:ea typeface="微軟正黑體" pitchFamily="34" charset="-120"/>
              </a:rPr>
              <a:t> </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      </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黃俊偉校長</a:t>
            </a:r>
            <a:endPar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時間</a:t>
            </a:r>
            <a:r>
              <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rPr>
              <a:t>:110</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年</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3</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月</a:t>
            </a:r>
            <a:r>
              <a:rPr lang="en-US" altLang="zh-TW"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12</a:t>
            </a:r>
            <a:r>
              <a:rPr lang="zh-TW" altLang="en-US" sz="2800" b="1" dirty="0" smtClean="0">
                <a:solidFill>
                  <a:srgbClr val="000099"/>
                </a:solidFill>
                <a:effectLst>
                  <a:outerShdw blurRad="38100" dist="38100" dir="2700000" algn="tl">
                    <a:srgbClr val="C0C0C0"/>
                  </a:outerShdw>
                </a:effectLst>
                <a:latin typeface="微軟正黑體" pitchFamily="34" charset="-120"/>
                <a:ea typeface="微軟正黑體" pitchFamily="34" charset="-120"/>
              </a:rPr>
              <a:t>日</a:t>
            </a: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a:p>
            <a:pPr>
              <a:lnSpc>
                <a:spcPct val="150000"/>
              </a:lnSpc>
              <a:defRPr/>
            </a:pPr>
            <a:endParaRPr lang="en-US" altLang="zh-TW" sz="2800" b="1" dirty="0">
              <a:solidFill>
                <a:srgbClr val="000099"/>
              </a:solidFill>
              <a:effectLst>
                <a:outerShdw blurRad="38100" dist="38100" dir="2700000" algn="tl">
                  <a:srgbClr val="C0C0C0"/>
                </a:outerShdw>
              </a:effectLst>
              <a:latin typeface="微軟正黑體" pitchFamily="34" charset="-120"/>
              <a:ea typeface="微軟正黑體" pitchFamily="34" charset="-120"/>
            </a:endParaRP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 y="3501007"/>
            <a:ext cx="2943048" cy="2304256"/>
          </a:xfrm>
          <a:prstGeom prst="rect">
            <a:avLst/>
          </a:prstGeom>
        </p:spPr>
      </p:pic>
    </p:spTree>
    <p:extLst>
      <p:ext uri="{BB962C8B-B14F-4D97-AF65-F5344CB8AC3E}">
        <p14:creationId xmlns:p14="http://schemas.microsoft.com/office/powerpoint/2010/main" val="359026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435118" y="6357296"/>
            <a:ext cx="2133600" cy="365125"/>
          </a:xfrm>
        </p:spPr>
        <p:txBody>
          <a:bodyPr/>
          <a:lstStyle/>
          <a:p>
            <a:pPr>
              <a:defRPr/>
            </a:pPr>
            <a:fld id="{E45E2808-6723-4F2A-800F-8123E86B1AC4}" type="slidenum">
              <a:rPr lang="zh-TW" altLang="en-US"/>
              <a:pPr>
                <a:defRPr/>
              </a:pPr>
              <a:t>10</a:t>
            </a:fld>
            <a:endParaRPr lang="zh-TW" altLang="en-US" dirty="0"/>
          </a:p>
        </p:txBody>
      </p:sp>
      <p:sp>
        <p:nvSpPr>
          <p:cNvPr id="6" name="標題 3"/>
          <p:cNvSpPr txBox="1">
            <a:spLocks/>
          </p:cNvSpPr>
          <p:nvPr/>
        </p:nvSpPr>
        <p:spPr bwMode="auto">
          <a:xfrm>
            <a:off x="0" y="13156"/>
            <a:ext cx="9144000" cy="888231"/>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會考注意事項</a:t>
            </a:r>
          </a:p>
        </p:txBody>
      </p:sp>
      <p:sp>
        <p:nvSpPr>
          <p:cNvPr id="3" name="圓角矩形 2"/>
          <p:cNvSpPr/>
          <p:nvPr/>
        </p:nvSpPr>
        <p:spPr>
          <a:xfrm>
            <a:off x="293923" y="1197392"/>
            <a:ext cx="8613935" cy="720080"/>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會考為檢定國中三年學力而設計，每位同學均須參加</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sp>
        <p:nvSpPr>
          <p:cNvPr id="7" name="圓角矩形 6"/>
          <p:cNvSpPr/>
          <p:nvPr/>
        </p:nvSpPr>
        <p:spPr>
          <a:xfrm>
            <a:off x="282636" y="2155217"/>
            <a:ext cx="8613934" cy="735776"/>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itchFamily="34" charset="-120"/>
                <a:ea typeface="微軟正黑體" pitchFamily="34" charset="-120"/>
              </a:rPr>
              <a:t>免報名費，採集中考場測驗，</a:t>
            </a:r>
            <a:r>
              <a:rPr lang="zh-TW" altLang="zh-TW" sz="2600" b="1" dirty="0">
                <a:solidFill>
                  <a:schemeClr val="bg1"/>
                </a:solidFill>
                <a:latin typeface="微軟正黑體" pitchFamily="34" charset="-120"/>
                <a:ea typeface="微軟正黑體" pitchFamily="34" charset="-120"/>
              </a:rPr>
              <a:t>試場全面開放</a:t>
            </a:r>
            <a:r>
              <a:rPr lang="zh-TW" altLang="en-US" sz="2600" b="1" dirty="0">
                <a:solidFill>
                  <a:schemeClr val="bg1"/>
                </a:solidFill>
                <a:latin typeface="微軟正黑體" pitchFamily="34" charset="-120"/>
                <a:ea typeface="微軟正黑體" pitchFamily="34" charset="-120"/>
              </a:rPr>
              <a:t>冷氣服務</a:t>
            </a:r>
            <a:endParaRPr lang="en-US" altLang="zh-TW" sz="2600" b="1" dirty="0">
              <a:solidFill>
                <a:schemeClr val="bg1"/>
              </a:solidFill>
              <a:latin typeface="微軟正黑體" pitchFamily="34" charset="-120"/>
              <a:ea typeface="微軟正黑體" pitchFamily="34" charset="-120"/>
            </a:endParaRPr>
          </a:p>
        </p:txBody>
      </p:sp>
      <p:sp>
        <p:nvSpPr>
          <p:cNvPr id="8" name="圓角矩形 7"/>
          <p:cNvSpPr/>
          <p:nvPr/>
        </p:nvSpPr>
        <p:spPr>
          <a:xfrm>
            <a:off x="265033" y="3051337"/>
            <a:ext cx="8613934" cy="830057"/>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zh-TW" sz="2600" b="1" dirty="0">
                <a:solidFill>
                  <a:schemeClr val="bg1"/>
                </a:solidFill>
                <a:latin typeface="微軟正黑體" pitchFamily="34" charset="-120"/>
                <a:ea typeface="微軟正黑體" pitchFamily="34" charset="-120"/>
              </a:rPr>
              <a:t>身心障礙</a:t>
            </a:r>
            <a:r>
              <a:rPr lang="zh-TW" altLang="en-US" sz="2600" b="1" dirty="0">
                <a:solidFill>
                  <a:schemeClr val="bg1"/>
                </a:solidFill>
                <a:latin typeface="微軟正黑體" pitchFamily="34" charset="-120"/>
                <a:ea typeface="微軟正黑體" pitchFamily="34" charset="-120"/>
              </a:rPr>
              <a:t>、突發傷病或懷孕學生可申請特殊試場應</a:t>
            </a:r>
            <a:r>
              <a:rPr lang="zh-TW" altLang="zh-TW" sz="2600" b="1" dirty="0">
                <a:solidFill>
                  <a:schemeClr val="bg1"/>
                </a:solidFill>
                <a:latin typeface="微軟正黑體" pitchFamily="34" charset="-120"/>
                <a:ea typeface="微軟正黑體" pitchFamily="34" charset="-120"/>
              </a:rPr>
              <a:t>考服務</a:t>
            </a:r>
            <a:endParaRPr lang="zh-TW" altLang="en-US" sz="2600" b="1" dirty="0">
              <a:solidFill>
                <a:schemeClr val="bg1"/>
              </a:solidFill>
              <a:latin typeface="微軟正黑體" pitchFamily="34" charset="-120"/>
              <a:ea typeface="微軟正黑體" pitchFamily="34" charset="-120"/>
            </a:endParaRPr>
          </a:p>
        </p:txBody>
      </p:sp>
      <p:sp>
        <p:nvSpPr>
          <p:cNvPr id="9" name="圓角矩形 8"/>
          <p:cNvSpPr/>
          <p:nvPr/>
        </p:nvSpPr>
        <p:spPr>
          <a:xfrm>
            <a:off x="293052" y="4022230"/>
            <a:ext cx="8585914" cy="1134962"/>
          </a:xfrm>
          <a:prstGeom prst="roundRect">
            <a:avLst/>
          </a:prstGeom>
          <a:solidFill>
            <a:srgbClr val="7030A0"/>
          </a:solidFill>
        </p:spPr>
        <p:style>
          <a:lnRef idx="2">
            <a:schemeClr val="accent4"/>
          </a:lnRef>
          <a:fillRef idx="1">
            <a:schemeClr val="lt1"/>
          </a:fillRef>
          <a:effectRef idx="0">
            <a:schemeClr val="accent4"/>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試場一般違規採計點，每記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點扣教育會考總積分</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a:t>
            </a:r>
            <a:endParaRPr lang="en-US" altLang="zh-TW" sz="2600" b="1" dirty="0">
              <a:solidFill>
                <a:schemeClr val="bg1"/>
              </a:solidFill>
              <a:latin typeface="微軟正黑體" panose="020B0604030504040204" pitchFamily="34" charset="-120"/>
              <a:ea typeface="微軟正黑體" panose="020B0604030504040204" pitchFamily="34" charset="-120"/>
            </a:endParaRPr>
          </a:p>
          <a:p>
            <a:pPr>
              <a:defRPr/>
            </a:pPr>
            <a:r>
              <a:rPr lang="en-US" altLang="zh-TW" sz="2600" b="1" dirty="0">
                <a:solidFill>
                  <a:schemeClr val="bg1"/>
                </a:solidFill>
                <a:latin typeface="微軟正黑體" panose="020B0604030504040204" pitchFamily="34" charset="-120"/>
                <a:ea typeface="微軟正黑體" panose="020B0604030504040204" pitchFamily="34" charset="-120"/>
              </a:rPr>
              <a:t>(</a:t>
            </a:r>
            <a:r>
              <a:rPr lang="zh-TW" altLang="en-US" sz="2600" b="1" dirty="0">
                <a:solidFill>
                  <a:schemeClr val="bg1"/>
                </a:solidFill>
                <a:latin typeface="微軟正黑體" panose="020B0604030504040204" pitchFamily="34" charset="-120"/>
                <a:ea typeface="微軟正黑體" panose="020B0604030504040204" pitchFamily="34" charset="-120"/>
              </a:rPr>
              <a:t>彰化區每記</a:t>
            </a:r>
            <a:r>
              <a:rPr lang="en-US" altLang="zh-TW" sz="2600" b="1" dirty="0">
                <a:solidFill>
                  <a:schemeClr val="bg1"/>
                </a:solidFill>
                <a:latin typeface="微軟正黑體" panose="020B0604030504040204" pitchFamily="34" charset="-120"/>
                <a:ea typeface="微軟正黑體" panose="020B0604030504040204" pitchFamily="34" charset="-120"/>
              </a:rPr>
              <a:t>1</a:t>
            </a:r>
            <a:r>
              <a:rPr lang="zh-TW" altLang="en-US" sz="2600" b="1" dirty="0">
                <a:solidFill>
                  <a:schemeClr val="bg1"/>
                </a:solidFill>
                <a:latin typeface="微軟正黑體" panose="020B0604030504040204" pitchFamily="34" charset="-120"/>
                <a:ea typeface="微軟正黑體" panose="020B0604030504040204" pitchFamily="34" charset="-120"/>
              </a:rPr>
              <a:t>點扣會考總積分</a:t>
            </a:r>
            <a:r>
              <a:rPr lang="en-US" altLang="zh-TW" sz="2600" b="1" dirty="0">
                <a:solidFill>
                  <a:schemeClr val="bg1"/>
                </a:solidFill>
                <a:latin typeface="微軟正黑體" panose="020B0604030504040204" pitchFamily="34" charset="-120"/>
                <a:ea typeface="微軟正黑體" panose="020B0604030504040204" pitchFamily="34" charset="-120"/>
              </a:rPr>
              <a:t>0.45</a:t>
            </a:r>
            <a:r>
              <a:rPr lang="zh-TW" altLang="en-US" sz="2600" b="1" dirty="0">
                <a:solidFill>
                  <a:schemeClr val="bg1"/>
                </a:solidFill>
                <a:latin typeface="微軟正黑體" panose="020B0604030504040204" pitchFamily="34" charset="-120"/>
                <a:ea typeface="微軟正黑體" panose="020B0604030504040204" pitchFamily="34" charset="-120"/>
              </a:rPr>
              <a:t>分，五專則為</a:t>
            </a:r>
            <a:r>
              <a:rPr lang="en-US" altLang="zh-TW" sz="2600" b="1" dirty="0">
                <a:solidFill>
                  <a:schemeClr val="bg1"/>
                </a:solidFill>
                <a:latin typeface="微軟正黑體" panose="020B0604030504040204" pitchFamily="34" charset="-120"/>
                <a:ea typeface="微軟正黑體" panose="020B0604030504040204" pitchFamily="34" charset="-120"/>
              </a:rPr>
              <a:t>0.15</a:t>
            </a:r>
            <a:r>
              <a:rPr lang="zh-TW" altLang="en-US" sz="2600" b="1" dirty="0">
                <a:solidFill>
                  <a:schemeClr val="bg1"/>
                </a:solidFill>
                <a:latin typeface="微軟正黑體" panose="020B0604030504040204" pitchFamily="34" charset="-120"/>
                <a:ea typeface="微軟正黑體" panose="020B0604030504040204" pitchFamily="34" charset="-120"/>
              </a:rPr>
              <a:t>分</a:t>
            </a:r>
            <a:r>
              <a:rPr lang="en-US" altLang="zh-TW" sz="2600" b="1" dirty="0">
                <a:solidFill>
                  <a:schemeClr val="bg1"/>
                </a:solidFill>
                <a:latin typeface="微軟正黑體" panose="020B0604030504040204" pitchFamily="34" charset="-120"/>
                <a:ea typeface="微軟正黑體" panose="020B0604030504040204" pitchFamily="34" charset="-120"/>
              </a:rPr>
              <a:t>)</a:t>
            </a:r>
            <a:endParaRPr lang="zh-TW" altLang="en-US" sz="2600" b="1" dirty="0">
              <a:solidFill>
                <a:schemeClr val="bg1"/>
              </a:solidFill>
              <a:latin typeface="微軟正黑體" panose="020B0604030504040204" pitchFamily="34" charset="-120"/>
              <a:ea typeface="微軟正黑體" panose="020B0604030504040204" pitchFamily="34" charset="-120"/>
            </a:endParaRPr>
          </a:p>
        </p:txBody>
      </p:sp>
      <p:sp>
        <p:nvSpPr>
          <p:cNvPr id="10" name="圓角矩形 9"/>
          <p:cNvSpPr/>
          <p:nvPr/>
        </p:nvSpPr>
        <p:spPr>
          <a:xfrm>
            <a:off x="293052" y="5385620"/>
            <a:ext cx="8585915" cy="942101"/>
          </a:xfrm>
          <a:prstGeom prst="roundRect">
            <a:avLst/>
          </a:prstGeom>
          <a:solidFill>
            <a:schemeClr val="accent2">
              <a:lumMod val="75000"/>
            </a:schemeClr>
          </a:solidFill>
        </p:spPr>
        <p:style>
          <a:lnRef idx="2">
            <a:schemeClr val="accent2"/>
          </a:lnRef>
          <a:fillRef idx="1">
            <a:schemeClr val="lt1"/>
          </a:fillRef>
          <a:effectRef idx="0">
            <a:schemeClr val="accent2"/>
          </a:effectRef>
          <a:fontRef idx="minor">
            <a:schemeClr val="dk1"/>
          </a:fontRef>
        </p:style>
        <p:txBody>
          <a:bodyPr rtlCol="0" anchor="ctr"/>
          <a:lstStyle/>
          <a:p>
            <a:pPr>
              <a:defRPr/>
            </a:pPr>
            <a:r>
              <a:rPr lang="zh-TW" altLang="en-US" sz="2600" b="1" dirty="0">
                <a:solidFill>
                  <a:schemeClr val="bg1"/>
                </a:solidFill>
                <a:latin typeface="微軟正黑體" panose="020B0604030504040204" pitchFamily="34" charset="-120"/>
                <a:ea typeface="微軟正黑體" panose="020B0604030504040204" pitchFamily="34" charset="-120"/>
              </a:rPr>
              <a:t>會考考題為難易適中，每一位學生皆由基礎等級出發，再努力一點，即可進入精熟。</a:t>
            </a:r>
            <a:endParaRPr lang="en-US" altLang="zh-TW" sz="2600" b="1" dirty="0">
              <a:solidFill>
                <a:schemeClr val="bg1"/>
              </a:solidFill>
              <a:latin typeface="微軟正黑體" panose="020B0604030504040204" pitchFamily="34" charset="-120"/>
              <a:ea typeface="微軟正黑體" panose="020B0604030504040204" pitchFamily="34" charset="-120"/>
            </a:endParaRPr>
          </a:p>
        </p:txBody>
      </p:sp>
      <p:pic>
        <p:nvPicPr>
          <p:cNvPr id="19461" name="圖片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6196952"/>
            <a:ext cx="2781288" cy="55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027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5321265"/>
            <a:ext cx="4405547" cy="103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11</a:t>
            </a:fld>
            <a:endParaRPr lang="zh-TW" altLang="en-US">
              <a:solidFill>
                <a:prstClr val="black">
                  <a:tint val="75000"/>
                </a:prstClr>
              </a:solidFill>
            </a:endParaRPr>
          </a:p>
        </p:txBody>
      </p:sp>
    </p:spTree>
    <p:extLst>
      <p:ext uri="{BB962C8B-B14F-4D97-AF65-F5344CB8AC3E}">
        <p14:creationId xmlns:p14="http://schemas.microsoft.com/office/powerpoint/2010/main" val="26205236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12</a:t>
            </a:fld>
            <a:endParaRPr lang="zh-TW" altLang="en-US">
              <a:solidFill>
                <a:prstClr val="black">
                  <a:tint val="75000"/>
                </a:prstClr>
              </a:solidFill>
            </a:endParaRPr>
          </a:p>
        </p:txBody>
      </p:sp>
      <p:sp>
        <p:nvSpPr>
          <p:cNvPr id="7" name="矩形 6"/>
          <p:cNvSpPr/>
          <p:nvPr/>
        </p:nvSpPr>
        <p:spPr>
          <a:xfrm>
            <a:off x="730170" y="3284984"/>
            <a:ext cx="7802137" cy="923330"/>
          </a:xfrm>
          <a:prstGeom prst="rect">
            <a:avLst/>
          </a:prstGeom>
          <a:noFill/>
        </p:spPr>
        <p:txBody>
          <a:bodyPr wrap="none">
            <a:spAutoFit/>
          </a:bodyPr>
          <a:lstStyle/>
          <a:p>
            <a:pPr algn="ctr" fontAlgn="auto">
              <a:spcBef>
                <a:spcPts val="0"/>
              </a:spcBef>
              <a:spcAft>
                <a:spcPts val="0"/>
              </a:spcAft>
              <a:defRPr/>
            </a:pPr>
            <a:r>
              <a:rPr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rPr>
              <a:t>十二年國教入學方案說明</a:t>
            </a:r>
            <a:endParaRPr kumimoji="0" lang="zh-TW" altLang="en-US" sz="5400" b="1" dirty="0">
              <a:ln w="10541" cmpd="sng">
                <a:noFill/>
                <a:prstDash val="solid"/>
              </a:ln>
              <a:solidFill>
                <a:srgbClr val="C00000"/>
              </a:solidFill>
              <a:effectLst>
                <a:outerShdw blurRad="50800" dist="38100" dir="2700000" algn="tl" rotWithShape="0">
                  <a:prstClr val="black">
                    <a:alpha val="40000"/>
                  </a:prst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7539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51520" y="1772816"/>
            <a:ext cx="8713093" cy="4536505"/>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b="1" dirty="0"/>
          </a:p>
        </p:txBody>
      </p:sp>
      <p:grpSp>
        <p:nvGrpSpPr>
          <p:cNvPr id="4" name="群組 3">
            <a:extLst>
              <a:ext uri="{FF2B5EF4-FFF2-40B4-BE49-F238E27FC236}">
                <a16:creationId xmlns:a16="http://schemas.microsoft.com/office/drawing/2014/main" id="{C9031593-9CA2-43C2-A612-16BCB9801009}"/>
              </a:ext>
            </a:extLst>
          </p:cNvPr>
          <p:cNvGrpSpPr/>
          <p:nvPr/>
        </p:nvGrpSpPr>
        <p:grpSpPr>
          <a:xfrm>
            <a:off x="421040" y="1901056"/>
            <a:ext cx="8374052" cy="4280024"/>
            <a:chOff x="426930" y="1901056"/>
            <a:chExt cx="8374052" cy="4280024"/>
          </a:xfrm>
        </p:grpSpPr>
        <p:sp>
          <p:nvSpPr>
            <p:cNvPr id="5" name="手繪多邊形: 圖案 4">
              <a:extLst>
                <a:ext uri="{FF2B5EF4-FFF2-40B4-BE49-F238E27FC236}">
                  <a16:creationId xmlns:a16="http://schemas.microsoft.com/office/drawing/2014/main" id="{8B21828E-1B8E-4368-9AAD-35E583F558DA}"/>
                </a:ext>
              </a:extLst>
            </p:cNvPr>
            <p:cNvSpPr/>
            <p:nvPr/>
          </p:nvSpPr>
          <p:spPr>
            <a:xfrm>
              <a:off x="426930"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6">
                <a:lumMod val="40000"/>
                <a:lumOff val="6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免試入學</a:t>
              </a:r>
            </a:p>
          </p:txBody>
        </p:sp>
        <p:sp>
          <p:nvSpPr>
            <p:cNvPr id="6" name="手繪多邊形: 圖案 5">
              <a:hlinkClick r:id="rId3" action="ppaction://hlinksldjump"/>
              <a:extLst>
                <a:ext uri="{FF2B5EF4-FFF2-40B4-BE49-F238E27FC236}">
                  <a16:creationId xmlns:a16="http://schemas.microsoft.com/office/drawing/2014/main" id="{D11EE713-27DA-4F2D-AE52-417F70659060}"/>
                </a:ext>
              </a:extLst>
            </p:cNvPr>
            <p:cNvSpPr/>
            <p:nvPr/>
          </p:nvSpPr>
          <p:spPr>
            <a:xfrm>
              <a:off x="599457" y="5490240"/>
              <a:ext cx="2296066" cy="471134"/>
            </a:xfrm>
            <a:custGeom>
              <a:avLst/>
              <a:gdLst>
                <a:gd name="connsiteX0" fmla="*/ 0 w 2304692"/>
                <a:gd name="connsiteY0" fmla="*/ 47113 h 471134"/>
                <a:gd name="connsiteX1" fmla="*/ 47113 w 2304692"/>
                <a:gd name="connsiteY1" fmla="*/ 0 h 471134"/>
                <a:gd name="connsiteX2" fmla="*/ 2257579 w 2304692"/>
                <a:gd name="connsiteY2" fmla="*/ 0 h 471134"/>
                <a:gd name="connsiteX3" fmla="*/ 2304692 w 2304692"/>
                <a:gd name="connsiteY3" fmla="*/ 47113 h 471134"/>
                <a:gd name="connsiteX4" fmla="*/ 2304692 w 2304692"/>
                <a:gd name="connsiteY4" fmla="*/ 424021 h 471134"/>
                <a:gd name="connsiteX5" fmla="*/ 2257579 w 2304692"/>
                <a:gd name="connsiteY5" fmla="*/ 471134 h 471134"/>
                <a:gd name="connsiteX6" fmla="*/ 47113 w 2304692"/>
                <a:gd name="connsiteY6" fmla="*/ 471134 h 471134"/>
                <a:gd name="connsiteX7" fmla="*/ 0 w 2304692"/>
                <a:gd name="connsiteY7" fmla="*/ 424021 h 471134"/>
                <a:gd name="connsiteX8" fmla="*/ 0 w 2304692"/>
                <a:gd name="connsiteY8" fmla="*/ 47113 h 47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71134">
                  <a:moveTo>
                    <a:pt x="0" y="47113"/>
                  </a:moveTo>
                  <a:cubicBezTo>
                    <a:pt x="0" y="21093"/>
                    <a:pt x="21093" y="0"/>
                    <a:pt x="47113" y="0"/>
                  </a:cubicBezTo>
                  <a:lnTo>
                    <a:pt x="2257579" y="0"/>
                  </a:lnTo>
                  <a:cubicBezTo>
                    <a:pt x="2283599" y="0"/>
                    <a:pt x="2304692" y="21093"/>
                    <a:pt x="2304692" y="47113"/>
                  </a:cubicBezTo>
                  <a:lnTo>
                    <a:pt x="2304692" y="424021"/>
                  </a:lnTo>
                  <a:cubicBezTo>
                    <a:pt x="2304692" y="450041"/>
                    <a:pt x="2283599" y="471134"/>
                    <a:pt x="2257579" y="471134"/>
                  </a:cubicBezTo>
                  <a:lnTo>
                    <a:pt x="47113" y="471134"/>
                  </a:lnTo>
                  <a:cubicBezTo>
                    <a:pt x="21093" y="471134"/>
                    <a:pt x="0" y="450041"/>
                    <a:pt x="0" y="424021"/>
                  </a:cubicBezTo>
                  <a:lnTo>
                    <a:pt x="0" y="47113"/>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4759" tIns="59519" rIns="74759" bIns="59519" numCol="1" spcCol="1270" anchor="ctr" anchorCtr="0">
              <a:noAutofit/>
            </a:bodyPr>
            <a:lstStyle/>
            <a:p>
              <a:pPr algn="ctr" defTabSz="1066800">
                <a:lnSpc>
                  <a:spcPct val="90000"/>
                </a:lnSpc>
                <a:spcBef>
                  <a:spcPct val="0"/>
                </a:spcBef>
                <a:spcAft>
                  <a:spcPct val="35000"/>
                </a:spcAft>
              </a:pPr>
              <a:r>
                <a:rPr lang="zh-TW" altLang="en-US" sz="2400" b="1" dirty="0">
                  <a:latin typeface="微軟正黑體" panose="020B0604030504040204" pitchFamily="34" charset="-120"/>
                  <a:ea typeface="微軟正黑體" panose="020B0604030504040204" pitchFamily="34" charset="-120"/>
                </a:rPr>
                <a:t>免試入學</a:t>
              </a:r>
            </a:p>
          </p:txBody>
        </p:sp>
        <p:sp>
          <p:nvSpPr>
            <p:cNvPr id="8" name="手繪多邊形: 圖案 7">
              <a:hlinkClick r:id="rId4" action="ppaction://hlinksldjump"/>
              <a:extLst>
                <a:ext uri="{FF2B5EF4-FFF2-40B4-BE49-F238E27FC236}">
                  <a16:creationId xmlns:a16="http://schemas.microsoft.com/office/drawing/2014/main" id="{89B3FE93-1CC5-44A8-AF46-D7F920F39B42}"/>
                </a:ext>
              </a:extLst>
            </p:cNvPr>
            <p:cNvSpPr/>
            <p:nvPr/>
          </p:nvSpPr>
          <p:spPr>
            <a:xfrm>
              <a:off x="599457" y="4250728"/>
              <a:ext cx="2304692" cy="497674"/>
            </a:xfrm>
            <a:custGeom>
              <a:avLst/>
              <a:gdLst>
                <a:gd name="connsiteX0" fmla="*/ 0 w 2304692"/>
                <a:gd name="connsiteY0" fmla="*/ 49767 h 497674"/>
                <a:gd name="connsiteX1" fmla="*/ 49767 w 2304692"/>
                <a:gd name="connsiteY1" fmla="*/ 0 h 497674"/>
                <a:gd name="connsiteX2" fmla="*/ 2254925 w 2304692"/>
                <a:gd name="connsiteY2" fmla="*/ 0 h 497674"/>
                <a:gd name="connsiteX3" fmla="*/ 2304692 w 2304692"/>
                <a:gd name="connsiteY3" fmla="*/ 49767 h 497674"/>
                <a:gd name="connsiteX4" fmla="*/ 2304692 w 2304692"/>
                <a:gd name="connsiteY4" fmla="*/ 447907 h 497674"/>
                <a:gd name="connsiteX5" fmla="*/ 2254925 w 2304692"/>
                <a:gd name="connsiteY5" fmla="*/ 497674 h 497674"/>
                <a:gd name="connsiteX6" fmla="*/ 49767 w 2304692"/>
                <a:gd name="connsiteY6" fmla="*/ 497674 h 497674"/>
                <a:gd name="connsiteX7" fmla="*/ 0 w 2304692"/>
                <a:gd name="connsiteY7" fmla="*/ 447907 h 497674"/>
                <a:gd name="connsiteX8" fmla="*/ 0 w 2304692"/>
                <a:gd name="connsiteY8" fmla="*/ 49767 h 49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97674">
                  <a:moveTo>
                    <a:pt x="0" y="49767"/>
                  </a:moveTo>
                  <a:cubicBezTo>
                    <a:pt x="0" y="22281"/>
                    <a:pt x="22281" y="0"/>
                    <a:pt x="49767" y="0"/>
                  </a:cubicBezTo>
                  <a:lnTo>
                    <a:pt x="2254925" y="0"/>
                  </a:lnTo>
                  <a:cubicBezTo>
                    <a:pt x="2282411" y="0"/>
                    <a:pt x="2304692" y="22281"/>
                    <a:pt x="2304692" y="49767"/>
                  </a:cubicBezTo>
                  <a:lnTo>
                    <a:pt x="2304692" y="447907"/>
                  </a:lnTo>
                  <a:cubicBezTo>
                    <a:pt x="2304692" y="475393"/>
                    <a:pt x="2282411" y="497674"/>
                    <a:pt x="2254925" y="497674"/>
                  </a:cubicBezTo>
                  <a:lnTo>
                    <a:pt x="49767" y="497674"/>
                  </a:lnTo>
                  <a:cubicBezTo>
                    <a:pt x="22281" y="497674"/>
                    <a:pt x="0" y="475393"/>
                    <a:pt x="0" y="447907"/>
                  </a:cubicBezTo>
                  <a:lnTo>
                    <a:pt x="0" y="49767"/>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536" tIns="60296" rIns="75536" bIns="60296"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校內直升</a:t>
              </a:r>
            </a:p>
          </p:txBody>
        </p:sp>
        <p:sp>
          <p:nvSpPr>
            <p:cNvPr id="9" name="手繪多邊形: 圖案 8">
              <a:hlinkClick r:id="rId5" action="ppaction://hlinksldjump"/>
              <a:extLst>
                <a:ext uri="{FF2B5EF4-FFF2-40B4-BE49-F238E27FC236}">
                  <a16:creationId xmlns:a16="http://schemas.microsoft.com/office/drawing/2014/main" id="{EF3F559C-ED79-4309-935F-FDF691FD90A1}"/>
                </a:ext>
              </a:extLst>
            </p:cNvPr>
            <p:cNvSpPr/>
            <p:nvPr/>
          </p:nvSpPr>
          <p:spPr>
            <a:xfrm>
              <a:off x="590831" y="3681012"/>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技優甄審</a:t>
              </a:r>
            </a:p>
          </p:txBody>
        </p:sp>
        <p:sp>
          <p:nvSpPr>
            <p:cNvPr id="13" name="手繪多邊形: 圖案 12">
              <a:extLst>
                <a:ext uri="{FF2B5EF4-FFF2-40B4-BE49-F238E27FC236}">
                  <a16:creationId xmlns:a16="http://schemas.microsoft.com/office/drawing/2014/main" id="{0A3730F8-D283-4171-AAB4-0498B1AF27AB}"/>
                </a:ext>
              </a:extLst>
            </p:cNvPr>
            <p:cNvSpPr/>
            <p:nvPr/>
          </p:nvSpPr>
          <p:spPr>
            <a:xfrm>
              <a:off x="3252579"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a:solidFill>
              <a:schemeClr val="accent2">
                <a:lumMod val="20000"/>
                <a:lumOff val="80000"/>
              </a:schemeClr>
            </a:solidFill>
          </p:spPr>
          <p:style>
            <a:lnRef idx="0">
              <a:schemeClr val="accent3">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特色招生</a:t>
              </a:r>
            </a:p>
          </p:txBody>
        </p:sp>
        <p:sp>
          <p:nvSpPr>
            <p:cNvPr id="14" name="手繪多邊形: 圖案 13">
              <a:hlinkClick r:id="rId6" action="ppaction://hlinksldjump"/>
              <a:extLst>
                <a:ext uri="{FF2B5EF4-FFF2-40B4-BE49-F238E27FC236}">
                  <a16:creationId xmlns:a16="http://schemas.microsoft.com/office/drawing/2014/main" id="{CD01D2D6-B8F3-44CB-A1C5-5D68765CE927}"/>
                </a:ext>
              </a:extLst>
            </p:cNvPr>
            <p:cNvSpPr/>
            <p:nvPr/>
          </p:nvSpPr>
          <p:spPr>
            <a:xfrm>
              <a:off x="3403786" y="3154268"/>
              <a:ext cx="2438816" cy="771533"/>
            </a:xfrm>
            <a:custGeom>
              <a:avLst/>
              <a:gdLst>
                <a:gd name="connsiteX0" fmla="*/ 0 w 2438816"/>
                <a:gd name="connsiteY0" fmla="*/ 54355 h 543549"/>
                <a:gd name="connsiteX1" fmla="*/ 54355 w 2438816"/>
                <a:gd name="connsiteY1" fmla="*/ 0 h 543549"/>
                <a:gd name="connsiteX2" fmla="*/ 2384461 w 2438816"/>
                <a:gd name="connsiteY2" fmla="*/ 0 h 543549"/>
                <a:gd name="connsiteX3" fmla="*/ 2438816 w 2438816"/>
                <a:gd name="connsiteY3" fmla="*/ 54355 h 543549"/>
                <a:gd name="connsiteX4" fmla="*/ 2438816 w 2438816"/>
                <a:gd name="connsiteY4" fmla="*/ 489194 h 543549"/>
                <a:gd name="connsiteX5" fmla="*/ 2384461 w 2438816"/>
                <a:gd name="connsiteY5" fmla="*/ 543549 h 543549"/>
                <a:gd name="connsiteX6" fmla="*/ 54355 w 2438816"/>
                <a:gd name="connsiteY6" fmla="*/ 543549 h 543549"/>
                <a:gd name="connsiteX7" fmla="*/ 0 w 2438816"/>
                <a:gd name="connsiteY7" fmla="*/ 489194 h 543549"/>
                <a:gd name="connsiteX8" fmla="*/ 0 w 2438816"/>
                <a:gd name="connsiteY8" fmla="*/ 54355 h 54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816" h="543549">
                  <a:moveTo>
                    <a:pt x="0" y="54355"/>
                  </a:moveTo>
                  <a:cubicBezTo>
                    <a:pt x="0" y="24336"/>
                    <a:pt x="24336" y="0"/>
                    <a:pt x="54355" y="0"/>
                  </a:cubicBezTo>
                  <a:lnTo>
                    <a:pt x="2384461" y="0"/>
                  </a:lnTo>
                  <a:cubicBezTo>
                    <a:pt x="2414480" y="0"/>
                    <a:pt x="2438816" y="24336"/>
                    <a:pt x="2438816" y="54355"/>
                  </a:cubicBezTo>
                  <a:lnTo>
                    <a:pt x="2438816" y="489194"/>
                  </a:lnTo>
                  <a:cubicBezTo>
                    <a:pt x="2438816" y="519213"/>
                    <a:pt x="2414480" y="543549"/>
                    <a:pt x="2384461" y="543549"/>
                  </a:cubicBezTo>
                  <a:lnTo>
                    <a:pt x="54355" y="543549"/>
                  </a:lnTo>
                  <a:cubicBezTo>
                    <a:pt x="24336" y="543549"/>
                    <a:pt x="0" y="519213"/>
                    <a:pt x="0" y="489194"/>
                  </a:cubicBezTo>
                  <a:lnTo>
                    <a:pt x="0" y="54355"/>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6880" tIns="61640" rIns="76880" bIns="61640"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latin typeface="微軟正黑體" panose="020B0604030504040204" pitchFamily="34" charset="-120"/>
                  <a:ea typeface="微軟正黑體" panose="020B0604030504040204" pitchFamily="34" charset="-120"/>
                </a:rPr>
                <a:t>考試分發</a:t>
              </a:r>
              <a:r>
                <a:rPr lang="zh-TW" altLang="en-US" sz="2400" b="1" kern="1200" dirty="0">
                  <a:solidFill>
                    <a:schemeClr val="tx1"/>
                  </a:solidFill>
                  <a:latin typeface="微軟正黑體" panose="020B0604030504040204" pitchFamily="34" charset="-120"/>
                  <a:ea typeface="微軟正黑體" panose="020B0604030504040204" pitchFamily="34" charset="-120"/>
                </a:rPr>
                <a:t>入學</a:t>
              </a:r>
              <a:endParaRPr lang="en-US" altLang="zh-TW" sz="24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066800">
                <a:lnSpc>
                  <a:spcPct val="20000"/>
                </a:lnSpc>
                <a:spcBef>
                  <a:spcPct val="0"/>
                </a:spcBef>
                <a:spcAft>
                  <a:spcPct val="35000"/>
                </a:spcAft>
                <a:buNone/>
              </a:pPr>
              <a:r>
                <a:rPr lang="en-US" altLang="zh-TW" sz="1400" b="1" kern="1200" dirty="0">
                  <a:solidFill>
                    <a:srgbClr val="FF0000"/>
                  </a:solidFill>
                  <a:latin typeface="微軟正黑體" panose="020B0604030504040204" pitchFamily="34" charset="-120"/>
                  <a:ea typeface="微軟正黑體" panose="020B0604030504040204" pitchFamily="34" charset="-120"/>
                </a:rPr>
                <a:t>(</a:t>
              </a:r>
              <a:r>
                <a:rPr lang="zh-TW" altLang="en-US" sz="1400" b="1" kern="1200" dirty="0">
                  <a:solidFill>
                    <a:srgbClr val="FF0000"/>
                  </a:solidFill>
                  <a:latin typeface="微軟正黑體" panose="020B0604030504040204" pitchFamily="34" charset="-120"/>
                  <a:ea typeface="微軟正黑體" panose="020B0604030504040204" pitchFamily="34" charset="-120"/>
                </a:rPr>
                <a:t>本區</a:t>
              </a:r>
              <a:r>
                <a:rPr lang="zh-TW" altLang="en-US" sz="1400" b="1" dirty="0">
                  <a:solidFill>
                    <a:srgbClr val="FF0000"/>
                  </a:solidFill>
                  <a:latin typeface="微軟正黑體" panose="020B0604030504040204" pitchFamily="34" charset="-120"/>
                  <a:ea typeface="微軟正黑體" panose="020B0604030504040204" pitchFamily="34" charset="-120"/>
                </a:rPr>
                <a:t>無辦理</a:t>
              </a:r>
              <a:r>
                <a:rPr lang="en-US" altLang="zh-TW" sz="1400" b="1" dirty="0">
                  <a:solidFill>
                    <a:srgbClr val="FF0000"/>
                  </a:solidFill>
                  <a:latin typeface="微軟正黑體" panose="020B0604030504040204" pitchFamily="34" charset="-120"/>
                  <a:ea typeface="微軟正黑體" panose="020B0604030504040204" pitchFamily="34" charset="-120"/>
                </a:rPr>
                <a:t>)</a:t>
              </a:r>
            </a:p>
          </p:txBody>
        </p:sp>
        <p:sp>
          <p:nvSpPr>
            <p:cNvPr id="15" name="手繪多邊形: 圖案 14">
              <a:hlinkClick r:id="rId7" action="ppaction://hlinksldjump"/>
              <a:extLst>
                <a:ext uri="{FF2B5EF4-FFF2-40B4-BE49-F238E27FC236}">
                  <a16:creationId xmlns:a16="http://schemas.microsoft.com/office/drawing/2014/main" id="{DDC99330-DA9A-4421-9BCD-38DF8D05FD48}"/>
                </a:ext>
              </a:extLst>
            </p:cNvPr>
            <p:cNvSpPr/>
            <p:nvPr/>
          </p:nvSpPr>
          <p:spPr>
            <a:xfrm>
              <a:off x="3418228" y="4004756"/>
              <a:ext cx="2391455" cy="1895142"/>
            </a:xfrm>
            <a:custGeom>
              <a:avLst/>
              <a:gdLst>
                <a:gd name="connsiteX0" fmla="*/ 0 w 2391455"/>
                <a:gd name="connsiteY0" fmla="*/ 205664 h 2056636"/>
                <a:gd name="connsiteX1" fmla="*/ 205664 w 2391455"/>
                <a:gd name="connsiteY1" fmla="*/ 0 h 2056636"/>
                <a:gd name="connsiteX2" fmla="*/ 2185791 w 2391455"/>
                <a:gd name="connsiteY2" fmla="*/ 0 h 2056636"/>
                <a:gd name="connsiteX3" fmla="*/ 2391455 w 2391455"/>
                <a:gd name="connsiteY3" fmla="*/ 205664 h 2056636"/>
                <a:gd name="connsiteX4" fmla="*/ 2391455 w 2391455"/>
                <a:gd name="connsiteY4" fmla="*/ 1850972 h 2056636"/>
                <a:gd name="connsiteX5" fmla="*/ 2185791 w 2391455"/>
                <a:gd name="connsiteY5" fmla="*/ 2056636 h 2056636"/>
                <a:gd name="connsiteX6" fmla="*/ 205664 w 2391455"/>
                <a:gd name="connsiteY6" fmla="*/ 2056636 h 2056636"/>
                <a:gd name="connsiteX7" fmla="*/ 0 w 2391455"/>
                <a:gd name="connsiteY7" fmla="*/ 1850972 h 2056636"/>
                <a:gd name="connsiteX8" fmla="*/ 0 w 2391455"/>
                <a:gd name="connsiteY8" fmla="*/ 205664 h 205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455" h="2056636">
                  <a:moveTo>
                    <a:pt x="0" y="205664"/>
                  </a:moveTo>
                  <a:cubicBezTo>
                    <a:pt x="0" y="92079"/>
                    <a:pt x="92079" y="0"/>
                    <a:pt x="205664" y="0"/>
                  </a:cubicBezTo>
                  <a:lnTo>
                    <a:pt x="2185791" y="0"/>
                  </a:lnTo>
                  <a:cubicBezTo>
                    <a:pt x="2299376" y="0"/>
                    <a:pt x="2391455" y="92079"/>
                    <a:pt x="2391455" y="205664"/>
                  </a:cubicBezTo>
                  <a:lnTo>
                    <a:pt x="2391455" y="1850972"/>
                  </a:lnTo>
                  <a:cubicBezTo>
                    <a:pt x="2391455" y="1964557"/>
                    <a:pt x="2299376" y="2056636"/>
                    <a:pt x="2185791" y="2056636"/>
                  </a:cubicBezTo>
                  <a:lnTo>
                    <a:pt x="205664" y="2056636"/>
                  </a:lnTo>
                  <a:cubicBezTo>
                    <a:pt x="92079" y="2056636"/>
                    <a:pt x="0" y="1964557"/>
                    <a:pt x="0" y="1850972"/>
                  </a:cubicBezTo>
                  <a:lnTo>
                    <a:pt x="0" y="20566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1197" tIns="105957" rIns="121197" bIns="105957" numCol="1" spcCol="1270" anchor="t" anchorCtr="0">
              <a:noAutofit/>
            </a:bodyPr>
            <a:lstStyle/>
            <a:p>
              <a:pPr marL="0" lvl="0" indent="0" algn="ctr" defTabSz="1066800">
                <a:lnSpc>
                  <a:spcPct val="90000"/>
                </a:lnSpc>
                <a:spcBef>
                  <a:spcPct val="0"/>
                </a:spcBef>
                <a:spcAft>
                  <a:spcPts val="600"/>
                </a:spcAft>
                <a:buNone/>
              </a:pPr>
              <a:r>
                <a:rPr lang="zh-TW" altLang="en-US" sz="2400" b="1" kern="1200" dirty="0">
                  <a:latin typeface="微軟正黑體" panose="020B0604030504040204" pitchFamily="34" charset="-120"/>
                  <a:ea typeface="微軟正黑體" panose="020B0604030504040204" pitchFamily="34" charset="-120"/>
                </a:rPr>
                <a:t>甄選入學</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高職職業類科</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藝才班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體育班</a:t>
              </a:r>
            </a:p>
            <a:p>
              <a:pPr marL="0" marR="0" lvl="1" indent="0" algn="ctr" defTabSz="914400" eaLnBrk="1" fontAlgn="auto" latinLnBrk="0" hangingPunct="1">
                <a:lnSpc>
                  <a:spcPts val="2400"/>
                </a:lnSpc>
                <a:spcBef>
                  <a:spcPct val="0"/>
                </a:spcBef>
                <a:spcAft>
                  <a:spcPts val="0"/>
                </a:spcAft>
                <a:buClrTx/>
                <a:buSzTx/>
                <a:buFontTx/>
                <a:buNone/>
                <a:tabLst/>
                <a:defRPr/>
              </a:pPr>
              <a:r>
                <a:rPr lang="zh-TW" altLang="en-US" sz="1800" b="1" kern="1200" dirty="0">
                  <a:latin typeface="微軟正黑體" panose="020B0604030504040204" pitchFamily="34" charset="-120"/>
                  <a:ea typeface="微軟正黑體" panose="020B0604030504040204" pitchFamily="34" charset="-120"/>
                </a:rPr>
                <a:t>科學班</a:t>
              </a:r>
            </a:p>
            <a:p>
              <a:pPr marL="171450" lvl="1" indent="0" algn="ctr" defTabSz="800100">
                <a:lnSpc>
                  <a:spcPts val="2400"/>
                </a:lnSpc>
                <a:spcBef>
                  <a:spcPct val="0"/>
                </a:spcBef>
                <a:spcAft>
                  <a:spcPts val="0"/>
                </a:spcAft>
                <a:buNone/>
              </a:pPr>
              <a:endParaRPr lang="zh-TW" altLang="en-US" sz="1800" b="1" kern="1200" dirty="0">
                <a:latin typeface="微軟正黑體" panose="020B0604030504040204" pitchFamily="34" charset="-120"/>
                <a:ea typeface="微軟正黑體" panose="020B0604030504040204" pitchFamily="34" charset="-120"/>
              </a:endParaRPr>
            </a:p>
          </p:txBody>
        </p:sp>
        <p:sp>
          <p:nvSpPr>
            <p:cNvPr id="16" name="手繪多邊形: 圖案 15">
              <a:extLst>
                <a:ext uri="{FF2B5EF4-FFF2-40B4-BE49-F238E27FC236}">
                  <a16:creationId xmlns:a16="http://schemas.microsoft.com/office/drawing/2014/main" id="{E7980D54-F094-4015-AB82-0FC331B9BE57}"/>
                </a:ext>
              </a:extLst>
            </p:cNvPr>
            <p:cNvSpPr/>
            <p:nvPr/>
          </p:nvSpPr>
          <p:spPr>
            <a:xfrm>
              <a:off x="6127053" y="1901056"/>
              <a:ext cx="2673929" cy="4280024"/>
            </a:xfrm>
            <a:custGeom>
              <a:avLst/>
              <a:gdLst>
                <a:gd name="connsiteX0" fmla="*/ 0 w 2673929"/>
                <a:gd name="connsiteY0" fmla="*/ 267393 h 4280024"/>
                <a:gd name="connsiteX1" fmla="*/ 267393 w 2673929"/>
                <a:gd name="connsiteY1" fmla="*/ 0 h 4280024"/>
                <a:gd name="connsiteX2" fmla="*/ 2406536 w 2673929"/>
                <a:gd name="connsiteY2" fmla="*/ 0 h 4280024"/>
                <a:gd name="connsiteX3" fmla="*/ 2673929 w 2673929"/>
                <a:gd name="connsiteY3" fmla="*/ 267393 h 4280024"/>
                <a:gd name="connsiteX4" fmla="*/ 2673929 w 2673929"/>
                <a:gd name="connsiteY4" fmla="*/ 4012631 h 4280024"/>
                <a:gd name="connsiteX5" fmla="*/ 2406536 w 2673929"/>
                <a:gd name="connsiteY5" fmla="*/ 4280024 h 4280024"/>
                <a:gd name="connsiteX6" fmla="*/ 267393 w 2673929"/>
                <a:gd name="connsiteY6" fmla="*/ 4280024 h 4280024"/>
                <a:gd name="connsiteX7" fmla="*/ 0 w 2673929"/>
                <a:gd name="connsiteY7" fmla="*/ 4012631 h 4280024"/>
                <a:gd name="connsiteX8" fmla="*/ 0 w 2673929"/>
                <a:gd name="connsiteY8" fmla="*/ 267393 h 428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3929" h="4280024">
                  <a:moveTo>
                    <a:pt x="0" y="267393"/>
                  </a:moveTo>
                  <a:cubicBezTo>
                    <a:pt x="0" y="119716"/>
                    <a:pt x="119716" y="0"/>
                    <a:pt x="267393" y="0"/>
                  </a:cubicBezTo>
                  <a:lnTo>
                    <a:pt x="2406536" y="0"/>
                  </a:lnTo>
                  <a:cubicBezTo>
                    <a:pt x="2554213" y="0"/>
                    <a:pt x="2673929" y="119716"/>
                    <a:pt x="2673929" y="267393"/>
                  </a:cubicBezTo>
                  <a:lnTo>
                    <a:pt x="2673929" y="4012631"/>
                  </a:lnTo>
                  <a:cubicBezTo>
                    <a:pt x="2673929" y="4160308"/>
                    <a:pt x="2554213" y="4280024"/>
                    <a:pt x="2406536" y="4280024"/>
                  </a:cubicBezTo>
                  <a:lnTo>
                    <a:pt x="267393" y="4280024"/>
                  </a:lnTo>
                  <a:cubicBezTo>
                    <a:pt x="119716" y="4280024"/>
                    <a:pt x="0" y="4160308"/>
                    <a:pt x="0" y="4012631"/>
                  </a:cubicBezTo>
                  <a:lnTo>
                    <a:pt x="0" y="267393"/>
                  </a:lnTo>
                  <a:close/>
                </a:path>
              </a:pathLst>
            </a:custGeom>
          </p:spPr>
          <p:style>
            <a:lnRef idx="0">
              <a:schemeClr val="accent3">
                <a:hueOff val="0"/>
                <a:satOff val="0"/>
                <a:lumOff val="0"/>
                <a:alphaOff val="0"/>
              </a:schemeClr>
            </a:lnRef>
            <a:fillRef idx="1">
              <a:schemeClr val="accent3">
                <a:tint val="40000"/>
                <a:hueOff val="0"/>
                <a:satOff val="0"/>
                <a:lumOff val="0"/>
                <a:alphaOff val="0"/>
              </a:schemeClr>
            </a:fillRef>
            <a:effectRef idx="0">
              <a:schemeClr val="accent3">
                <a:tint val="40000"/>
                <a:hueOff val="0"/>
                <a:satOff val="0"/>
                <a:lumOff val="0"/>
                <a:alphaOff val="0"/>
              </a:schemeClr>
            </a:effectRef>
            <a:fontRef idx="minor">
              <a:schemeClr val="dk1">
                <a:hueOff val="0"/>
                <a:satOff val="0"/>
                <a:lumOff val="0"/>
                <a:alphaOff val="0"/>
              </a:schemeClr>
            </a:fontRef>
          </p:style>
          <p:txBody>
            <a:bodyPr spcFirstLastPara="0" vert="horz" wrap="square" lIns="171450" tIns="171450" rIns="171450" bIns="3167467" numCol="1" spcCol="1270" anchor="ctr" anchorCtr="0">
              <a:noAutofit/>
            </a:bodyPr>
            <a:lstStyle/>
            <a:p>
              <a:pPr marL="0" lvl="0" indent="0" algn="ctr" defTabSz="2000250">
                <a:lnSpc>
                  <a:spcPct val="90000"/>
                </a:lnSpc>
                <a:spcBef>
                  <a:spcPct val="0"/>
                </a:spcBef>
                <a:spcAft>
                  <a:spcPct val="35000"/>
                </a:spcAft>
                <a:buNone/>
              </a:pPr>
              <a:r>
                <a:rPr lang="zh-TW" altLang="en-US" sz="4500" b="1" kern="1200" dirty="0">
                  <a:latin typeface="微軟正黑體" panose="020B0604030504040204" pitchFamily="34" charset="-120"/>
                  <a:ea typeface="微軟正黑體" panose="020B0604030504040204" pitchFamily="34" charset="-120"/>
                </a:rPr>
                <a:t>其他方式</a:t>
              </a:r>
            </a:p>
          </p:txBody>
        </p:sp>
        <p:sp>
          <p:nvSpPr>
            <p:cNvPr id="17" name="手繪多邊形: 圖案 16">
              <a:hlinkClick r:id="rId8" action="ppaction://hlinksldjump"/>
              <a:extLst>
                <a:ext uri="{FF2B5EF4-FFF2-40B4-BE49-F238E27FC236}">
                  <a16:creationId xmlns:a16="http://schemas.microsoft.com/office/drawing/2014/main" id="{5E9D4370-D0F3-4116-A56F-A3349A0AAA29}"/>
                </a:ext>
              </a:extLst>
            </p:cNvPr>
            <p:cNvSpPr/>
            <p:nvPr/>
          </p:nvSpPr>
          <p:spPr>
            <a:xfrm>
              <a:off x="6394446" y="3185873"/>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實用技</a:t>
              </a:r>
              <a:r>
                <a:rPr lang="zh-TW" altLang="en-US" sz="2000" b="1" dirty="0">
                  <a:latin typeface="微軟正黑體" panose="020B0604030504040204" pitchFamily="34" charset="-120"/>
                  <a:ea typeface="微軟正黑體" panose="020B0604030504040204" pitchFamily="34" charset="-120"/>
                </a:rPr>
                <a:t>能學程</a:t>
              </a:r>
              <a:endParaRPr lang="zh-TW" altLang="en-US" sz="2000" b="1" kern="1200" dirty="0">
                <a:latin typeface="微軟正黑體" panose="020B0604030504040204" pitchFamily="34" charset="-120"/>
                <a:ea typeface="微軟正黑體" panose="020B0604030504040204" pitchFamily="34" charset="-120"/>
              </a:endParaRPr>
            </a:p>
          </p:txBody>
        </p:sp>
        <p:sp>
          <p:nvSpPr>
            <p:cNvPr id="18" name="手繪多邊形: 圖案 17">
              <a:hlinkClick r:id="rId9" action="ppaction://hlinksldjump"/>
              <a:extLst>
                <a:ext uri="{FF2B5EF4-FFF2-40B4-BE49-F238E27FC236}">
                  <a16:creationId xmlns:a16="http://schemas.microsoft.com/office/drawing/2014/main" id="{0C422A40-FA25-48F0-8735-2C6AEABBA218}"/>
                </a:ext>
              </a:extLst>
            </p:cNvPr>
            <p:cNvSpPr/>
            <p:nvPr/>
          </p:nvSpPr>
          <p:spPr>
            <a:xfrm>
              <a:off x="6394446" y="3757187"/>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建教合作班</a:t>
              </a:r>
            </a:p>
          </p:txBody>
        </p:sp>
        <p:sp>
          <p:nvSpPr>
            <p:cNvPr id="19" name="手繪多邊形: 圖案 18">
              <a:hlinkClick r:id="rId10" action="ppaction://hlinksldjump"/>
              <a:extLst>
                <a:ext uri="{FF2B5EF4-FFF2-40B4-BE49-F238E27FC236}">
                  <a16:creationId xmlns:a16="http://schemas.microsoft.com/office/drawing/2014/main" id="{29B9C658-9193-4DF3-AB4A-F46654F84550}"/>
                </a:ext>
              </a:extLst>
            </p:cNvPr>
            <p:cNvSpPr/>
            <p:nvPr/>
          </p:nvSpPr>
          <p:spPr>
            <a:xfrm>
              <a:off x="6394446" y="4328501"/>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02" tIns="52602" rIns="65302" bIns="52602" numCol="1" spcCol="1270" anchor="ctr" anchorCtr="0">
              <a:noAutofit/>
            </a:bodyPr>
            <a:lstStyle/>
            <a:p>
              <a:pPr marL="0" lvl="0" indent="0" algn="ctr" defTabSz="889000">
                <a:lnSpc>
                  <a:spcPct val="90000"/>
                </a:lnSpc>
                <a:spcBef>
                  <a:spcPct val="0"/>
                </a:spcBef>
                <a:spcAft>
                  <a:spcPct val="35000"/>
                </a:spcAft>
                <a:buNone/>
              </a:pPr>
              <a:r>
                <a:rPr lang="zh-TW" altLang="en-US" sz="2000" b="1" kern="1200" dirty="0">
                  <a:latin typeface="微軟正黑體" panose="020B0604030504040204" pitchFamily="34" charset="-120"/>
                  <a:ea typeface="微軟正黑體" panose="020B0604030504040204" pitchFamily="34" charset="-120"/>
                </a:rPr>
                <a:t>運動績優生獨招</a:t>
              </a:r>
            </a:p>
          </p:txBody>
        </p:sp>
        <p:sp>
          <p:nvSpPr>
            <p:cNvPr id="20" name="手繪多邊形: 圖案 19">
              <a:hlinkClick r:id="rId11" action="ppaction://hlinksldjump"/>
              <a:extLst>
                <a:ext uri="{FF2B5EF4-FFF2-40B4-BE49-F238E27FC236}">
                  <a16:creationId xmlns:a16="http://schemas.microsoft.com/office/drawing/2014/main" id="{C9BB0F39-FC88-4FD6-8E19-896BEBE03B1F}"/>
                </a:ext>
              </a:extLst>
            </p:cNvPr>
            <p:cNvSpPr/>
            <p:nvPr/>
          </p:nvSpPr>
          <p:spPr>
            <a:xfrm>
              <a:off x="6394446" y="4899815"/>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身障適性輔導安置</a:t>
              </a:r>
            </a:p>
          </p:txBody>
        </p:sp>
        <p:sp>
          <p:nvSpPr>
            <p:cNvPr id="21" name="手繪多邊形: 圖案 20">
              <a:hlinkClick r:id="rId12" action="ppaction://hlinksldjump"/>
              <a:extLst>
                <a:ext uri="{FF2B5EF4-FFF2-40B4-BE49-F238E27FC236}">
                  <a16:creationId xmlns:a16="http://schemas.microsoft.com/office/drawing/2014/main" id="{E536AFD1-2325-4EAB-AB89-315BD18DC886}"/>
                </a:ext>
              </a:extLst>
            </p:cNvPr>
            <p:cNvSpPr/>
            <p:nvPr/>
          </p:nvSpPr>
          <p:spPr>
            <a:xfrm>
              <a:off x="6394446" y="5471129"/>
              <a:ext cx="2139143" cy="495139"/>
            </a:xfrm>
            <a:custGeom>
              <a:avLst/>
              <a:gdLst>
                <a:gd name="connsiteX0" fmla="*/ 0 w 2139143"/>
                <a:gd name="connsiteY0" fmla="*/ 49514 h 495139"/>
                <a:gd name="connsiteX1" fmla="*/ 49514 w 2139143"/>
                <a:gd name="connsiteY1" fmla="*/ 0 h 495139"/>
                <a:gd name="connsiteX2" fmla="*/ 2089629 w 2139143"/>
                <a:gd name="connsiteY2" fmla="*/ 0 h 495139"/>
                <a:gd name="connsiteX3" fmla="*/ 2139143 w 2139143"/>
                <a:gd name="connsiteY3" fmla="*/ 49514 h 495139"/>
                <a:gd name="connsiteX4" fmla="*/ 2139143 w 2139143"/>
                <a:gd name="connsiteY4" fmla="*/ 445625 h 495139"/>
                <a:gd name="connsiteX5" fmla="*/ 2089629 w 2139143"/>
                <a:gd name="connsiteY5" fmla="*/ 495139 h 495139"/>
                <a:gd name="connsiteX6" fmla="*/ 49514 w 2139143"/>
                <a:gd name="connsiteY6" fmla="*/ 495139 h 495139"/>
                <a:gd name="connsiteX7" fmla="*/ 0 w 2139143"/>
                <a:gd name="connsiteY7" fmla="*/ 445625 h 495139"/>
                <a:gd name="connsiteX8" fmla="*/ 0 w 2139143"/>
                <a:gd name="connsiteY8" fmla="*/ 49514 h 4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9143" h="495139">
                  <a:moveTo>
                    <a:pt x="0" y="49514"/>
                  </a:moveTo>
                  <a:cubicBezTo>
                    <a:pt x="0" y="22168"/>
                    <a:pt x="22168" y="0"/>
                    <a:pt x="49514" y="0"/>
                  </a:cubicBezTo>
                  <a:lnTo>
                    <a:pt x="2089629" y="0"/>
                  </a:lnTo>
                  <a:cubicBezTo>
                    <a:pt x="2116975" y="0"/>
                    <a:pt x="2139143" y="22168"/>
                    <a:pt x="2139143" y="49514"/>
                  </a:cubicBezTo>
                  <a:lnTo>
                    <a:pt x="2139143" y="445625"/>
                  </a:lnTo>
                  <a:cubicBezTo>
                    <a:pt x="2139143" y="472971"/>
                    <a:pt x="2116975" y="495139"/>
                    <a:pt x="2089629" y="495139"/>
                  </a:cubicBezTo>
                  <a:lnTo>
                    <a:pt x="49514" y="495139"/>
                  </a:lnTo>
                  <a:cubicBezTo>
                    <a:pt x="22168" y="495139"/>
                    <a:pt x="0" y="472971"/>
                    <a:pt x="0" y="445625"/>
                  </a:cubicBezTo>
                  <a:lnTo>
                    <a:pt x="0" y="49514"/>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0222" tIns="48792" rIns="60222" bIns="48792" numCol="1" spcCol="1270" anchor="ctr" anchorCtr="0">
              <a:noAutofit/>
            </a:bodyPr>
            <a:lstStyle/>
            <a:p>
              <a:pPr marL="0" lvl="0" indent="0" algn="ctr" defTabSz="800100">
                <a:lnSpc>
                  <a:spcPct val="90000"/>
                </a:lnSpc>
                <a:spcBef>
                  <a:spcPct val="0"/>
                </a:spcBef>
                <a:spcAft>
                  <a:spcPct val="35000"/>
                </a:spcAft>
                <a:buNone/>
              </a:pPr>
              <a:r>
                <a:rPr lang="zh-TW" altLang="en-US" sz="1800" b="1" kern="1200" dirty="0">
                  <a:latin typeface="微軟正黑體" panose="020B0604030504040204" pitchFamily="34" charset="-120"/>
                  <a:ea typeface="微軟正黑體" panose="020B0604030504040204" pitchFamily="34" charset="-120"/>
                </a:rPr>
                <a:t>其他獨招</a:t>
              </a:r>
            </a:p>
          </p:txBody>
        </p:sp>
      </p:grpSp>
      <p:sp>
        <p:nvSpPr>
          <p:cNvPr id="7" name="標題 1"/>
          <p:cNvSpPr txBox="1">
            <a:spLocks/>
          </p:cNvSpPr>
          <p:nvPr/>
        </p:nvSpPr>
        <p:spPr bwMode="auto">
          <a:xfrm>
            <a:off x="0" y="0"/>
            <a:ext cx="9144000" cy="958102"/>
          </a:xfrm>
          <a:prstGeom prst="rect">
            <a:avLst/>
          </a:prstGeom>
          <a:solidFill>
            <a:schemeClr val="accent4">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彰化區高中職適性入學管道</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10" name="群組 9"/>
          <p:cNvGrpSpPr/>
          <p:nvPr/>
        </p:nvGrpSpPr>
        <p:grpSpPr>
          <a:xfrm>
            <a:off x="575045" y="4856829"/>
            <a:ext cx="2304692" cy="497674"/>
            <a:chOff x="219907" y="1949852"/>
            <a:chExt cx="2304692" cy="497674"/>
          </a:xfrm>
        </p:grpSpPr>
        <p:sp>
          <p:nvSpPr>
            <p:cNvPr id="11" name="圓角矩形 10">
              <a:hlinkClick r:id="rId4" action="ppaction://hlinksldjump"/>
            </p:cNvPr>
            <p:cNvSpPr/>
            <p:nvPr/>
          </p:nvSpPr>
          <p:spPr>
            <a:xfrm>
              <a:off x="219907" y="1949852"/>
              <a:ext cx="2304692" cy="497674"/>
            </a:xfrm>
            <a:prstGeom prst="roundRect">
              <a:avLst>
                <a:gd name="adj" fmla="val 10000"/>
              </a:avLst>
            </a:pr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圓角矩形 4">
              <a:hlinkClick r:id="rId13" action="ppaction://hlinksldjump"/>
            </p:cNvPr>
            <p:cNvSpPr txBox="1"/>
            <p:nvPr/>
          </p:nvSpPr>
          <p:spPr>
            <a:xfrm>
              <a:off x="249059" y="2035199"/>
              <a:ext cx="2275540" cy="4110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zh-TW" altLang="en-US" sz="2400" b="1" dirty="0">
                  <a:solidFill>
                    <a:srgbClr val="FF0000"/>
                  </a:solidFill>
                  <a:latin typeface="微軟正黑體" panose="020B0604030504040204" pitchFamily="34" charset="-120"/>
                  <a:ea typeface="微軟正黑體" panose="020B0604030504040204" pitchFamily="34" charset="-120"/>
                </a:rPr>
                <a:t>優先免試</a:t>
              </a:r>
              <a:endParaRPr lang="zh-TW" altLang="en-US" sz="2400" b="1" kern="1200" dirty="0">
                <a:solidFill>
                  <a:srgbClr val="FF0000"/>
                </a:solidFill>
                <a:latin typeface="微軟正黑體" panose="020B0604030504040204" pitchFamily="34" charset="-120"/>
                <a:ea typeface="微軟正黑體" panose="020B0604030504040204" pitchFamily="34" charset="-120"/>
              </a:endParaRPr>
            </a:p>
          </p:txBody>
        </p:sp>
      </p:grpSp>
      <p:sp>
        <p:nvSpPr>
          <p:cNvPr id="22" name="手繪多邊形: 圖案 21">
            <a:hlinkClick r:id="rId5" action="ppaction://hlinksldjump"/>
            <a:extLst>
              <a:ext uri="{FF2B5EF4-FFF2-40B4-BE49-F238E27FC236}">
                <a16:creationId xmlns:a16="http://schemas.microsoft.com/office/drawing/2014/main" id="{7E523D09-E58D-449F-A0C2-EC2D5AFCDEEF}"/>
              </a:ext>
            </a:extLst>
          </p:cNvPr>
          <p:cNvSpPr/>
          <p:nvPr/>
        </p:nvSpPr>
        <p:spPr>
          <a:xfrm>
            <a:off x="558517" y="3104981"/>
            <a:ext cx="2304692" cy="489579"/>
          </a:xfrm>
          <a:custGeom>
            <a:avLst/>
            <a:gdLst>
              <a:gd name="connsiteX0" fmla="*/ 0 w 2304692"/>
              <a:gd name="connsiteY0" fmla="*/ 48958 h 489579"/>
              <a:gd name="connsiteX1" fmla="*/ 48958 w 2304692"/>
              <a:gd name="connsiteY1" fmla="*/ 0 h 489579"/>
              <a:gd name="connsiteX2" fmla="*/ 2255734 w 2304692"/>
              <a:gd name="connsiteY2" fmla="*/ 0 h 489579"/>
              <a:gd name="connsiteX3" fmla="*/ 2304692 w 2304692"/>
              <a:gd name="connsiteY3" fmla="*/ 48958 h 489579"/>
              <a:gd name="connsiteX4" fmla="*/ 2304692 w 2304692"/>
              <a:gd name="connsiteY4" fmla="*/ 440621 h 489579"/>
              <a:gd name="connsiteX5" fmla="*/ 2255734 w 2304692"/>
              <a:gd name="connsiteY5" fmla="*/ 489579 h 489579"/>
              <a:gd name="connsiteX6" fmla="*/ 48958 w 2304692"/>
              <a:gd name="connsiteY6" fmla="*/ 489579 h 489579"/>
              <a:gd name="connsiteX7" fmla="*/ 0 w 2304692"/>
              <a:gd name="connsiteY7" fmla="*/ 440621 h 489579"/>
              <a:gd name="connsiteX8" fmla="*/ 0 w 2304692"/>
              <a:gd name="connsiteY8" fmla="*/ 48958 h 489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692" h="489579">
                <a:moveTo>
                  <a:pt x="0" y="48958"/>
                </a:moveTo>
                <a:cubicBezTo>
                  <a:pt x="0" y="21919"/>
                  <a:pt x="21919" y="0"/>
                  <a:pt x="48958" y="0"/>
                </a:cubicBezTo>
                <a:lnTo>
                  <a:pt x="2255734" y="0"/>
                </a:lnTo>
                <a:cubicBezTo>
                  <a:pt x="2282773" y="0"/>
                  <a:pt x="2304692" y="21919"/>
                  <a:pt x="2304692" y="48958"/>
                </a:cubicBezTo>
                <a:lnTo>
                  <a:pt x="2304692" y="440621"/>
                </a:lnTo>
                <a:cubicBezTo>
                  <a:pt x="2304692" y="467660"/>
                  <a:pt x="2282773" y="489579"/>
                  <a:pt x="2255734" y="489579"/>
                </a:cubicBezTo>
                <a:lnTo>
                  <a:pt x="48958" y="489579"/>
                </a:lnTo>
                <a:cubicBezTo>
                  <a:pt x="21919" y="489579"/>
                  <a:pt x="0" y="467660"/>
                  <a:pt x="0" y="440621"/>
                </a:cubicBezTo>
                <a:lnTo>
                  <a:pt x="0" y="48958"/>
                </a:lnTo>
                <a:close/>
              </a:path>
            </a:pathLst>
          </a:custGeom>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75299" tIns="60059" rIns="75299" bIns="60059" numCol="1" spcCol="1270" anchor="ctr" anchorCtr="0">
            <a:noAutofit/>
          </a:bodyPr>
          <a:lstStyle/>
          <a:p>
            <a:pPr marL="0" lvl="0" indent="0" algn="ctr" defTabSz="1066800">
              <a:lnSpc>
                <a:spcPct val="90000"/>
              </a:lnSpc>
              <a:spcBef>
                <a:spcPct val="0"/>
              </a:spcBef>
              <a:spcAft>
                <a:spcPct val="35000"/>
              </a:spcAft>
              <a:buNone/>
            </a:pPr>
            <a:r>
              <a:rPr lang="zh-TW" altLang="en-US" sz="2400" b="1" kern="1200" dirty="0">
                <a:solidFill>
                  <a:srgbClr val="FF0000"/>
                </a:solidFill>
                <a:latin typeface="微軟正黑體" panose="020B0604030504040204" pitchFamily="34" charset="-120"/>
                <a:ea typeface="微軟正黑體" panose="020B0604030504040204" pitchFamily="34" charset="-120"/>
              </a:rPr>
              <a:t>完全免試</a:t>
            </a:r>
          </a:p>
        </p:txBody>
      </p:sp>
      <p:sp>
        <p:nvSpPr>
          <p:cNvPr id="2" name="矩形 1">
            <a:extLst>
              <a:ext uri="{FF2B5EF4-FFF2-40B4-BE49-F238E27FC236}">
                <a16:creationId xmlns:a16="http://schemas.microsoft.com/office/drawing/2014/main" id="{D6AC42F4-3022-4BDE-8D11-31CEC3665B64}"/>
              </a:ext>
            </a:extLst>
          </p:cNvPr>
          <p:cNvSpPr/>
          <p:nvPr/>
        </p:nvSpPr>
        <p:spPr>
          <a:xfrm>
            <a:off x="3362362" y="3075609"/>
            <a:ext cx="2558256" cy="928849"/>
          </a:xfrm>
          <a:prstGeom prst="rect">
            <a:avLst/>
          </a:prstGeom>
          <a:noFill/>
          <a:ln w="762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966241459"/>
      </p:ext>
    </p:extLst>
  </p:cSld>
  <p:clrMapOvr>
    <a:masterClrMapping/>
  </p:clrMapOvr>
  <p:transition spd="slow">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35496" y="1145783"/>
            <a:ext cx="8928992" cy="56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一、務必注意各管道放榜、報到及放棄錄取等重要</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en-US" altLang="zh-TW" sz="2800" b="1" dirty="0">
                <a:solidFill>
                  <a:srgbClr val="002060"/>
                </a:solidFill>
                <a:latin typeface="微軟正黑體" pitchFamily="34" charset="-120"/>
                <a:ea typeface="微軟正黑體" pitchFamily="34" charset="-120"/>
                <a:cs typeface="華康儷粗圓"/>
              </a:rPr>
              <a:t>        </a:t>
            </a:r>
            <a:r>
              <a:rPr lang="zh-TW" altLang="en-US" sz="2800" b="1" dirty="0">
                <a:solidFill>
                  <a:srgbClr val="002060"/>
                </a:solidFill>
                <a:latin typeface="微軟正黑體" pitchFamily="34" charset="-120"/>
                <a:ea typeface="微軟正黑體" pitchFamily="34" charset="-120"/>
                <a:cs typeface="華康儷粗圓"/>
              </a:rPr>
              <a:t>日程。</a:t>
            </a:r>
            <a:endParaRPr lang="en-US" altLang="zh-TW" sz="2800" b="1" dirty="0">
              <a:solidFill>
                <a:srgbClr val="002060"/>
              </a:solidFill>
              <a:latin typeface="微軟正黑體" pitchFamily="34" charset="-120"/>
              <a:ea typeface="微軟正黑體" pitchFamily="34" charset="-120"/>
              <a:cs typeface="華康儷粗圓"/>
            </a:endParaRPr>
          </a:p>
          <a:p>
            <a:pPr marL="1165225" lvl="1" indent="-71755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二、</a:t>
            </a:r>
            <a:r>
              <a:rPr lang="zh-TW" altLang="en-US" sz="3600" b="1" u="sng" dirty="0">
                <a:solidFill>
                  <a:srgbClr val="FF0000"/>
                </a:solidFill>
                <a:latin typeface="微軟正黑體" pitchFamily="34" charset="-120"/>
                <a:ea typeface="微軟正黑體" pitchFamily="34" charset="-120"/>
                <a:cs typeface="華康儷粗圓"/>
              </a:rPr>
              <a:t>各管道錄取報到後，如未於期限內放棄錄取資格者將不得報名其他入學管道</a:t>
            </a:r>
            <a:r>
              <a:rPr lang="zh-TW" altLang="en-US" sz="3600" b="1" dirty="0">
                <a:solidFill>
                  <a:srgbClr val="FF0000"/>
                </a:solidFill>
                <a:latin typeface="微軟正黑體" pitchFamily="34" charset="-120"/>
                <a:ea typeface="微軟正黑體" pitchFamily="34" charset="-120"/>
                <a:cs typeface="華康儷粗圓"/>
              </a:rPr>
              <a:t>。</a:t>
            </a:r>
            <a:endParaRPr lang="en-US" altLang="zh-TW" sz="3600" b="1" dirty="0">
              <a:solidFill>
                <a:srgbClr val="FF000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三、請依錄取學校規定於期限內繳交畢業證書等相</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關資料。</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四、選校前請參考各校特色課程與選修科目如何安</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2060"/>
                </a:solidFill>
                <a:latin typeface="微軟正黑體" pitchFamily="34" charset="-120"/>
                <a:ea typeface="微軟正黑體" pitchFamily="34" charset="-120"/>
                <a:cs typeface="華康儷粗圓"/>
              </a:rPr>
              <a:t>        排，以符應個人性向與興趣。</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年免試入學注意事項</a:t>
            </a:r>
            <a:endParaRPr kumimoji="1" lang="zh-TW" altLang="en-US" sz="4400" b="1" dirty="0">
              <a:solidFill>
                <a:prstClr val="white"/>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54BC7FF5-EDF6-4535-AB9A-F5A2A9470345}"/>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14</a:t>
            </a:fld>
            <a:endParaRPr lang="zh-TW" altLang="en-US">
              <a:solidFill>
                <a:prstClr val="black">
                  <a:tint val="75000"/>
                </a:prstClr>
              </a:solidFill>
            </a:endParaRPr>
          </a:p>
        </p:txBody>
      </p:sp>
    </p:spTree>
    <p:extLst>
      <p:ext uri="{BB962C8B-B14F-4D97-AF65-F5344CB8AC3E}">
        <p14:creationId xmlns:p14="http://schemas.microsoft.com/office/powerpoint/2010/main" val="34131348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9">
                                            <p:txEl>
                                              <p:pRg st="2" end="2"/>
                                            </p:txEl>
                                          </p:spTgt>
                                        </p:tgtEl>
                                        <p:attrNameLst>
                                          <p:attrName>r</p:attrName>
                                        </p:attrNameLst>
                                      </p:cBhvr>
                                    </p:animRot>
                                    <p:animRot by="-240000">
                                      <p:cBhvr>
                                        <p:cTn id="7" dur="200" fill="hold">
                                          <p:stCondLst>
                                            <p:cond delay="200"/>
                                          </p:stCondLst>
                                        </p:cTn>
                                        <p:tgtEl>
                                          <p:spTgt spid="9">
                                            <p:txEl>
                                              <p:pRg st="2" end="2"/>
                                            </p:txEl>
                                          </p:spTgt>
                                        </p:tgtEl>
                                        <p:attrNameLst>
                                          <p:attrName>r</p:attrName>
                                        </p:attrNameLst>
                                      </p:cBhvr>
                                    </p:animRot>
                                    <p:animRot by="240000">
                                      <p:cBhvr>
                                        <p:cTn id="8" dur="200" fill="hold">
                                          <p:stCondLst>
                                            <p:cond delay="400"/>
                                          </p:stCondLst>
                                        </p:cTn>
                                        <p:tgtEl>
                                          <p:spTgt spid="9">
                                            <p:txEl>
                                              <p:pRg st="2" end="2"/>
                                            </p:txEl>
                                          </p:spTgt>
                                        </p:tgtEl>
                                        <p:attrNameLst>
                                          <p:attrName>r</p:attrName>
                                        </p:attrNameLst>
                                      </p:cBhvr>
                                    </p:animRot>
                                    <p:animRot by="-240000">
                                      <p:cBhvr>
                                        <p:cTn id="9" dur="200" fill="hold">
                                          <p:stCondLst>
                                            <p:cond delay="600"/>
                                          </p:stCondLst>
                                        </p:cTn>
                                        <p:tgtEl>
                                          <p:spTgt spid="9">
                                            <p:txEl>
                                              <p:pRg st="2" end="2"/>
                                            </p:txEl>
                                          </p:spTgt>
                                        </p:tgtEl>
                                        <p:attrNameLst>
                                          <p:attrName>r</p:attrName>
                                        </p:attrNameLst>
                                      </p:cBhvr>
                                    </p:animRot>
                                    <p:animRot by="120000">
                                      <p:cBhvr>
                                        <p:cTn id="10" dur="200" fill="hold">
                                          <p:stCondLst>
                                            <p:cond delay="800"/>
                                          </p:stCondLst>
                                        </p:cTn>
                                        <p:tgtEl>
                                          <p:spTgt spid="9">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26976" y="1340768"/>
            <a:ext cx="8571812" cy="4906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試辦學習區完全免試入學</a:t>
            </a:r>
            <a:endParaRPr lang="en-US" altLang="zh-TW" sz="36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本縣</a:t>
            </a:r>
            <a:r>
              <a:rPr lang="zh-TW" altLang="en-US" sz="2800" b="1" u="sng" dirty="0">
                <a:solidFill>
                  <a:srgbClr val="002060"/>
                </a:solidFill>
                <a:latin typeface="微軟正黑體" pitchFamily="34" charset="-120"/>
                <a:ea typeface="微軟正黑體" pitchFamily="34" charset="-120"/>
                <a:cs typeface="華康儷粗圓"/>
              </a:rPr>
              <a:t>文興高中</a:t>
            </a:r>
            <a:r>
              <a:rPr lang="zh-TW" altLang="en-US" sz="2800" b="1" dirty="0">
                <a:solidFill>
                  <a:srgbClr val="002060"/>
                </a:solidFill>
                <a:latin typeface="微軟正黑體" pitchFamily="34" charset="-120"/>
                <a:ea typeface="微軟正黑體" pitchFamily="34" charset="-120"/>
                <a:cs typeface="華康儷粗圓"/>
              </a:rPr>
              <a:t>及</a:t>
            </a:r>
            <a:r>
              <a:rPr lang="zh-TW" altLang="en-US" sz="2800" b="1" u="sng" dirty="0">
                <a:solidFill>
                  <a:srgbClr val="002060"/>
                </a:solidFill>
                <a:latin typeface="微軟正黑體" pitchFamily="34" charset="-120"/>
                <a:ea typeface="微軟正黑體" pitchFamily="34" charset="-120"/>
                <a:cs typeface="華康儷粗圓"/>
              </a:rPr>
              <a:t>達德商工</a:t>
            </a:r>
            <a:r>
              <a:rPr lang="zh-TW" altLang="en-US" sz="2800" b="1" dirty="0">
                <a:solidFill>
                  <a:srgbClr val="002060"/>
                </a:solidFill>
                <a:latin typeface="微軟正黑體" pitchFamily="34" charset="-120"/>
                <a:ea typeface="微軟正黑體" pitchFamily="34" charset="-120"/>
                <a:cs typeface="華康儷粗圓"/>
              </a:rPr>
              <a:t>試辦學習區</a:t>
            </a:r>
            <a:r>
              <a:rPr lang="zh-TW" altLang="en-US" sz="2800" b="1" dirty="0">
                <a:solidFill>
                  <a:srgbClr val="FF0000"/>
                </a:solidFill>
                <a:latin typeface="微軟正黑體" pitchFamily="34" charset="-120"/>
                <a:ea typeface="微軟正黑體" pitchFamily="34" charset="-120"/>
                <a:cs typeface="華康儷粗圓"/>
              </a:rPr>
              <a:t>完全免試入學</a:t>
            </a:r>
            <a:r>
              <a:rPr lang="zh-TW" altLang="en-US" sz="2800" b="1" dirty="0">
                <a:solidFill>
                  <a:srgbClr val="002060"/>
                </a:solidFill>
                <a:latin typeface="微軟正黑體" pitchFamily="34" charset="-120"/>
                <a:ea typeface="微軟正黑體" pitchFamily="34" charset="-120"/>
                <a:cs typeface="華康儷粗圓"/>
              </a:rPr>
              <a:t>管道。</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cs typeface="華康儷粗圓"/>
              </a:rPr>
              <a:t>報名日期：</a:t>
            </a:r>
            <a:endParaRPr lang="en-US" altLang="zh-TW" sz="2800" b="1" dirty="0">
              <a:solidFill>
                <a:srgbClr val="002060"/>
              </a:solidFill>
              <a:latin typeface="微軟正黑體" pitchFamily="34" charset="-120"/>
              <a:ea typeface="微軟正黑體" pitchFamily="34" charset="-120"/>
              <a:cs typeface="華康儷粗圓"/>
            </a:endParaRPr>
          </a:p>
          <a:p>
            <a:pPr marL="457200" lvl="1" indent="0" algn="just" eaLnBrk="1" hangingPunct="1">
              <a:lnSpc>
                <a:spcPct val="110000"/>
              </a:lnSpc>
              <a:spcAft>
                <a:spcPts val="1200"/>
              </a:spcAft>
              <a:buClr>
                <a:srgbClr val="C0504D"/>
              </a:buClr>
              <a:buSzPct val="85000"/>
            </a:pPr>
            <a:r>
              <a:rPr lang="zh-TW" altLang="en-US" sz="2800" b="1" dirty="0">
                <a:solidFill>
                  <a:srgbClr val="0099FF"/>
                </a:solidFill>
                <a:latin typeface="微軟正黑體" pitchFamily="34" charset="-120"/>
                <a:ea typeface="微軟正黑體" pitchFamily="34" charset="-120"/>
                <a:cs typeface="華康儷粗圓"/>
              </a:rPr>
              <a:t>    </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6</a:t>
            </a:r>
            <a:r>
              <a:rPr lang="zh-TW" altLang="en-US" sz="2800" b="1" dirty="0">
                <a:solidFill>
                  <a:srgbClr val="FF0000"/>
                </a:solidFill>
                <a:latin typeface="微軟正黑體" pitchFamily="34" charset="-120"/>
                <a:ea typeface="微軟正黑體" pitchFamily="34" charset="-120"/>
                <a:cs typeface="華康儷粗圓"/>
              </a:rPr>
              <a:t>日至</a:t>
            </a:r>
            <a:r>
              <a:rPr lang="en-US" altLang="zh-TW" sz="2800" b="1" dirty="0">
                <a:solidFill>
                  <a:srgbClr val="FF0000"/>
                </a:solidFill>
                <a:latin typeface="微軟正黑體" pitchFamily="34" charset="-120"/>
                <a:ea typeface="微軟正黑體" pitchFamily="34" charset="-120"/>
                <a:cs typeface="華康儷粗圓"/>
              </a:rPr>
              <a:t>5</a:t>
            </a:r>
            <a:r>
              <a:rPr lang="zh-TW" altLang="en-US" sz="2800" b="1" dirty="0">
                <a:solidFill>
                  <a:srgbClr val="FF0000"/>
                </a:solidFill>
                <a:latin typeface="微軟正黑體" pitchFamily="34" charset="-120"/>
                <a:ea typeface="微軟正黑體" pitchFamily="34" charset="-120"/>
                <a:cs typeface="華康儷粗圓"/>
              </a:rPr>
              <a:t>月</a:t>
            </a:r>
            <a:r>
              <a:rPr lang="en-US" altLang="zh-TW" sz="2800" b="1" dirty="0">
                <a:solidFill>
                  <a:srgbClr val="FF0000"/>
                </a:solidFill>
                <a:latin typeface="微軟正黑體" pitchFamily="34" charset="-120"/>
                <a:ea typeface="微軟正黑體" pitchFamily="34" charset="-120"/>
                <a:cs typeface="華康儷粗圓"/>
              </a:rPr>
              <a:t>7</a:t>
            </a:r>
            <a:r>
              <a:rPr lang="zh-TW" altLang="en-US" sz="2800" b="1" dirty="0">
                <a:solidFill>
                  <a:srgbClr val="FF0000"/>
                </a:solidFill>
                <a:latin typeface="微軟正黑體" pitchFamily="34" charset="-120"/>
                <a:ea typeface="微軟正黑體" pitchFamily="34" charset="-120"/>
                <a:cs typeface="華康儷粗圓"/>
              </a:rPr>
              <a:t>日 </a:t>
            </a:r>
            <a:r>
              <a:rPr lang="zh-TW" altLang="en-US" sz="2800" b="1" dirty="0">
                <a:solidFill>
                  <a:srgbClr val="002060"/>
                </a:solidFill>
                <a:latin typeface="微軟正黑體" pitchFamily="34" charset="-120"/>
                <a:ea typeface="微軟正黑體" pitchFamily="34" charset="-120"/>
                <a:cs typeface="華康儷粗圓"/>
              </a:rPr>
              <a:t>報名</a:t>
            </a:r>
            <a:r>
              <a:rPr lang="en-US" altLang="zh-TW" sz="2800" b="1" dirty="0">
                <a:solidFill>
                  <a:srgbClr val="002060"/>
                </a:solidFill>
                <a:latin typeface="微軟正黑體" pitchFamily="34" charset="-120"/>
                <a:ea typeface="微軟正黑體" pitchFamily="34" charset="-120"/>
                <a:cs typeface="華康儷粗圓"/>
              </a:rPr>
              <a:t>(</a:t>
            </a:r>
            <a:r>
              <a:rPr lang="zh-TW" altLang="en-US" sz="2800" b="1" dirty="0">
                <a:solidFill>
                  <a:srgbClr val="FF0000"/>
                </a:solidFill>
                <a:latin typeface="微軟正黑體" pitchFamily="34" charset="-120"/>
                <a:ea typeface="微軟正黑體" pitchFamily="34" charset="-120"/>
                <a:cs typeface="華康儷粗圓"/>
              </a:rPr>
              <a:t>文興高中、達德商工收件</a:t>
            </a:r>
            <a:r>
              <a:rPr lang="zh-TW" altLang="en-US" sz="2800" b="1" dirty="0">
                <a:solidFill>
                  <a:srgbClr val="002060"/>
                </a:solidFill>
                <a:latin typeface="微軟正黑體" pitchFamily="34" charset="-120"/>
                <a:ea typeface="微軟正黑體" pitchFamily="34" charset="-120"/>
                <a:cs typeface="華康儷粗圓"/>
              </a:rPr>
              <a:t>）</a:t>
            </a:r>
            <a:endParaRPr lang="en-US" altLang="zh-TW" sz="2800" b="1" dirty="0">
              <a:solidFill>
                <a:srgbClr val="002060"/>
              </a:solidFill>
              <a:latin typeface="微軟正黑體" pitchFamily="34" charset="-120"/>
              <a:ea typeface="微軟正黑體" pitchFamily="34" charset="-120"/>
              <a:cs typeface="華康儷粗圓"/>
            </a:endParaRPr>
          </a:p>
          <a:p>
            <a:pPr lvl="1" algn="just" eaLnBrk="1" hangingPunct="1">
              <a:lnSpc>
                <a:spcPct val="110000"/>
              </a:lnSpc>
              <a:spcAft>
                <a:spcPts val="1200"/>
              </a:spcAft>
              <a:buClr>
                <a:srgbClr val="C0504D"/>
              </a:buClr>
              <a:buSzPct val="85000"/>
              <a:buFont typeface="Wingdings" pitchFamily="2" charset="2"/>
              <a:buChar char="l"/>
            </a:pPr>
            <a:r>
              <a:rPr lang="zh-TW" altLang="en-US" sz="2800" b="1" dirty="0">
                <a:solidFill>
                  <a:srgbClr val="002060"/>
                </a:solidFill>
                <a:latin typeface="微軟正黑體" pitchFamily="34" charset="-120"/>
                <a:ea typeface="微軟正黑體" pitchFamily="34" charset="-120"/>
              </a:rPr>
              <a:t>報名資格：</a:t>
            </a:r>
            <a:endParaRPr lang="en-US" altLang="zh-TW" sz="2800" b="1" dirty="0">
              <a:solidFill>
                <a:srgbClr val="002060"/>
              </a:solidFill>
              <a:latin typeface="微軟正黑體" pitchFamily="34" charset="-120"/>
              <a:ea typeface="微軟正黑體" pitchFamily="34" charset="-120"/>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限彰化二區</a:t>
            </a:r>
            <a:r>
              <a:rPr lang="en-US" altLang="zh-TW" sz="2800" b="1" dirty="0">
                <a:solidFill>
                  <a:srgbClr val="002060"/>
                </a:solidFill>
                <a:latin typeface="微軟正黑體" pitchFamily="34" charset="-120"/>
                <a:ea typeface="微軟正黑體" pitchFamily="34" charset="-120"/>
                <a:cs typeface="華康儷粗圓"/>
              </a:rPr>
              <a:t>(</a:t>
            </a:r>
            <a:r>
              <a:rPr lang="zh-TW" altLang="en-US" sz="2800" b="1" dirty="0">
                <a:solidFill>
                  <a:srgbClr val="002060"/>
                </a:solidFill>
                <a:latin typeface="微軟正黑體" pitchFamily="34" charset="-120"/>
                <a:ea typeface="微軟正黑體" pitchFamily="34" charset="-120"/>
                <a:cs typeface="華康儷粗圓"/>
              </a:rPr>
              <a:t>南區</a:t>
            </a:r>
            <a:r>
              <a:rPr lang="en-US" altLang="zh-TW" sz="2800" b="1" dirty="0">
                <a:solidFill>
                  <a:srgbClr val="002060"/>
                </a:solidFill>
                <a:latin typeface="微軟正黑體" pitchFamily="34" charset="-120"/>
                <a:ea typeface="微軟正黑體" pitchFamily="34" charset="-120"/>
                <a:cs typeface="華康儷粗圓"/>
              </a:rPr>
              <a:t>)</a:t>
            </a:r>
            <a:r>
              <a:rPr lang="zh-TW" altLang="en-US" sz="2800" b="1" dirty="0">
                <a:solidFill>
                  <a:srgbClr val="002060"/>
                </a:solidFill>
                <a:latin typeface="微軟正黑體" pitchFamily="34" charset="-120"/>
                <a:ea typeface="微軟正黑體" pitchFamily="34" charset="-120"/>
                <a:cs typeface="華康儷粗圓"/>
              </a:rPr>
              <a:t>之國中應屆畢業生報名。</a:t>
            </a:r>
            <a:endParaRPr lang="en-US" altLang="zh-TW" sz="2800" b="1" dirty="0">
              <a:solidFill>
                <a:srgbClr val="00206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學生限選擇一校一科報名。</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18303"/>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r>
              <a:rPr lang="en-US" altLang="zh-TW" sz="3200" b="1" dirty="0">
                <a:solidFill>
                  <a:prstClr val="white"/>
                </a:solidFill>
                <a:latin typeface="微軟正黑體" pitchFamily="34" charset="-120"/>
                <a:ea typeface="微軟正黑體" pitchFamily="34" charset="-120"/>
              </a:rPr>
              <a:t>1/4</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99284" y="4809437"/>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id="{1EFB1C3D-79C7-4878-8DE7-73CCC5156D9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15</a:t>
            </a:fld>
            <a:endParaRPr lang="zh-TW" altLang="en-US">
              <a:solidFill>
                <a:prstClr val="black">
                  <a:tint val="75000"/>
                </a:prstClr>
              </a:solidFill>
            </a:endParaRPr>
          </a:p>
        </p:txBody>
      </p:sp>
    </p:spTree>
    <p:extLst>
      <p:ext uri="{BB962C8B-B14F-4D97-AF65-F5344CB8AC3E}">
        <p14:creationId xmlns:p14="http://schemas.microsoft.com/office/powerpoint/2010/main" val="28019785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51520" y="1058624"/>
            <a:ext cx="8453576" cy="592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002060"/>
                </a:solidFill>
                <a:latin typeface="微軟正黑體" pitchFamily="34" charset="-120"/>
                <a:ea typeface="微軟正黑體" pitchFamily="34" charset="-120"/>
                <a:cs typeface="華康儷粗圓"/>
              </a:rPr>
              <a:t>試辦學習區完全免試入學</a:t>
            </a:r>
            <a:r>
              <a:rPr lang="en-US" altLang="zh-TW" sz="3200" b="1" dirty="0">
                <a:solidFill>
                  <a:srgbClr val="002060"/>
                </a:solidFill>
                <a:latin typeface="微軟正黑體" pitchFamily="34" charset="-120"/>
                <a:ea typeface="微軟正黑體" pitchFamily="34" charset="-120"/>
                <a:cs typeface="華康儷粗圓"/>
              </a:rPr>
              <a:t>-</a:t>
            </a:r>
            <a:r>
              <a:rPr lang="zh-TW" altLang="en-US" sz="3200" b="1" dirty="0">
                <a:solidFill>
                  <a:srgbClr val="002060"/>
                </a:solidFill>
                <a:latin typeface="微軟正黑體" pitchFamily="34" charset="-120"/>
                <a:ea typeface="微軟正黑體" pitchFamily="34" charset="-120"/>
                <a:cs typeface="華康儷粗圓"/>
              </a:rPr>
              <a:t>彰化二區</a:t>
            </a:r>
            <a:endParaRPr lang="en-US" altLang="zh-TW" sz="32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0" y="-16330"/>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r>
              <a:rPr lang="en-US" altLang="zh-TW" sz="3200" b="1" dirty="0">
                <a:solidFill>
                  <a:prstClr val="white"/>
                </a:solidFill>
                <a:latin typeface="微軟正黑體" pitchFamily="34" charset="-120"/>
                <a:ea typeface="微軟正黑體" pitchFamily="34" charset="-120"/>
              </a:rPr>
              <a:t>2/4</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97308" y="4581128"/>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a:extLst>
              <a:ext uri="{FF2B5EF4-FFF2-40B4-BE49-F238E27FC236}">
                <a16:creationId xmlns:a16="http://schemas.microsoft.com/office/drawing/2014/main" id="{21E87A3C-093F-4144-A3BF-9061D1C4BBD2}"/>
              </a:ext>
            </a:extLst>
          </p:cNvPr>
          <p:cNvPicPr>
            <a:picLocks noChangeAspect="1"/>
          </p:cNvPicPr>
          <p:nvPr/>
        </p:nvPicPr>
        <p:blipFill rotWithShape="1">
          <a:blip r:embed="rId19"/>
          <a:srcRect l="15351" t="24801" r="39763" b="13601"/>
          <a:stretch/>
        </p:blipFill>
        <p:spPr>
          <a:xfrm>
            <a:off x="971600" y="1599693"/>
            <a:ext cx="6768752" cy="5072099"/>
          </a:xfrm>
          <a:prstGeom prst="rect">
            <a:avLst/>
          </a:prstGeom>
        </p:spPr>
      </p:pic>
      <p:sp>
        <p:nvSpPr>
          <p:cNvPr id="3" name="投影片編號版面配置區 2">
            <a:extLst>
              <a:ext uri="{FF2B5EF4-FFF2-40B4-BE49-F238E27FC236}">
                <a16:creationId xmlns:a16="http://schemas.microsoft.com/office/drawing/2014/main" id="{B2538DBC-58AE-4266-8EC4-F9ECB3E54209}"/>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16</a:t>
            </a:fld>
            <a:endParaRPr lang="zh-TW" altLang="en-US">
              <a:solidFill>
                <a:prstClr val="black">
                  <a:tint val="75000"/>
                </a:prstClr>
              </a:solidFill>
            </a:endParaRPr>
          </a:p>
        </p:txBody>
      </p:sp>
    </p:spTree>
    <p:extLst>
      <p:ext uri="{BB962C8B-B14F-4D97-AF65-F5344CB8AC3E}">
        <p14:creationId xmlns:p14="http://schemas.microsoft.com/office/powerpoint/2010/main" val="9038297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文字方塊 3"/>
          <p:cNvSpPr txBox="1">
            <a:spLocks noChangeArrowheads="1"/>
          </p:cNvSpPr>
          <p:nvPr/>
        </p:nvSpPr>
        <p:spPr bwMode="auto">
          <a:xfrm>
            <a:off x="250136" y="1468083"/>
            <a:ext cx="8043212" cy="2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200" b="1" dirty="0">
                <a:solidFill>
                  <a:srgbClr val="002060"/>
                </a:solidFill>
                <a:latin typeface="微軟正黑體" pitchFamily="34" charset="-120"/>
                <a:ea typeface="微軟正黑體" pitchFamily="34" charset="-120"/>
                <a:cs typeface="華康儷粗圓"/>
              </a:rPr>
              <a:t>超額比序積分調整</a:t>
            </a:r>
            <a:endParaRPr lang="en-US" altLang="zh-TW" sz="3200" b="1" dirty="0">
              <a:solidFill>
                <a:srgbClr val="00206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「社團參與」積分採計上限調整為</a:t>
            </a:r>
            <a:r>
              <a:rPr lang="en-US" altLang="zh-TW" sz="2800" b="1" dirty="0">
                <a:solidFill>
                  <a:srgbClr val="FF0000"/>
                </a:solidFill>
                <a:latin typeface="微軟正黑體" pitchFamily="34" charset="-120"/>
                <a:ea typeface="微軟正黑體" pitchFamily="34" charset="-120"/>
                <a:cs typeface="華康儷粗圓"/>
              </a:rPr>
              <a:t>4</a:t>
            </a:r>
            <a:r>
              <a:rPr lang="zh-TW" altLang="en-US" sz="2800" b="1" dirty="0">
                <a:solidFill>
                  <a:srgbClr val="002060"/>
                </a:solidFill>
                <a:latin typeface="微軟正黑體" pitchFamily="34" charset="-120"/>
                <a:ea typeface="微軟正黑體" pitchFamily="34" charset="-120"/>
                <a:cs typeface="華康儷粗圓"/>
              </a:rPr>
              <a:t>分</a:t>
            </a:r>
            <a:endParaRPr lang="en-US" altLang="zh-TW" sz="2800" b="1" dirty="0">
              <a:solidFill>
                <a:srgbClr val="00206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2800" b="1" dirty="0">
                <a:solidFill>
                  <a:srgbClr val="002060"/>
                </a:solidFill>
                <a:latin typeface="微軟正黑體" pitchFamily="34" charset="-120"/>
                <a:ea typeface="微軟正黑體" pitchFamily="34" charset="-120"/>
                <a:cs typeface="華康儷粗圓"/>
              </a:rPr>
              <a:t>「競賽表現」採計上限維持</a:t>
            </a:r>
            <a:r>
              <a:rPr lang="en-US" altLang="zh-TW" sz="2800" b="1" dirty="0">
                <a:solidFill>
                  <a:srgbClr val="002060"/>
                </a:solidFill>
                <a:latin typeface="微軟正黑體" pitchFamily="34" charset="-120"/>
                <a:ea typeface="微軟正黑體" pitchFamily="34" charset="-120"/>
                <a:cs typeface="華康儷粗圓"/>
              </a:rPr>
              <a:t>6</a:t>
            </a:r>
            <a:r>
              <a:rPr lang="zh-TW" altLang="en-US" sz="2800" b="1" dirty="0">
                <a:solidFill>
                  <a:srgbClr val="002060"/>
                </a:solidFill>
                <a:latin typeface="微軟正黑體" pitchFamily="34" charset="-120"/>
                <a:ea typeface="微軟正黑體" pitchFamily="34" charset="-120"/>
                <a:cs typeface="華康儷粗圓"/>
              </a:rPr>
              <a:t>分，積分相同時比序項目順序不變</a:t>
            </a:r>
            <a:endParaRPr lang="en-US" altLang="zh-TW" sz="2800" b="1" dirty="0">
              <a:solidFill>
                <a:srgbClr val="002060"/>
              </a:solidFill>
              <a:latin typeface="微軟正黑體" pitchFamily="34" charset="-120"/>
              <a:ea typeface="微軟正黑體" pitchFamily="34" charset="-120"/>
              <a:cs typeface="華康儷粗圓"/>
            </a:endParaRPr>
          </a:p>
        </p:txBody>
      </p:sp>
      <p:sp>
        <p:nvSpPr>
          <p:cNvPr id="12" name="標題 1"/>
          <p:cNvSpPr txBox="1">
            <a:spLocks/>
          </p:cNvSpPr>
          <p:nvPr/>
        </p:nvSpPr>
        <p:spPr>
          <a:xfrm>
            <a:off x="11435" y="179"/>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r>
              <a:rPr lang="en-US" altLang="zh-TW" sz="3200" b="1" dirty="0">
                <a:solidFill>
                  <a:prstClr val="white"/>
                </a:solidFill>
                <a:latin typeface="微軟正黑體" pitchFamily="34" charset="-120"/>
                <a:ea typeface="微軟正黑體" pitchFamily="34" charset="-120"/>
              </a:rPr>
              <a:t>3/4</a:t>
            </a:r>
            <a:endParaRPr kumimoji="1" lang="zh-TW" altLang="en-US" sz="4400" b="1" dirty="0">
              <a:solidFill>
                <a:prstClr val="white"/>
              </a:solidFill>
              <a:latin typeface="微軟正黑體" pitchFamily="34" charset="-120"/>
              <a:ea typeface="微軟正黑體" pitchFamily="34" charset="-120"/>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88424" y="4755049"/>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a:extLst>
              <a:ext uri="{FF2B5EF4-FFF2-40B4-BE49-F238E27FC236}">
                <a16:creationId xmlns:a16="http://schemas.microsoft.com/office/drawing/2014/main" id="{710A475C-925C-4FD0-9141-887786C9B0DB}"/>
              </a:ext>
            </a:extLst>
          </p:cNvPr>
          <p:cNvPicPr>
            <a:picLocks noChangeAspect="1"/>
          </p:cNvPicPr>
          <p:nvPr/>
        </p:nvPicPr>
        <p:blipFill rotWithShape="1">
          <a:blip r:embed="rId19"/>
          <a:srcRect l="29551" t="33710" r="30494" b="45274"/>
          <a:stretch/>
        </p:blipFill>
        <p:spPr>
          <a:xfrm>
            <a:off x="250136" y="4084271"/>
            <a:ext cx="7998882" cy="2424465"/>
          </a:xfrm>
          <a:prstGeom prst="rect">
            <a:avLst/>
          </a:prstGeom>
        </p:spPr>
      </p:pic>
      <p:sp>
        <p:nvSpPr>
          <p:cNvPr id="3" name="矩形 2">
            <a:extLst>
              <a:ext uri="{FF2B5EF4-FFF2-40B4-BE49-F238E27FC236}">
                <a16:creationId xmlns:a16="http://schemas.microsoft.com/office/drawing/2014/main" id="{25BA1275-614E-492F-BD9F-8E14E4519349}"/>
              </a:ext>
            </a:extLst>
          </p:cNvPr>
          <p:cNvSpPr/>
          <p:nvPr/>
        </p:nvSpPr>
        <p:spPr>
          <a:xfrm>
            <a:off x="894982" y="4084271"/>
            <a:ext cx="1012722" cy="5688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B4552918-18E1-437D-9B81-3374665FB812}"/>
              </a:ext>
            </a:extLst>
          </p:cNvPr>
          <p:cNvSpPr/>
          <p:nvPr/>
        </p:nvSpPr>
        <p:spPr>
          <a:xfrm>
            <a:off x="894982" y="5296502"/>
            <a:ext cx="1012722" cy="5087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B76B7B37-DF6D-414D-A3A9-081E392EABBF}"/>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17</a:t>
            </a:fld>
            <a:endParaRPr lang="zh-TW" altLang="en-US">
              <a:solidFill>
                <a:prstClr val="black">
                  <a:tint val="75000"/>
                </a:prstClr>
              </a:solidFill>
            </a:endParaRPr>
          </a:p>
        </p:txBody>
      </p:sp>
    </p:spTree>
    <p:extLst>
      <p:ext uri="{BB962C8B-B14F-4D97-AF65-F5344CB8AC3E}">
        <p14:creationId xmlns:p14="http://schemas.microsoft.com/office/powerpoint/2010/main" val="25345772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標題 1"/>
          <p:cNvSpPr txBox="1">
            <a:spLocks/>
          </p:cNvSpPr>
          <p:nvPr/>
        </p:nvSpPr>
        <p:spPr>
          <a:xfrm>
            <a:off x="11435" y="-2446"/>
            <a:ext cx="9144000" cy="1008112"/>
          </a:xfrm>
          <a:prstGeom prst="rect">
            <a:avLst/>
          </a:prstGeom>
          <a:solidFill>
            <a:srgbClr val="7030A0"/>
          </a:solidFill>
        </p:spPr>
        <p:txBody>
          <a:bodyPr vert="horz" lIns="91440" tIns="45720" rIns="91440" bIns="45720" rtlCol="0" anchor="ctr">
            <a:normAutofit/>
          </a:bodyPr>
          <a:lstStyle/>
          <a:p>
            <a:pPr algn="ctr">
              <a:spcBef>
                <a:spcPct val="0"/>
              </a:spcBef>
            </a:pPr>
            <a:r>
              <a:rPr lang="en-US" altLang="zh-TW" sz="4400" b="1" dirty="0">
                <a:solidFill>
                  <a:prstClr val="white"/>
                </a:solidFill>
                <a:latin typeface="微軟正黑體" pitchFamily="34" charset="-120"/>
                <a:ea typeface="微軟正黑體" pitchFamily="34" charset="-120"/>
              </a:rPr>
              <a:t>110</a:t>
            </a:r>
            <a:r>
              <a:rPr lang="zh-TW" altLang="en-US" sz="4400" b="1" dirty="0">
                <a:solidFill>
                  <a:prstClr val="white"/>
                </a:solidFill>
                <a:latin typeface="微軟正黑體" pitchFamily="34" charset="-120"/>
                <a:ea typeface="微軟正黑體" pitchFamily="34" charset="-120"/>
              </a:rPr>
              <a:t>年彰化區入學</a:t>
            </a:r>
            <a:r>
              <a:rPr lang="en-US" altLang="zh-TW" sz="4400" b="1" dirty="0">
                <a:solidFill>
                  <a:prstClr val="white"/>
                </a:solidFill>
                <a:latin typeface="微軟正黑體" pitchFamily="34" charset="-120"/>
                <a:ea typeface="微軟正黑體" pitchFamily="34" charset="-120"/>
              </a:rPr>
              <a:t>-</a:t>
            </a:r>
            <a:r>
              <a:rPr lang="zh-TW" altLang="en-US" sz="4400" b="1" dirty="0">
                <a:solidFill>
                  <a:prstClr val="white"/>
                </a:solidFill>
                <a:latin typeface="微軟正黑體" pitchFamily="34" charset="-120"/>
                <a:ea typeface="微軟正黑體" pitchFamily="34" charset="-120"/>
              </a:rPr>
              <a:t>變革事項</a:t>
            </a:r>
            <a:r>
              <a:rPr lang="en-US" altLang="zh-TW" sz="3200" b="1" dirty="0">
                <a:solidFill>
                  <a:prstClr val="white"/>
                </a:solidFill>
                <a:latin typeface="微軟正黑體" pitchFamily="34" charset="-120"/>
                <a:ea typeface="微軟正黑體" pitchFamily="34" charset="-120"/>
              </a:rPr>
              <a:t>4/4</a:t>
            </a:r>
            <a:endParaRPr kumimoji="1" lang="zh-TW" altLang="en-US" sz="4400" b="1" dirty="0">
              <a:solidFill>
                <a:prstClr val="white"/>
              </a:solidFill>
              <a:latin typeface="微軟正黑體" pitchFamily="34" charset="-120"/>
              <a:ea typeface="微軟正黑體" pitchFamily="34" charset="-120"/>
            </a:endParaRPr>
          </a:p>
        </p:txBody>
      </p:sp>
      <p:sp>
        <p:nvSpPr>
          <p:cNvPr id="13" name="文字方塊 3">
            <a:extLst>
              <a:ext uri="{FF2B5EF4-FFF2-40B4-BE49-F238E27FC236}">
                <a16:creationId xmlns:a16="http://schemas.microsoft.com/office/drawing/2014/main" id="{8C17B83B-F87A-443A-BBE2-5725C7CB3CE0}"/>
              </a:ext>
            </a:extLst>
          </p:cNvPr>
          <p:cNvSpPr txBox="1">
            <a:spLocks noChangeArrowheads="1"/>
          </p:cNvSpPr>
          <p:nvPr/>
        </p:nvSpPr>
        <p:spPr bwMode="auto">
          <a:xfrm>
            <a:off x="254288" y="1742885"/>
            <a:ext cx="8453576" cy="420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rPr>
              <a:t>特色招生專業群科甄選入學</a:t>
            </a:r>
            <a:endParaRPr lang="en-US" altLang="zh-TW" sz="3600" b="1" dirty="0">
              <a:solidFill>
                <a:srgbClr val="002060"/>
              </a:solidFill>
              <a:latin typeface="微軟正黑體" pitchFamily="34" charset="-120"/>
              <a:ea typeface="微軟正黑體" pitchFamily="34" charset="-120"/>
            </a:endParaRPr>
          </a:p>
          <a:p>
            <a:pPr marL="893763" indent="-538163" algn="just" eaLnBrk="1" hangingPunct="1">
              <a:lnSpc>
                <a:spcPct val="110000"/>
              </a:lnSpc>
              <a:spcAft>
                <a:spcPts val="1200"/>
              </a:spcAft>
              <a:buClr>
                <a:srgbClr val="C0504D"/>
              </a:buClr>
              <a:buSzPct val="85000"/>
              <a:buFont typeface="Wingdings" panose="05000000000000000000" pitchFamily="2" charset="2"/>
              <a:buChar char="Ø"/>
            </a:pPr>
            <a:r>
              <a:rPr lang="zh-TW" altLang="en-US" sz="3200" b="1" dirty="0">
                <a:solidFill>
                  <a:srgbClr val="002060"/>
                </a:solidFill>
                <a:latin typeface="微軟正黑體" pitchFamily="34" charset="-120"/>
                <a:ea typeface="微軟正黑體" pitchFamily="34" charset="-120"/>
              </a:rPr>
              <a:t>國立彰化師範大學附屬高級工業職業學校</a:t>
            </a:r>
            <a:endParaRPr lang="en-US" altLang="zh-TW" sz="3200" b="1" dirty="0">
              <a:solidFill>
                <a:srgbClr val="002060"/>
              </a:solidFill>
              <a:latin typeface="微軟正黑體" pitchFamily="34" charset="-120"/>
              <a:ea typeface="微軟正黑體" pitchFamily="34" charset="-120"/>
            </a:endParaRPr>
          </a:p>
          <a:p>
            <a:pPr marL="893763" lvl="1" indent="0" algn="just" eaLnBrk="1" hangingPunct="1">
              <a:lnSpc>
                <a:spcPct val="110000"/>
              </a:lnSpc>
              <a:spcAft>
                <a:spcPts val="1200"/>
              </a:spcAft>
              <a:buClr>
                <a:srgbClr val="C0504D"/>
              </a:buClr>
              <a:buSzPct val="85000"/>
            </a:pPr>
            <a:r>
              <a:rPr lang="en-US" altLang="zh-TW" sz="3200" b="1" dirty="0">
                <a:solidFill>
                  <a:srgbClr val="002060"/>
                </a:solidFill>
                <a:latin typeface="微軟正黑體" pitchFamily="34" charset="-120"/>
                <a:ea typeface="微軟正黑體" pitchFamily="34" charset="-120"/>
              </a:rPr>
              <a:t> (</a:t>
            </a:r>
            <a:r>
              <a:rPr lang="zh-TW" altLang="en-US" sz="3200" b="1" dirty="0">
                <a:solidFill>
                  <a:srgbClr val="002060"/>
                </a:solidFill>
                <a:latin typeface="微軟正黑體" pitchFamily="34" charset="-120"/>
                <a:ea typeface="微軟正黑體" pitchFamily="34" charset="-120"/>
              </a:rPr>
              <a:t>汽車科及建築科</a:t>
            </a:r>
            <a:r>
              <a:rPr lang="en-US" altLang="zh-TW" sz="3200" b="1" dirty="0">
                <a:solidFill>
                  <a:srgbClr val="002060"/>
                </a:solidFill>
                <a:latin typeface="微軟正黑體" pitchFamily="34" charset="-120"/>
                <a:ea typeface="微軟正黑體" pitchFamily="34" charset="-120"/>
              </a:rPr>
              <a:t>)</a:t>
            </a:r>
          </a:p>
          <a:p>
            <a:pPr algn="just" eaLnBrk="1" hangingPunct="1">
              <a:lnSpc>
                <a:spcPct val="110000"/>
              </a:lnSpc>
              <a:spcAft>
                <a:spcPts val="1200"/>
              </a:spcAft>
              <a:buClr>
                <a:srgbClr val="C0504D"/>
              </a:buClr>
              <a:buSzPct val="85000"/>
              <a:buFont typeface="Wingdings" pitchFamily="2" charset="2"/>
              <a:buChar char="l"/>
            </a:pPr>
            <a:r>
              <a:rPr lang="zh-TW" altLang="en-US" sz="3600" b="1" dirty="0">
                <a:solidFill>
                  <a:srgbClr val="002060"/>
                </a:solidFill>
                <a:latin typeface="微軟正黑體" pitchFamily="34" charset="-120"/>
                <a:ea typeface="微軟正黑體" pitchFamily="34" charset="-120"/>
                <a:cs typeface="華康儷粗圓"/>
              </a:rPr>
              <a:t>高職學校科別增刪</a:t>
            </a: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3200" b="1" dirty="0">
                <a:solidFill>
                  <a:srgbClr val="002060"/>
                </a:solidFill>
                <a:latin typeface="微軟正黑體" pitchFamily="34" charset="-120"/>
                <a:ea typeface="微軟正黑體" pitchFamily="34" charset="-120"/>
                <a:cs typeface="華康儷粗圓"/>
              </a:rPr>
              <a:t>正德高中職業類科停止招生</a:t>
            </a:r>
            <a:endParaRPr lang="en-US" altLang="zh-TW" sz="3200" b="1" dirty="0">
              <a:solidFill>
                <a:srgbClr val="002060"/>
              </a:solidFill>
              <a:latin typeface="微軟正黑體" pitchFamily="34" charset="-120"/>
              <a:ea typeface="微軟正黑體" pitchFamily="34" charset="-120"/>
              <a:cs typeface="華康儷粗圓"/>
            </a:endParaRPr>
          </a:p>
          <a:p>
            <a:pPr marL="914400" lvl="1" indent="-457200" algn="just" eaLnBrk="1" hangingPunct="1">
              <a:lnSpc>
                <a:spcPct val="110000"/>
              </a:lnSpc>
              <a:spcAft>
                <a:spcPts val="1200"/>
              </a:spcAft>
              <a:buClr>
                <a:srgbClr val="C0504D"/>
              </a:buClr>
              <a:buSzPct val="85000"/>
              <a:buFont typeface="Wingdings" panose="05000000000000000000" pitchFamily="2" charset="2"/>
              <a:buChar char="Ø"/>
            </a:pPr>
            <a:r>
              <a:rPr lang="zh-TW" altLang="en-US" sz="3200" b="1" dirty="0">
                <a:solidFill>
                  <a:srgbClr val="002060"/>
                </a:solidFill>
                <a:latin typeface="微軟正黑體" pitchFamily="34" charset="-120"/>
                <a:ea typeface="微軟正黑體" pitchFamily="34" charset="-120"/>
                <a:cs typeface="華康儷粗圓"/>
              </a:rPr>
              <a:t>其餘各校招生科別以當年度簡章為主</a:t>
            </a:r>
            <a:endParaRPr lang="en-US" altLang="zh-TW" sz="3200" b="1" dirty="0">
              <a:solidFill>
                <a:srgbClr val="002060"/>
              </a:solidFill>
              <a:latin typeface="微軟正黑體" pitchFamily="34" charset="-120"/>
              <a:ea typeface="微軟正黑體" pitchFamily="34" charset="-120"/>
              <a:cs typeface="華康儷粗圓"/>
            </a:endParaRPr>
          </a:p>
        </p:txBody>
      </p:sp>
      <p:pic>
        <p:nvPicPr>
          <p:cNvPr id="4098" name="Picture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16416" y="4694746"/>
            <a:ext cx="617740" cy="152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投影片編號版面配置區 1">
            <a:extLst>
              <a:ext uri="{FF2B5EF4-FFF2-40B4-BE49-F238E27FC236}">
                <a16:creationId xmlns:a16="http://schemas.microsoft.com/office/drawing/2014/main" id="{20D8CDD4-FA28-40DE-8DA1-D188B26513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18</a:t>
            </a:fld>
            <a:endParaRPr lang="zh-TW" altLang="en-US">
              <a:solidFill>
                <a:prstClr val="black">
                  <a:tint val="75000"/>
                </a:prstClr>
              </a:solidFill>
            </a:endParaRPr>
          </a:p>
        </p:txBody>
      </p:sp>
    </p:spTree>
    <p:extLst>
      <p:ext uri="{BB962C8B-B14F-4D97-AF65-F5344CB8AC3E}">
        <p14:creationId xmlns:p14="http://schemas.microsoft.com/office/powerpoint/2010/main" val="15089507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chemeClr val="accent1">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年試辦學習區完全免試入學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3786423744"/>
              </p:ext>
            </p:extLst>
          </p:nvPr>
        </p:nvGraphicFramePr>
        <p:xfrm>
          <a:off x="457200" y="1484784"/>
          <a:ext cx="822959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19</a:t>
            </a:fld>
            <a:endParaRPr lang="zh-TW" altLang="en-US" dirty="0">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文字方塊 8">
            <a:extLst>
              <a:ext uri="{FF2B5EF4-FFF2-40B4-BE49-F238E27FC236}">
                <a16:creationId xmlns:a16="http://schemas.microsoft.com/office/drawing/2014/main" id="{585934B5-C0A4-421C-8CBB-80B7FF938EAE}"/>
              </a:ext>
            </a:extLst>
          </p:cNvPr>
          <p:cNvSpPr txBox="1"/>
          <p:nvPr/>
        </p:nvSpPr>
        <p:spPr>
          <a:xfrm>
            <a:off x="1997690" y="6356350"/>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2830299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a:t>
            </a:fld>
            <a:endParaRPr lang="zh-TW" altLang="en-US">
              <a:solidFill>
                <a:prstClr val="black">
                  <a:tint val="75000"/>
                </a:prstClr>
              </a:solidFill>
            </a:endParaRPr>
          </a:p>
        </p:txBody>
      </p:sp>
      <p:sp>
        <p:nvSpPr>
          <p:cNvPr id="7" name="文字方塊 1"/>
          <p:cNvSpPr txBox="1">
            <a:spLocks noChangeArrowheads="1"/>
          </p:cNvSpPr>
          <p:nvPr/>
        </p:nvSpPr>
        <p:spPr bwMode="auto">
          <a:xfrm>
            <a:off x="1403648" y="6371767"/>
            <a:ext cx="789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引自國家發展委員會產業人力供需資訊網</a:t>
            </a:r>
            <a:r>
              <a:rPr lang="en-US" altLang="zh-TW" dirty="0">
                <a:solidFill>
                  <a:prstClr val="black"/>
                </a:solidFill>
                <a:latin typeface="微軟正黑體" panose="020B0604030504040204" pitchFamily="34" charset="-120"/>
                <a:ea typeface="微軟正黑體" panose="020B0604030504040204" pitchFamily="34" charset="-120"/>
              </a:rPr>
              <a:t>-2030</a:t>
            </a:r>
            <a:r>
              <a:rPr lang="zh-TW" altLang="en-US" dirty="0">
                <a:solidFill>
                  <a:prstClr val="black"/>
                </a:solidFill>
                <a:latin typeface="微軟正黑體" panose="020B0604030504040204" pitchFamily="34" charset="-120"/>
                <a:ea typeface="微軟正黑體" panose="020B0604030504040204" pitchFamily="34" charset="-120"/>
              </a:rPr>
              <a:t>年整體人力需求推估</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0" y="0"/>
            <a:ext cx="9144000" cy="72008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2030</a:t>
            </a:r>
            <a:r>
              <a:rPr lang="zh-TW" altLang="en-US" sz="3600" b="1" dirty="0">
                <a:solidFill>
                  <a:prstClr val="white"/>
                </a:solidFill>
                <a:latin typeface="微軟正黑體" pitchFamily="34" charset="-120"/>
                <a:ea typeface="微軟正黑體" pitchFamily="34" charset="-120"/>
              </a:rPr>
              <a:t>未來產經發展趨勢</a:t>
            </a:r>
          </a:p>
        </p:txBody>
      </p:sp>
      <p:pic>
        <p:nvPicPr>
          <p:cNvPr id="5" name="圖片 4">
            <a:extLst>
              <a:ext uri="{FF2B5EF4-FFF2-40B4-BE49-F238E27FC236}">
                <a16:creationId xmlns:a16="http://schemas.microsoft.com/office/drawing/2014/main" id="{5BC66BED-FB5E-41EB-8FD7-6995048AF27C}"/>
              </a:ext>
            </a:extLst>
          </p:cNvPr>
          <p:cNvPicPr>
            <a:picLocks noChangeAspect="1"/>
          </p:cNvPicPr>
          <p:nvPr/>
        </p:nvPicPr>
        <p:blipFill rotWithShape="1">
          <a:blip r:embed="rId3"/>
          <a:srcRect l="27951" t="23400" r="11413" b="26200"/>
          <a:stretch/>
        </p:blipFill>
        <p:spPr>
          <a:xfrm>
            <a:off x="179512" y="1147200"/>
            <a:ext cx="8704001" cy="4730071"/>
          </a:xfrm>
          <a:prstGeom prst="rect">
            <a:avLst/>
          </a:prstGeom>
        </p:spPr>
      </p:pic>
    </p:spTree>
    <p:extLst>
      <p:ext uri="{BB962C8B-B14F-4D97-AF65-F5344CB8AC3E}">
        <p14:creationId xmlns:p14="http://schemas.microsoft.com/office/powerpoint/2010/main" val="3862368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094161554"/>
              </p:ext>
            </p:extLst>
          </p:nvPr>
        </p:nvGraphicFramePr>
        <p:xfrm>
          <a:off x="179512" y="2609209"/>
          <a:ext cx="6307998" cy="4056815"/>
        </p:xfrm>
        <a:graphic>
          <a:graphicData uri="http://schemas.openxmlformats.org/drawingml/2006/table">
            <a:tbl>
              <a:tblPr firstRow="1" bandRow="1">
                <a:tableStyleId>{08FB837D-C827-4EFA-A057-4D05807E0F7C}</a:tableStyleId>
              </a:tblPr>
              <a:tblGrid>
                <a:gridCol w="366744">
                  <a:extLst>
                    <a:ext uri="{9D8B030D-6E8A-4147-A177-3AD203B41FA5}">
                      <a16:colId xmlns:a16="http://schemas.microsoft.com/office/drawing/2014/main" val="20000"/>
                    </a:ext>
                  </a:extLst>
                </a:gridCol>
                <a:gridCol w="5941254">
                  <a:extLst>
                    <a:ext uri="{9D8B030D-6E8A-4147-A177-3AD203B41FA5}">
                      <a16:colId xmlns:a16="http://schemas.microsoft.com/office/drawing/2014/main" val="20001"/>
                    </a:ext>
                  </a:extLst>
                </a:gridCol>
              </a:tblGrid>
              <a:tr h="460894">
                <a:tc gridSpan="2">
                  <a:txBody>
                    <a:bodyPr/>
                    <a:lstStyle/>
                    <a:p>
                      <a:pPr algn="ctr">
                        <a:lnSpc>
                          <a:spcPct val="80000"/>
                        </a:lnSpc>
                        <a:spcAft>
                          <a:spcPts val="0"/>
                        </a:spcAft>
                      </a:pPr>
                      <a:r>
                        <a:rPr lang="zh-TW" altLang="en-US" sz="2400" b="1" kern="100" dirty="0">
                          <a:solidFill>
                            <a:schemeClr val="tx1"/>
                          </a:solidFill>
                          <a:latin typeface="微軟正黑體" pitchFamily="34" charset="-120"/>
                          <a:ea typeface="微軟正黑體" pitchFamily="34" charset="-120"/>
                          <a:cs typeface="+mn-cs"/>
                        </a:rPr>
                        <a:t>採計積分</a:t>
                      </a:r>
                      <a:endParaRPr lang="zh-TW" sz="2400" b="1" kern="100" dirty="0">
                        <a:solidFill>
                          <a:schemeClr val="tx1"/>
                        </a:solidFill>
                        <a:latin typeface="微軟正黑體" pitchFamily="34" charset="-120"/>
                        <a:ea typeface="微軟正黑體" pitchFamily="34" charset="-120"/>
                        <a:cs typeface="Times New Roman"/>
                      </a:endParaRPr>
                    </a:p>
                  </a:txBody>
                  <a:tcPr marL="68580" marR="68580" marT="0" marB="0" anchor="ctr">
                    <a:lnR w="12700" cap="flat" cmpd="sng" algn="ctr">
                      <a:solidFill>
                        <a:schemeClr val="bg1"/>
                      </a:solidFill>
                      <a:prstDash val="solid"/>
                      <a:round/>
                      <a:headEnd type="none" w="med" len="med"/>
                      <a:tailEnd type="none" w="med" len="med"/>
                    </a:lnR>
                    <a:solidFill>
                      <a:schemeClr val="accent6">
                        <a:lumMod val="20000"/>
                        <a:lumOff val="80000"/>
                      </a:schemeClr>
                    </a:solidFill>
                  </a:tcPr>
                </a:tc>
                <a:tc hMerge="1">
                  <a:txBody>
                    <a:bodyPr/>
                    <a:lstStyle/>
                    <a:p>
                      <a:pPr algn="ctr">
                        <a:lnSpc>
                          <a:spcPct val="80000"/>
                        </a:lnSpc>
                        <a:spcAft>
                          <a:spcPts val="0"/>
                        </a:spcAft>
                      </a:pPr>
                      <a:endParaRPr lang="zh-TW" sz="2400" b="1" kern="100" dirty="0">
                        <a:solidFill>
                          <a:srgbClr val="7030A0"/>
                        </a:solidFill>
                        <a:latin typeface="微軟正黑體" pitchFamily="34" charset="-120"/>
                        <a:ea typeface="微軟正黑體" pitchFamily="34" charset="-120"/>
                        <a:cs typeface="Times New Roman"/>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0"/>
                  </a:ext>
                </a:extLst>
              </a:tr>
              <a:tr h="447798">
                <a:tc>
                  <a:txBody>
                    <a:bodyPr/>
                    <a:lstStyle/>
                    <a:p>
                      <a:pPr algn="ctr">
                        <a:lnSpc>
                          <a:spcPct val="100000"/>
                        </a:lnSpc>
                      </a:pPr>
                      <a:r>
                        <a:rPr lang="en-US" altLang="zh-TW" sz="2000" b="0" dirty="0">
                          <a:latin typeface="微軟正黑體" pitchFamily="34" charset="-120"/>
                          <a:ea typeface="微軟正黑體" pitchFamily="34" charset="-120"/>
                        </a:rPr>
                        <a:t>1</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marR="0" lvl="1" indent="-34290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000" b="0" kern="1200" dirty="0">
                          <a:solidFill>
                            <a:schemeClr val="dk1"/>
                          </a:solidFill>
                          <a:latin typeface="微軟正黑體" pitchFamily="34" charset="-120"/>
                          <a:ea typeface="微軟正黑體" pitchFamily="34" charset="-120"/>
                          <a:cs typeface="+mn-cs"/>
                        </a:rPr>
                        <a:t>國際技能競賽</a:t>
                      </a:r>
                      <a:r>
                        <a:rPr lang="en-US" altLang="zh-TW" sz="2000" b="0" kern="1200" dirty="0">
                          <a:solidFill>
                            <a:schemeClr val="dk1"/>
                          </a:solidFill>
                          <a:latin typeface="微軟正黑體" pitchFamily="34" charset="-120"/>
                          <a:ea typeface="微軟正黑體" pitchFamily="34" charset="-120"/>
                          <a:cs typeface="+mn-cs"/>
                        </a:rPr>
                        <a:t>(</a:t>
                      </a:r>
                      <a:r>
                        <a:rPr lang="zh-TW" altLang="en-US" sz="2000" b="0" kern="1200" dirty="0">
                          <a:solidFill>
                            <a:schemeClr val="dk1"/>
                          </a:solidFill>
                          <a:latin typeface="微軟正黑體" pitchFamily="34" charset="-120"/>
                          <a:ea typeface="微軟正黑體" pitchFamily="34" charset="-120"/>
                          <a:cs typeface="+mn-cs"/>
                        </a:rPr>
                        <a:t>含科技展覽</a:t>
                      </a:r>
                      <a:r>
                        <a:rPr lang="en-US" altLang="zh-TW" sz="2000" b="0" kern="1200" dirty="0">
                          <a:solidFill>
                            <a:schemeClr val="dk1"/>
                          </a:solidFill>
                          <a:latin typeface="微軟正黑體" pitchFamily="34" charset="-120"/>
                          <a:ea typeface="微軟正黑體" pitchFamily="34" charset="-120"/>
                          <a:cs typeface="+mn-cs"/>
                        </a:rPr>
                        <a:t>)</a:t>
                      </a:r>
                      <a:endParaRPr lang="zh-TW" altLang="en-US" sz="2000" b="0" kern="1200" dirty="0">
                        <a:solidFill>
                          <a:schemeClr val="dk1"/>
                        </a:solidFill>
                        <a:latin typeface="微軟正黑體" pitchFamily="34" charset="-120"/>
                        <a:ea typeface="微軟正黑體" pitchFamily="34" charset="-120"/>
                        <a:cs typeface="+mn-cs"/>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1"/>
                  </a:ext>
                </a:extLst>
              </a:tr>
              <a:tr h="349794">
                <a:tc>
                  <a:txBody>
                    <a:bodyPr/>
                    <a:lstStyle/>
                    <a:p>
                      <a:pPr algn="ctr">
                        <a:lnSpc>
                          <a:spcPct val="100000"/>
                        </a:lnSpc>
                      </a:pPr>
                      <a:r>
                        <a:rPr lang="en-US" altLang="zh-TW" sz="2000" b="0" dirty="0">
                          <a:latin typeface="微軟正黑體" pitchFamily="34" charset="-120"/>
                          <a:ea typeface="微軟正黑體" pitchFamily="34" charset="-120"/>
                        </a:rPr>
                        <a:t>2</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a:solidFill>
                            <a:schemeClr val="dk1"/>
                          </a:solidFill>
                          <a:latin typeface="微軟正黑體" pitchFamily="34" charset="-120"/>
                          <a:ea typeface="微軟正黑體" pitchFamily="34" charset="-120"/>
                          <a:cs typeface="+mn-cs"/>
                        </a:rPr>
                        <a:t>全國性技藝技能競賽</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2"/>
                  </a:ext>
                </a:extLst>
              </a:tr>
              <a:tr h="368609">
                <a:tc>
                  <a:txBody>
                    <a:bodyPr/>
                    <a:lstStyle/>
                    <a:p>
                      <a:pPr algn="ctr">
                        <a:lnSpc>
                          <a:spcPct val="100000"/>
                        </a:lnSpc>
                      </a:pPr>
                      <a:r>
                        <a:rPr lang="en-US" altLang="zh-TW" sz="2000" b="0" dirty="0">
                          <a:latin typeface="微軟正黑體" pitchFamily="34" charset="-120"/>
                          <a:ea typeface="微軟正黑體" pitchFamily="34" charset="-120"/>
                        </a:rPr>
                        <a:t>3</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marL="0" lvl="1" indent="-342900" algn="l" defTabSz="914400" rtl="0" eaLnBrk="1" latinLnBrk="0" hangingPunct="1">
                        <a:lnSpc>
                          <a:spcPct val="100000"/>
                        </a:lnSpc>
                        <a:spcAft>
                          <a:spcPts val="0"/>
                        </a:spcAft>
                        <a:buFont typeface="Wingdings" pitchFamily="2" charset="2"/>
                        <a:buNone/>
                      </a:pPr>
                      <a:r>
                        <a:rPr lang="zh-TW" altLang="en-US" sz="2000" b="0" kern="1200" dirty="0">
                          <a:solidFill>
                            <a:schemeClr val="dk1"/>
                          </a:solidFill>
                          <a:latin typeface="微軟正黑體" pitchFamily="34" charset="-120"/>
                          <a:ea typeface="微軟正黑體" pitchFamily="34" charset="-120"/>
                          <a:cs typeface="+mn-cs"/>
                        </a:rPr>
                        <a:t>全國中小學科學展覽會、臺灣國際科學展覽會</a:t>
                      </a:r>
                    </a:p>
                  </a:txBody>
                  <a:tcPr marL="68580" marR="68580" marT="0" marB="0" anchor="ctr">
                    <a:solidFill>
                      <a:schemeClr val="accent6">
                        <a:lumMod val="20000"/>
                        <a:lumOff val="80000"/>
                      </a:schemeClr>
                    </a:solidFill>
                  </a:tcPr>
                </a:tc>
                <a:extLst>
                  <a:ext uri="{0D108BD9-81ED-4DB2-BD59-A6C34878D82A}">
                    <a16:rowId xmlns:a16="http://schemas.microsoft.com/office/drawing/2014/main" val="10003"/>
                  </a:ext>
                </a:extLst>
              </a:tr>
              <a:tr h="506595">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4</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200" dirty="0">
                          <a:solidFill>
                            <a:schemeClr val="dk1"/>
                          </a:solidFill>
                          <a:latin typeface="微軟正黑體" pitchFamily="34" charset="-120"/>
                          <a:ea typeface="微軟正黑體" pitchFamily="34" charset="-120"/>
                          <a:cs typeface="+mn-cs"/>
                        </a:rPr>
                        <a:t>其他國際性特殊技藝技能競賽</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4"/>
                  </a:ext>
                </a:extLst>
              </a:tr>
              <a:tr h="672337">
                <a:tc>
                  <a:txBody>
                    <a:bodyPr/>
                    <a:lstStyle/>
                    <a:p>
                      <a:pPr algn="ctr">
                        <a:lnSpc>
                          <a:spcPct val="100000"/>
                        </a:lnSpc>
                      </a:pPr>
                      <a:r>
                        <a:rPr lang="en-US" altLang="zh-TW" sz="2000" b="0" dirty="0">
                          <a:latin typeface="微軟正黑體" pitchFamily="34" charset="-120"/>
                          <a:ea typeface="微軟正黑體" pitchFamily="34" charset="-120"/>
                        </a:rPr>
                        <a:t>5</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tc>
                  <a:txBody>
                    <a:bodyPr/>
                    <a:lstStyle/>
                    <a:p>
                      <a:pPr algn="l">
                        <a:lnSpc>
                          <a:spcPct val="100000"/>
                        </a:lnSpc>
                        <a:spcAft>
                          <a:spcPts val="0"/>
                        </a:spcAft>
                      </a:pPr>
                      <a:r>
                        <a:rPr lang="zh-TW" altLang="en-US" sz="2000" b="0" kern="100" dirty="0">
                          <a:solidFill>
                            <a:schemeClr val="tx1"/>
                          </a:solidFill>
                          <a:latin typeface="微軟正黑體" pitchFamily="34" charset="-120"/>
                          <a:ea typeface="微軟正黑體" pitchFamily="34" charset="-120"/>
                          <a:cs typeface="Times New Roman"/>
                        </a:rPr>
                        <a:t>各縣（市）政府主辦報經本部備查之技藝技能比賽及科學展覽（不包括成果展）優勝者</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5"/>
                  </a:ext>
                </a:extLst>
              </a:tr>
              <a:tr h="506595">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6</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a:solidFill>
                            <a:schemeClr val="tx1"/>
                          </a:solidFill>
                          <a:latin typeface="微軟正黑體" pitchFamily="34" charset="-120"/>
                          <a:ea typeface="微軟正黑體" pitchFamily="34" charset="-120"/>
                          <a:cs typeface="Times New Roman"/>
                        </a:rPr>
                        <a:t>領有技術士證</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6"/>
                  </a:ext>
                </a:extLst>
              </a:tr>
              <a:tr h="744193">
                <a:tc>
                  <a:txBody>
                    <a:bodyPr/>
                    <a:lstStyle/>
                    <a:p>
                      <a:pPr algn="ctr">
                        <a:lnSpc>
                          <a:spcPct val="100000"/>
                        </a:lnSpc>
                        <a:spcAft>
                          <a:spcPts val="0"/>
                        </a:spcAft>
                      </a:pPr>
                      <a:r>
                        <a:rPr lang="en-US" altLang="zh-TW" sz="2000" b="0" kern="100" dirty="0">
                          <a:solidFill>
                            <a:schemeClr val="tx1"/>
                          </a:solidFill>
                          <a:latin typeface="微軟正黑體" pitchFamily="34" charset="-120"/>
                          <a:ea typeface="微軟正黑體" pitchFamily="34" charset="-120"/>
                          <a:cs typeface="Times New Roman"/>
                        </a:rPr>
                        <a:t>7</a:t>
                      </a:r>
                      <a:endParaRPr lang="zh-TW" sz="2000" b="0" kern="100" dirty="0">
                        <a:solidFill>
                          <a:schemeClr val="tx1"/>
                        </a:solidFill>
                        <a:latin typeface="微軟正黑體" pitchFamily="34" charset="-120"/>
                        <a:ea typeface="微軟正黑體" pitchFamily="34" charset="-120"/>
                        <a:cs typeface="Times New Roman"/>
                      </a:endParaRPr>
                    </a:p>
                  </a:txBody>
                  <a:tcPr marL="68580" marR="68580" marT="0" marB="0" anchor="ct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0" kern="100" dirty="0">
                          <a:solidFill>
                            <a:schemeClr val="tx1"/>
                          </a:solidFill>
                          <a:latin typeface="微軟正黑體" pitchFamily="34" charset="-120"/>
                          <a:ea typeface="微軟正黑體" pitchFamily="34" charset="-120"/>
                          <a:cs typeface="Times New Roman"/>
                        </a:rPr>
                        <a:t>技藝教育課程成績優良，技藝教育課程職群成績達該班</a:t>
                      </a:r>
                      <a:r>
                        <a:rPr lang="en-US" altLang="zh-TW" sz="2000" b="0" kern="100" dirty="0">
                          <a:solidFill>
                            <a:schemeClr val="tx1"/>
                          </a:solidFill>
                          <a:latin typeface="微軟正黑體" pitchFamily="34" charset="-120"/>
                          <a:ea typeface="微軟正黑體" pitchFamily="34" charset="-120"/>
                          <a:cs typeface="Times New Roman"/>
                        </a:rPr>
                        <a:t>PR</a:t>
                      </a:r>
                      <a:r>
                        <a:rPr lang="zh-TW" altLang="en-US" sz="2000" b="0" kern="100" dirty="0">
                          <a:solidFill>
                            <a:schemeClr val="tx1"/>
                          </a:solidFill>
                          <a:latin typeface="微軟正黑體" pitchFamily="34" charset="-120"/>
                          <a:ea typeface="微軟正黑體" pitchFamily="34" charset="-120"/>
                          <a:cs typeface="Times New Roman"/>
                        </a:rPr>
                        <a:t>值七十以上者</a:t>
                      </a:r>
                      <a:r>
                        <a:rPr lang="en-US" altLang="zh-TW" sz="2000" b="0" kern="100" dirty="0">
                          <a:solidFill>
                            <a:schemeClr val="tx1"/>
                          </a:solidFill>
                          <a:latin typeface="微軟正黑體" pitchFamily="34" charset="-120"/>
                          <a:ea typeface="微軟正黑體" pitchFamily="34" charset="-120"/>
                          <a:cs typeface="Times New Roman"/>
                        </a:rPr>
                        <a:t>(</a:t>
                      </a:r>
                      <a:r>
                        <a:rPr lang="zh-TW" altLang="en-US" sz="2000" b="0" kern="100" dirty="0">
                          <a:solidFill>
                            <a:schemeClr val="tx1"/>
                          </a:solidFill>
                          <a:latin typeface="微軟正黑體" pitchFamily="34" charset="-120"/>
                          <a:ea typeface="微軟正黑體" pitchFamily="34" charset="-120"/>
                          <a:cs typeface="Times New Roman"/>
                        </a:rPr>
                        <a:t>得擇優一職群成績採計得分</a:t>
                      </a:r>
                      <a:r>
                        <a:rPr lang="en-US" altLang="zh-TW" sz="2000" b="0" kern="100" dirty="0">
                          <a:solidFill>
                            <a:schemeClr val="tx1"/>
                          </a:solidFill>
                          <a:latin typeface="微軟正黑體" pitchFamily="34" charset="-120"/>
                          <a:ea typeface="微軟正黑體" pitchFamily="34" charset="-120"/>
                          <a:cs typeface="Times New Roman"/>
                        </a:rPr>
                        <a:t>)</a:t>
                      </a:r>
                      <a:endParaRPr lang="zh-TW" altLang="en-US" sz="2000" b="0" dirty="0">
                        <a:latin typeface="微軟正黑體" pitchFamily="34" charset="-120"/>
                        <a:ea typeface="微軟正黑體" pitchFamily="34" charset="-12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19" name="標題 1"/>
          <p:cNvSpPr txBox="1">
            <a:spLocks/>
          </p:cNvSpPr>
          <p:nvPr/>
        </p:nvSpPr>
        <p:spPr>
          <a:xfrm>
            <a:off x="36513" y="476250"/>
            <a:ext cx="9144000" cy="941388"/>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pSp>
        <p:nvGrpSpPr>
          <p:cNvPr id="2" name="群組 15"/>
          <p:cNvGrpSpPr/>
          <p:nvPr/>
        </p:nvGrpSpPr>
        <p:grpSpPr>
          <a:xfrm>
            <a:off x="179512" y="1055292"/>
            <a:ext cx="1391196" cy="1390636"/>
            <a:chOff x="4142810" y="-343211"/>
            <a:chExt cx="3052574" cy="1276693"/>
          </a:xfrm>
          <a:scene3d>
            <a:camera prst="orthographicFront"/>
            <a:lightRig rig="threePt" dir="t">
              <a:rot lat="0" lon="0" rev="7500000"/>
            </a:lightRig>
          </a:scene3d>
        </p:grpSpPr>
        <p:sp>
          <p:nvSpPr>
            <p:cNvPr id="11" name="矩形 10"/>
            <p:cNvSpPr/>
            <p:nvPr/>
          </p:nvSpPr>
          <p:spPr>
            <a:xfrm>
              <a:off x="4142812" y="-274232"/>
              <a:ext cx="3052572" cy="1138736"/>
            </a:xfrm>
            <a:prstGeom prst="rect">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endParaRPr lang="zh-TW" altLang="en-US" dirty="0"/>
            </a:p>
          </p:txBody>
        </p:sp>
        <p:sp>
          <p:nvSpPr>
            <p:cNvPr id="12" name="矩形 11"/>
            <p:cNvSpPr/>
            <p:nvPr/>
          </p:nvSpPr>
          <p:spPr>
            <a:xfrm>
              <a:off x="4142810" y="-343211"/>
              <a:ext cx="3052572" cy="1276693"/>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3" name="群組 18"/>
          <p:cNvGrpSpPr/>
          <p:nvPr/>
        </p:nvGrpSpPr>
        <p:grpSpPr>
          <a:xfrm>
            <a:off x="1750127" y="1135959"/>
            <a:ext cx="7249765" cy="1248228"/>
            <a:chOff x="4142812" y="166020"/>
            <a:chExt cx="9085032" cy="1562525"/>
          </a:xfrm>
          <a:scene3d>
            <a:camera prst="orthographicFront"/>
            <a:lightRig rig="threePt" dir="t">
              <a:rot lat="0" lon="0" rev="7500000"/>
            </a:lightRig>
          </a:scene3d>
        </p:grpSpPr>
        <p:sp>
          <p:nvSpPr>
            <p:cNvPr id="14" name="矩形 13"/>
            <p:cNvSpPr/>
            <p:nvPr/>
          </p:nvSpPr>
          <p:spPr>
            <a:xfrm>
              <a:off x="4142812" y="166020"/>
              <a:ext cx="9085032" cy="1526188"/>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矩形 14"/>
            <p:cNvSpPr/>
            <p:nvPr/>
          </p:nvSpPr>
          <p:spPr>
            <a:xfrm>
              <a:off x="4142812" y="202357"/>
              <a:ext cx="9085032" cy="152618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08000" tIns="128016" rIns="170688" bIns="192024" spcCol="1270" anchor="ctr"/>
            <a:lstStyle/>
            <a:p>
              <a:pPr marL="342900" lvl="1" indent="-342900" defTabSz="1066800" fontAlgn="auto">
                <a:spcAft>
                  <a:spcPct val="15000"/>
                </a:spcAft>
                <a:buFont typeface="Arial" pitchFamily="34" charset="0"/>
                <a:buChar char="•"/>
                <a:defRPr/>
              </a:pPr>
              <a:r>
                <a:rPr lang="zh-TW" altLang="en-US" sz="2200" b="1" dirty="0">
                  <a:solidFill>
                    <a:schemeClr val="tx1"/>
                  </a:solidFill>
                  <a:latin typeface="華康新特明體(P)" pitchFamily="18" charset="-120"/>
                  <a:ea typeface="微軟正黑體" pitchFamily="34" charset="-120"/>
                  <a:cs typeface="Times New Roman" pitchFamily="18" charset="0"/>
                </a:rPr>
                <a:t>只看技藝</a:t>
              </a:r>
              <a:r>
                <a:rPr kumimoji="0" lang="zh-TW" altLang="en-US" sz="2200" b="1" dirty="0">
                  <a:solidFill>
                    <a:schemeClr val="tx1"/>
                  </a:solidFill>
                  <a:latin typeface="微軟正黑體" pitchFamily="34" charset="-120"/>
                  <a:ea typeface="微軟正黑體" pitchFamily="34" charset="-120"/>
                </a:rPr>
                <a:t>教育課程成績或技藝技能競賽或科展成績。</a:t>
              </a:r>
              <a:endParaRPr kumimoji="0" lang="en-US" altLang="zh-TW" sz="2200" b="1" dirty="0">
                <a:solidFill>
                  <a:schemeClr val="tx1"/>
                </a:solidFill>
                <a:latin typeface="微軟正黑體" pitchFamily="34" charset="-120"/>
                <a:ea typeface="微軟正黑體" pitchFamily="34" charset="-120"/>
              </a:endParaRPr>
            </a:p>
            <a:p>
              <a:pPr marL="342900" lvl="1" indent="-342900" defTabSz="1066800" fontAlgn="auto">
                <a:spcAft>
                  <a:spcPct val="15000"/>
                </a:spcAft>
                <a:buFont typeface="Arial" pitchFamily="34" charset="0"/>
                <a:buChar char="•"/>
                <a:defRPr/>
              </a:pPr>
              <a:r>
                <a:rPr kumimoji="0" lang="zh-TW" altLang="en-US" sz="2200" b="1" dirty="0">
                  <a:solidFill>
                    <a:srgbClr val="FF0000"/>
                  </a:solidFill>
                  <a:latin typeface="微軟正黑體" pitchFamily="34" charset="-120"/>
                  <a:ea typeface="微軟正黑體" pitchFamily="34" charset="-120"/>
                </a:rPr>
                <a:t>單一選科、志願多校</a:t>
              </a:r>
              <a:r>
                <a:rPr kumimoji="0" lang="zh-TW" altLang="en-US" sz="2200" b="1" dirty="0">
                  <a:solidFill>
                    <a:schemeClr val="tx1"/>
                  </a:solidFill>
                  <a:latin typeface="微軟正黑體" pitchFamily="34" charset="-120"/>
                  <a:ea typeface="微軟正黑體" pitchFamily="34" charset="-120"/>
                </a:rPr>
                <a:t>。</a:t>
              </a:r>
              <a:r>
                <a:rPr kumimoji="0" lang="en-US" altLang="zh-TW" sz="2200" b="1" dirty="0">
                  <a:solidFill>
                    <a:schemeClr val="tx1"/>
                  </a:solidFill>
                  <a:latin typeface="微軟正黑體" pitchFamily="34" charset="-120"/>
                  <a:ea typeface="微軟正黑體" pitchFamily="34" charset="-120"/>
                </a:rPr>
                <a:t>(※</a:t>
              </a:r>
              <a:r>
                <a:rPr kumimoji="0" lang="zh-TW" altLang="en-US" sz="2200" b="1" dirty="0">
                  <a:solidFill>
                    <a:srgbClr val="FF0000"/>
                  </a:solidFill>
                  <a:latin typeface="微軟正黑體" pitchFamily="34" charset="-120"/>
                  <a:ea typeface="微軟正黑體" pitchFamily="34" charset="-120"/>
                </a:rPr>
                <a:t>需對應專業群科</a:t>
              </a:r>
              <a:r>
                <a:rPr kumimoji="0" lang="en-US" altLang="zh-TW" sz="2200" b="1" dirty="0">
                  <a:solidFill>
                    <a:schemeClr val="tx1"/>
                  </a:solidFill>
                  <a:latin typeface="微軟正黑體" pitchFamily="34" charset="-120"/>
                  <a:ea typeface="微軟正黑體" pitchFamily="34" charset="-120"/>
                </a:rPr>
                <a:t>)</a:t>
              </a:r>
            </a:p>
            <a:p>
              <a:pPr marL="342900" lvl="1" indent="-342900" defTabSz="1066800" fontAlgn="auto">
                <a:spcAft>
                  <a:spcPct val="15000"/>
                </a:spcAft>
                <a:buFont typeface="Arial" pitchFamily="34" charset="0"/>
                <a:buChar char="•"/>
                <a:defRPr/>
              </a:pPr>
              <a:r>
                <a:rPr kumimoji="0" lang="zh-TW" altLang="en-US" sz="2200" b="1" dirty="0">
                  <a:solidFill>
                    <a:schemeClr val="tx1"/>
                  </a:solidFill>
                  <a:latin typeface="微軟正黑體" pitchFamily="34" charset="-120"/>
                  <a:ea typeface="微軟正黑體" pitchFamily="34" charset="-120"/>
                </a:rPr>
                <a:t>國立學校每班內含二名，私立學校每班外加二名。</a:t>
              </a:r>
            </a:p>
          </p:txBody>
        </p:sp>
      </p:grpSp>
      <p:sp>
        <p:nvSpPr>
          <p:cNvPr id="24" name="標題 1"/>
          <p:cNvSpPr txBox="1">
            <a:spLocks/>
          </p:cNvSpPr>
          <p:nvPr/>
        </p:nvSpPr>
        <p:spPr bwMode="auto">
          <a:xfrm>
            <a:off x="0" y="7141"/>
            <a:ext cx="9144000" cy="805598"/>
          </a:xfrm>
          <a:prstGeom prst="rect">
            <a:avLst/>
          </a:prstGeom>
          <a:solidFill>
            <a:schemeClr val="tx1">
              <a:lumMod val="85000"/>
              <a:lumOff val="1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年技優甄審入學</a:t>
            </a:r>
          </a:p>
        </p:txBody>
      </p:sp>
      <p:graphicFrame>
        <p:nvGraphicFramePr>
          <p:cNvPr id="16" name="資料庫圖表 15"/>
          <p:cNvGraphicFramePr/>
          <p:nvPr>
            <p:extLst>
              <p:ext uri="{D42A27DB-BD31-4B8C-83A1-F6EECF244321}">
                <p14:modId xmlns:p14="http://schemas.microsoft.com/office/powerpoint/2010/main" val="1515920863"/>
              </p:ext>
            </p:extLst>
          </p:nvPr>
        </p:nvGraphicFramePr>
        <p:xfrm>
          <a:off x="6527888" y="2543877"/>
          <a:ext cx="2519264" cy="4065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投影片編號版面配置區 8"/>
          <p:cNvSpPr>
            <a:spLocks noGrp="1"/>
          </p:cNvSpPr>
          <p:nvPr>
            <p:ph type="sldNum" sz="quarter" idx="12"/>
          </p:nvPr>
        </p:nvSpPr>
        <p:spPr>
          <a:xfrm>
            <a:off x="6948264" y="6562423"/>
            <a:ext cx="2133600" cy="365125"/>
          </a:xfrm>
        </p:spPr>
        <p:txBody>
          <a:bodyPr/>
          <a:lstStyle/>
          <a:p>
            <a:pPr>
              <a:defRPr/>
            </a:pPr>
            <a:fld id="{B0E7D0FD-EE13-44ED-ACB2-D7993CD41914}" type="slidenum">
              <a:rPr lang="zh-TW" altLang="en-US" smtClean="0">
                <a:solidFill>
                  <a:prstClr val="black">
                    <a:tint val="75000"/>
                  </a:prstClr>
                </a:solidFill>
                <a:latin typeface="微軟正黑體" pitchFamily="34" charset="-120"/>
                <a:ea typeface="微軟正黑體" pitchFamily="34" charset="-120"/>
              </a:rPr>
              <a:pPr>
                <a:defRPr/>
              </a:pPr>
              <a:t>20</a:t>
            </a:fld>
            <a:endParaRPr lang="zh-TW" altLang="en-US" dirty="0">
              <a:solidFill>
                <a:prstClr val="black">
                  <a:tint val="75000"/>
                </a:prst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2976159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08720"/>
          </a:xfrm>
          <a:prstGeom prst="rect">
            <a:avLst/>
          </a:prstGeom>
          <a:solidFill>
            <a:schemeClr val="accent2">
              <a:lumMod val="7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年直升入學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2719510906"/>
              </p:ext>
            </p:extLst>
          </p:nvPr>
        </p:nvGraphicFramePr>
        <p:xfrm>
          <a:off x="457200" y="1484784"/>
          <a:ext cx="8229599" cy="4825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21</a:t>
            </a:fld>
            <a:endParaRPr lang="zh-TW" altLang="en-US">
              <a:solidFill>
                <a:prstClr val="black">
                  <a:tint val="75000"/>
                </a:prstClr>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53251" y="4042783"/>
            <a:ext cx="1011237"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文字方塊 6">
            <a:extLst>
              <a:ext uri="{FF2B5EF4-FFF2-40B4-BE49-F238E27FC236}">
                <a16:creationId xmlns:a16="http://schemas.microsoft.com/office/drawing/2014/main" id="{1EB6790E-28D7-4D61-90BA-39F89BEB6BE8}"/>
              </a:ext>
            </a:extLst>
          </p:cNvPr>
          <p:cNvSpPr txBox="1"/>
          <p:nvPr/>
        </p:nvSpPr>
        <p:spPr>
          <a:xfrm>
            <a:off x="2051720" y="6428391"/>
            <a:ext cx="5183708" cy="369332"/>
          </a:xfrm>
          <a:prstGeom prst="rect">
            <a:avLst/>
          </a:prstGeom>
          <a:noFill/>
        </p:spPr>
        <p:txBody>
          <a:bodyPr wrap="square" rtlCol="0">
            <a:spAutoFit/>
          </a:bodyPr>
          <a:lstStyle/>
          <a:p>
            <a:pPr algn="ct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5256910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0"/>
            <a:ext cx="9144000" cy="980728"/>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年優先免試入學</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5" name="資料庫圖表 4"/>
          <p:cNvGraphicFramePr/>
          <p:nvPr>
            <p:extLst>
              <p:ext uri="{D42A27DB-BD31-4B8C-83A1-F6EECF244321}">
                <p14:modId xmlns:p14="http://schemas.microsoft.com/office/powerpoint/2010/main" val="1830517815"/>
              </p:ext>
            </p:extLst>
          </p:nvPr>
        </p:nvGraphicFramePr>
        <p:xfrm>
          <a:off x="372939" y="1303484"/>
          <a:ext cx="8229599" cy="5371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22</a:t>
            </a:fld>
            <a:endParaRPr lang="zh-TW" altLang="en-US">
              <a:solidFill>
                <a:prstClr val="black">
                  <a:tint val="75000"/>
                </a:prstClr>
              </a:solidFill>
            </a:endParaRPr>
          </a:p>
        </p:txBody>
      </p:sp>
      <p:sp>
        <p:nvSpPr>
          <p:cNvPr id="3" name="矩形: 圓角 2">
            <a:extLst>
              <a:ext uri="{FF2B5EF4-FFF2-40B4-BE49-F238E27FC236}">
                <a16:creationId xmlns:a16="http://schemas.microsoft.com/office/drawing/2014/main" id="{28A270A3-A328-489C-8260-3088353516CB}"/>
              </a:ext>
            </a:extLst>
          </p:cNvPr>
          <p:cNvSpPr/>
          <p:nvPr/>
        </p:nvSpPr>
        <p:spPr>
          <a:xfrm>
            <a:off x="2051720" y="2348880"/>
            <a:ext cx="5760640" cy="750999"/>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22190489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6712" y="-1"/>
            <a:ext cx="9150712" cy="609685"/>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defPPr>
              <a:defRPr lang="zh-TW"/>
            </a:defPPr>
            <a:lvl1pPr algn="ctr"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mj-cs"/>
              </a:defRPr>
            </a:lvl1pPr>
            <a:lvl2pPr algn="ctr" eaLnBrk="0" fontAlgn="base" hangingPunct="0">
              <a:spcBef>
                <a:spcPct val="0"/>
              </a:spcBef>
              <a:spcAft>
                <a:spcPct val="0"/>
              </a:spcAft>
              <a:defRPr sz="4400">
                <a:latin typeface="Calibri" pitchFamily="34" charset="0"/>
                <a:ea typeface="新細明體" pitchFamily="18" charset="-120"/>
              </a:defRPr>
            </a:lvl2pPr>
            <a:lvl3pPr algn="ctr" eaLnBrk="0" fontAlgn="base" hangingPunct="0">
              <a:spcBef>
                <a:spcPct val="0"/>
              </a:spcBef>
              <a:spcAft>
                <a:spcPct val="0"/>
              </a:spcAft>
              <a:defRPr sz="4400">
                <a:latin typeface="Calibri" pitchFamily="34" charset="0"/>
                <a:ea typeface="新細明體" pitchFamily="18" charset="-120"/>
              </a:defRPr>
            </a:lvl3pPr>
            <a:lvl4pPr algn="ctr" eaLnBrk="0" fontAlgn="base" hangingPunct="0">
              <a:spcBef>
                <a:spcPct val="0"/>
              </a:spcBef>
              <a:spcAft>
                <a:spcPct val="0"/>
              </a:spcAft>
              <a:defRPr sz="4400">
                <a:latin typeface="Calibri" pitchFamily="34" charset="0"/>
                <a:ea typeface="新細明體" pitchFamily="18" charset="-120"/>
              </a:defRPr>
            </a:lvl4pPr>
            <a:lvl5pPr algn="ctr" eaLnBrk="0" fontAlgn="base" hangingPunct="0">
              <a:spcBef>
                <a:spcPct val="0"/>
              </a:spcBef>
              <a:spcAft>
                <a:spcPct val="0"/>
              </a:spcAft>
              <a:defRPr sz="4400">
                <a:latin typeface="Calibri" pitchFamily="34" charset="0"/>
                <a:ea typeface="新細明體" pitchFamily="18" charset="-120"/>
              </a:defRPr>
            </a:lvl5pPr>
            <a:lvl6pPr marL="457200" algn="ctr" fontAlgn="base">
              <a:spcBef>
                <a:spcPct val="0"/>
              </a:spcBef>
              <a:spcAft>
                <a:spcPct val="0"/>
              </a:spcAft>
              <a:defRPr sz="4400">
                <a:latin typeface="Calibri" pitchFamily="34" charset="0"/>
                <a:ea typeface="新細明體" pitchFamily="18" charset="-120"/>
              </a:defRPr>
            </a:lvl6pPr>
            <a:lvl7pPr marL="914400" algn="ctr" fontAlgn="base">
              <a:spcBef>
                <a:spcPct val="0"/>
              </a:spcBef>
              <a:spcAft>
                <a:spcPct val="0"/>
              </a:spcAft>
              <a:defRPr sz="4400">
                <a:latin typeface="Calibri" pitchFamily="34" charset="0"/>
                <a:ea typeface="新細明體" pitchFamily="18" charset="-120"/>
              </a:defRPr>
            </a:lvl7pPr>
            <a:lvl8pPr marL="1371600" algn="ctr" fontAlgn="base">
              <a:spcBef>
                <a:spcPct val="0"/>
              </a:spcBef>
              <a:spcAft>
                <a:spcPct val="0"/>
              </a:spcAft>
              <a:defRPr sz="4400">
                <a:latin typeface="Calibri" pitchFamily="34" charset="0"/>
                <a:ea typeface="新細明體" pitchFamily="18" charset="-120"/>
              </a:defRPr>
            </a:lvl8pPr>
            <a:lvl9pPr marL="1828800" algn="ctr" fontAlgn="base">
              <a:spcBef>
                <a:spcPct val="0"/>
              </a:spcBef>
              <a:spcAft>
                <a:spcPct val="0"/>
              </a:spcAft>
              <a:defRPr sz="4400">
                <a:latin typeface="Calibri" pitchFamily="34" charset="0"/>
                <a:ea typeface="新細明體" pitchFamily="18" charset="-120"/>
              </a:defRPr>
            </a:lvl9pPr>
          </a:lstStyle>
          <a:p>
            <a:r>
              <a:rPr lang="en-US" altLang="zh-TW" sz="3200" dirty="0"/>
              <a:t>110</a:t>
            </a:r>
            <a:r>
              <a:rPr lang="zh-TW" altLang="en-US" sz="3200" dirty="0"/>
              <a:t>年優先免試入學</a:t>
            </a:r>
            <a:r>
              <a:rPr lang="en-US" altLang="zh-TW" sz="3200" dirty="0"/>
              <a:t>-</a:t>
            </a:r>
            <a:r>
              <a:rPr lang="zh-TW" altLang="en-US" sz="3200" dirty="0"/>
              <a:t>超額比序積分對照表</a:t>
            </a: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694090194"/>
              </p:ext>
            </p:extLst>
          </p:nvPr>
        </p:nvGraphicFramePr>
        <p:xfrm>
          <a:off x="137505" y="707156"/>
          <a:ext cx="8854388" cy="6111790"/>
        </p:xfrm>
        <a:graphic>
          <a:graphicData uri="http://schemas.openxmlformats.org/drawingml/2006/table">
            <a:tbl>
              <a:tblPr/>
              <a:tblGrid>
                <a:gridCol w="76208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355239">
                  <a:extLst>
                    <a:ext uri="{9D8B030D-6E8A-4147-A177-3AD203B41FA5}">
                      <a16:colId xmlns:a16="http://schemas.microsoft.com/office/drawing/2014/main" val="20002"/>
                    </a:ext>
                  </a:extLst>
                </a:gridCol>
                <a:gridCol w="355239">
                  <a:extLst>
                    <a:ext uri="{9D8B030D-6E8A-4147-A177-3AD203B41FA5}">
                      <a16:colId xmlns:a16="http://schemas.microsoft.com/office/drawing/2014/main" val="20003"/>
                    </a:ext>
                  </a:extLst>
                </a:gridCol>
                <a:gridCol w="355239">
                  <a:extLst>
                    <a:ext uri="{9D8B030D-6E8A-4147-A177-3AD203B41FA5}">
                      <a16:colId xmlns:a16="http://schemas.microsoft.com/office/drawing/2014/main" val="20005"/>
                    </a:ext>
                  </a:extLst>
                </a:gridCol>
                <a:gridCol w="355239">
                  <a:extLst>
                    <a:ext uri="{9D8B030D-6E8A-4147-A177-3AD203B41FA5}">
                      <a16:colId xmlns:a16="http://schemas.microsoft.com/office/drawing/2014/main" val="20006"/>
                    </a:ext>
                  </a:extLst>
                </a:gridCol>
                <a:gridCol w="355239">
                  <a:extLst>
                    <a:ext uri="{9D8B030D-6E8A-4147-A177-3AD203B41FA5}">
                      <a16:colId xmlns:a16="http://schemas.microsoft.com/office/drawing/2014/main" val="20007"/>
                    </a:ext>
                  </a:extLst>
                </a:gridCol>
                <a:gridCol w="355239">
                  <a:extLst>
                    <a:ext uri="{9D8B030D-6E8A-4147-A177-3AD203B41FA5}">
                      <a16:colId xmlns:a16="http://schemas.microsoft.com/office/drawing/2014/main" val="20008"/>
                    </a:ext>
                  </a:extLst>
                </a:gridCol>
                <a:gridCol w="355239">
                  <a:extLst>
                    <a:ext uri="{9D8B030D-6E8A-4147-A177-3AD203B41FA5}">
                      <a16:colId xmlns:a16="http://schemas.microsoft.com/office/drawing/2014/main" val="20009"/>
                    </a:ext>
                  </a:extLst>
                </a:gridCol>
                <a:gridCol w="355239">
                  <a:extLst>
                    <a:ext uri="{9D8B030D-6E8A-4147-A177-3AD203B41FA5}">
                      <a16:colId xmlns:a16="http://schemas.microsoft.com/office/drawing/2014/main" val="20010"/>
                    </a:ext>
                  </a:extLst>
                </a:gridCol>
                <a:gridCol w="355239">
                  <a:extLst>
                    <a:ext uri="{9D8B030D-6E8A-4147-A177-3AD203B41FA5}">
                      <a16:colId xmlns:a16="http://schemas.microsoft.com/office/drawing/2014/main" val="20011"/>
                    </a:ext>
                  </a:extLst>
                </a:gridCol>
                <a:gridCol w="355239">
                  <a:extLst>
                    <a:ext uri="{9D8B030D-6E8A-4147-A177-3AD203B41FA5}">
                      <a16:colId xmlns:a16="http://schemas.microsoft.com/office/drawing/2014/main" val="20012"/>
                    </a:ext>
                  </a:extLst>
                </a:gridCol>
                <a:gridCol w="355239">
                  <a:extLst>
                    <a:ext uri="{9D8B030D-6E8A-4147-A177-3AD203B41FA5}">
                      <a16:colId xmlns:a16="http://schemas.microsoft.com/office/drawing/2014/main" val="20013"/>
                    </a:ext>
                  </a:extLst>
                </a:gridCol>
                <a:gridCol w="355239">
                  <a:extLst>
                    <a:ext uri="{9D8B030D-6E8A-4147-A177-3AD203B41FA5}">
                      <a16:colId xmlns:a16="http://schemas.microsoft.com/office/drawing/2014/main" val="20014"/>
                    </a:ext>
                  </a:extLst>
                </a:gridCol>
                <a:gridCol w="355239">
                  <a:extLst>
                    <a:ext uri="{9D8B030D-6E8A-4147-A177-3AD203B41FA5}">
                      <a16:colId xmlns:a16="http://schemas.microsoft.com/office/drawing/2014/main" val="20015"/>
                    </a:ext>
                  </a:extLst>
                </a:gridCol>
                <a:gridCol w="355239">
                  <a:extLst>
                    <a:ext uri="{9D8B030D-6E8A-4147-A177-3AD203B41FA5}">
                      <a16:colId xmlns:a16="http://schemas.microsoft.com/office/drawing/2014/main" val="20016"/>
                    </a:ext>
                  </a:extLst>
                </a:gridCol>
                <a:gridCol w="355239">
                  <a:extLst>
                    <a:ext uri="{9D8B030D-6E8A-4147-A177-3AD203B41FA5}">
                      <a16:colId xmlns:a16="http://schemas.microsoft.com/office/drawing/2014/main" val="20017"/>
                    </a:ext>
                  </a:extLst>
                </a:gridCol>
                <a:gridCol w="973168">
                  <a:extLst>
                    <a:ext uri="{9D8B030D-6E8A-4147-A177-3AD203B41FA5}">
                      <a16:colId xmlns:a16="http://schemas.microsoft.com/office/drawing/2014/main" val="20018"/>
                    </a:ext>
                  </a:extLst>
                </a:gridCol>
                <a:gridCol w="782436">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165354">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195"/>
                      </a:srgbClr>
                    </a:solidFill>
                  </a:tcPr>
                </a:tc>
                <a:tc>
                  <a:txBody>
                    <a:bodyPr/>
                    <a:lstStyle/>
                    <a:p>
                      <a:pPr algn="ctr"/>
                      <a:r>
                        <a:rPr lang="zh-TW" altLang="en-US" sz="1800" b="1" dirty="0">
                          <a:latin typeface="微軟正黑體" pitchFamily="34" charset="-120"/>
                          <a:ea typeface="微軟正黑體" pitchFamily="34" charset="-120"/>
                        </a:rPr>
                        <a:t>只填一校</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僅能選填一所學校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同校各科志願積分皆相同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1"/>
                  </a:ext>
                </a:extLst>
              </a:tr>
              <a:tr h="126994">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1144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2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89082">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34533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121426">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44016">
                <a:tc vMerge="1">
                  <a:txBody>
                    <a:bodyPr/>
                    <a:lstStyle/>
                    <a:p>
                      <a:endParaRPr lang="zh-TW" altLang="en-US"/>
                    </a:p>
                  </a:txBody>
                  <a:tcPr/>
                </a:tc>
                <a:tc>
                  <a:txBody>
                    <a:bodyPr/>
                    <a:lstStyle/>
                    <a:p>
                      <a:pPr algn="ctr">
                        <a:lnSpc>
                          <a:spcPts val="1800"/>
                        </a:lnSpc>
                      </a:pP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p>
                      <a:pPr algn="ctr">
                        <a:lnSpc>
                          <a:spcPts val="1800"/>
                        </a:lnSpc>
                      </a:pP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solidFill>
                            <a:srgbClr val="FF0000"/>
                          </a:solidFill>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9"/>
                  </a:ext>
                </a:extLst>
              </a:tr>
              <a:tr h="152512">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5">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ts val="18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pP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6</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334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992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b="1" dirty="0">
                          <a:latin typeface="微軟正黑體" pitchFamily="34" charset="-120"/>
                          <a:ea typeface="微軟正黑體" pitchFamily="34" charset="-120"/>
                        </a:rPr>
                        <a:t>加權</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原始分數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algn="ctr"/>
                      <a:r>
                        <a:rPr lang="zh-TW" altLang="en-US" sz="1600" dirty="0">
                          <a:latin typeface="微軟正黑體" pitchFamily="34" charset="-120"/>
                          <a:ea typeface="微軟正黑體" pitchFamily="34" charset="-120"/>
                        </a:rPr>
                        <a:t>上限</a:t>
                      </a:r>
                      <a:r>
                        <a:rPr lang="en-US" altLang="zh-TW" sz="1600" dirty="0">
                          <a:latin typeface="微軟正黑體" pitchFamily="34" charset="-120"/>
                          <a:ea typeface="微軟正黑體" pitchFamily="34" charset="-120"/>
                        </a:rPr>
                        <a:t>5</a:t>
                      </a:r>
                      <a:r>
                        <a:rPr lang="zh-TW" altLang="en-US" sz="1600"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row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12"/>
                  </a:ext>
                </a:extLst>
              </a:tr>
              <a:tr h="199200">
                <a:tc vMerge="1">
                  <a:txBody>
                    <a:bodyPr/>
                    <a:lstStyle/>
                    <a:p>
                      <a:endParaRPr lang="zh-TW" altLang="en-US"/>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加權分數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4.2</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3.6</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3.3</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2.7</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2.4</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1.8</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0.9</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a:t>
                      </a:r>
                      <a:endParaRPr kumimoji="0" lang="zh-TW" altLang="en-US" sz="9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14"/>
                  </a:ext>
                </a:extLst>
              </a:tr>
              <a:tr h="152212">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16">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3"/>
                  </a:ext>
                </a:extLst>
              </a:tr>
            </a:tbl>
          </a:graphicData>
        </a:graphic>
      </p:graphicFrame>
      <p:sp>
        <p:nvSpPr>
          <p:cNvPr id="2" name="投影片編號版面配置區 1">
            <a:extLst>
              <a:ext uri="{FF2B5EF4-FFF2-40B4-BE49-F238E27FC236}">
                <a16:creationId xmlns:a16="http://schemas.microsoft.com/office/drawing/2014/main" id="{CD42EA95-6192-4D47-AFA6-61BC774CB1B5}"/>
              </a:ext>
            </a:extLst>
          </p:cNvPr>
          <p:cNvSpPr>
            <a:spLocks noGrp="1"/>
          </p:cNvSpPr>
          <p:nvPr>
            <p:ph type="sldNum" sz="quarter" idx="12"/>
          </p:nvPr>
        </p:nvSpPr>
        <p:spPr>
          <a:xfrm>
            <a:off x="6012160" y="6453821"/>
            <a:ext cx="2133600" cy="365125"/>
          </a:xfrm>
        </p:spPr>
        <p:txBody>
          <a:bodyPr/>
          <a:lstStyle/>
          <a:p>
            <a:pPr>
              <a:defRPr/>
            </a:pPr>
            <a:fld id="{4C41AD94-AEC2-4269-8437-AE8ADE699CC7}" type="slidenum">
              <a:rPr lang="zh-TW" altLang="en-US" smtClean="0">
                <a:solidFill>
                  <a:prstClr val="black">
                    <a:tint val="75000"/>
                  </a:prstClr>
                </a:solidFill>
              </a:rPr>
              <a:pPr>
                <a:defRPr/>
              </a:pPr>
              <a:t>23</a:t>
            </a:fld>
            <a:endParaRPr lang="zh-TW" altLang="en-US" dirty="0">
              <a:solidFill>
                <a:prstClr val="black">
                  <a:tint val="75000"/>
                </a:prstClr>
              </a:solidFill>
            </a:endParaRPr>
          </a:p>
        </p:txBody>
      </p:sp>
      <p:sp>
        <p:nvSpPr>
          <p:cNvPr id="3" name="矩形 2">
            <a:extLst>
              <a:ext uri="{FF2B5EF4-FFF2-40B4-BE49-F238E27FC236}">
                <a16:creationId xmlns:a16="http://schemas.microsoft.com/office/drawing/2014/main" id="{4A9F90C3-76DB-4D64-B364-19FAB02BB541}"/>
              </a:ext>
            </a:extLst>
          </p:cNvPr>
          <p:cNvSpPr/>
          <p:nvPr/>
        </p:nvSpPr>
        <p:spPr>
          <a:xfrm>
            <a:off x="827584" y="3789040"/>
            <a:ext cx="11521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C07F5D5C-2070-4248-93AA-A506BB2842D2}"/>
              </a:ext>
            </a:extLst>
          </p:cNvPr>
          <p:cNvSpPr/>
          <p:nvPr/>
        </p:nvSpPr>
        <p:spPr>
          <a:xfrm>
            <a:off x="7236296" y="3801319"/>
            <a:ext cx="981472" cy="334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a:extLst>
              <a:ext uri="{FF2B5EF4-FFF2-40B4-BE49-F238E27FC236}">
                <a16:creationId xmlns:a16="http://schemas.microsoft.com/office/drawing/2014/main" id="{EF16F7B3-775D-4AF6-935D-944EEC18452F}"/>
              </a:ext>
            </a:extLst>
          </p:cNvPr>
          <p:cNvSpPr/>
          <p:nvPr/>
        </p:nvSpPr>
        <p:spPr>
          <a:xfrm>
            <a:off x="827584" y="4149080"/>
            <a:ext cx="1152128"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058C6B89-EF40-4248-870B-64C99BD1D1E3}"/>
              </a:ext>
            </a:extLst>
          </p:cNvPr>
          <p:cNvSpPr/>
          <p:nvPr/>
        </p:nvSpPr>
        <p:spPr>
          <a:xfrm>
            <a:off x="7236296" y="4174395"/>
            <a:ext cx="981472" cy="3344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370222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4"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7124"/>
            <a:ext cx="9144000" cy="915844"/>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優先免試入學會考成績加權計算示範</a:t>
            </a:r>
            <a:endPar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24</a:t>
            </a:fld>
            <a:endParaRPr lang="zh-TW" altLang="en-US">
              <a:solidFill>
                <a:prstClr val="black">
                  <a:tint val="75000"/>
                </a:prstClr>
              </a:solidFill>
            </a:endParaRPr>
          </a:p>
        </p:txBody>
      </p:sp>
      <p:sp>
        <p:nvSpPr>
          <p:cNvPr id="3" name="文字方塊 2"/>
          <p:cNvSpPr txBox="1"/>
          <p:nvPr/>
        </p:nvSpPr>
        <p:spPr>
          <a:xfrm>
            <a:off x="539552" y="1340768"/>
            <a:ext cx="8171992" cy="5139869"/>
          </a:xfrm>
          <a:prstGeom prst="rect">
            <a:avLst/>
          </a:prstGeom>
          <a:noFill/>
        </p:spPr>
        <p:txBody>
          <a:bodyPr wrap="square" rtlCol="0">
            <a:spAutoFit/>
          </a:bodyPr>
          <a:lstStyle/>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某高中會考加權採計科目</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英語、數學</a:t>
            </a:r>
            <a:endParaRPr lang="en-US" altLang="zh-TW" sz="3200" b="1" dirty="0">
              <a:latin typeface="微軟正黑體" panose="020B0604030504040204" pitchFamily="34" charset="-120"/>
              <a:ea typeface="微軟正黑體" panose="020B0604030504040204" pitchFamily="34" charset="-120"/>
            </a:endParaRP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en-US" altLang="zh-TW" sz="3200" b="1" dirty="0">
                <a:latin typeface="微軟正黑體" panose="020B0604030504040204" pitchFamily="34" charset="-120"/>
                <a:ea typeface="微軟正黑體" panose="020B0604030504040204" pitchFamily="34" charset="-120"/>
              </a:rPr>
              <a:t>A</a:t>
            </a:r>
            <a:r>
              <a:rPr lang="zh-TW" altLang="en-US" sz="3200" b="1" dirty="0">
                <a:latin typeface="微軟正黑體" panose="020B0604030504040204" pitchFamily="34" charset="-120"/>
                <a:ea typeface="微軟正黑體" panose="020B0604030504040204" pitchFamily="34" charset="-120"/>
              </a:rPr>
              <a:t>生會考原始成績</a:t>
            </a:r>
            <a:r>
              <a:rPr lang="en-US" altLang="zh-TW" sz="3200" b="1" dirty="0">
                <a:latin typeface="微軟正黑體" panose="020B0604030504040204" pitchFamily="34" charset="-120"/>
                <a:ea typeface="微軟正黑體" panose="020B0604030504040204" pitchFamily="34" charset="-120"/>
              </a:rPr>
              <a:t>:</a:t>
            </a:r>
          </a:p>
          <a:p>
            <a:pPr>
              <a:lnSpc>
                <a:spcPts val="2400"/>
              </a:lnSpc>
            </a:pPr>
            <a:r>
              <a:rPr lang="zh-TW" altLang="en-US" sz="3200" b="1" dirty="0">
                <a:latin typeface="微軟正黑體" panose="020B0604030504040204" pitchFamily="34" charset="-120"/>
                <a:ea typeface="微軟正黑體" panose="020B0604030504040204" pitchFamily="34" charset="-120"/>
              </a:rPr>
              <a:t>        </a:t>
            </a: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       英語</a:t>
            </a:r>
            <a:r>
              <a:rPr lang="en-US" altLang="zh-TW" sz="3200" b="1" dirty="0">
                <a:latin typeface="微軟正黑體" panose="020B0604030504040204" pitchFamily="34" charset="-120"/>
                <a:ea typeface="微軟正黑體" panose="020B0604030504040204" pitchFamily="34" charset="-120"/>
              </a:rPr>
              <a:t>A(7</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、數學</a:t>
            </a:r>
            <a:r>
              <a:rPr lang="en-US" altLang="zh-TW" sz="3200" b="1" dirty="0">
                <a:latin typeface="微軟正黑體" panose="020B0604030504040204" pitchFamily="34" charset="-120"/>
                <a:ea typeface="微軟正黑體" panose="020B0604030504040204" pitchFamily="34" charset="-120"/>
              </a:rPr>
              <a:t>B+(5</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a:t>
            </a:r>
          </a:p>
          <a:p>
            <a:pPr>
              <a:lnSpc>
                <a:spcPts val="2400"/>
              </a:lnSpc>
            </a:pPr>
            <a:endParaRPr lang="en-US" altLang="zh-TW" sz="3200" b="1" dirty="0">
              <a:latin typeface="微軟正黑體" panose="020B0604030504040204" pitchFamily="34" charset="-120"/>
              <a:ea typeface="微軟正黑體" panose="020B0604030504040204" pitchFamily="34" charset="-120"/>
            </a:endParaRPr>
          </a:p>
          <a:p>
            <a:pPr>
              <a:lnSpc>
                <a:spcPts val="2400"/>
              </a:lnSpc>
            </a:pPr>
            <a:r>
              <a:rPr lang="zh-TW" altLang="en-US" sz="3200" b="1" dirty="0">
                <a:latin typeface="微軟正黑體" panose="020B0604030504040204" pitchFamily="34" charset="-120"/>
                <a:ea typeface="微軟正黑體" panose="020B0604030504040204" pitchFamily="34" charset="-120"/>
              </a:rPr>
              <a:t>原始分數加總</a:t>
            </a:r>
            <a:r>
              <a:rPr lang="en-US" altLang="zh-TW" sz="3200" b="1" dirty="0">
                <a:latin typeface="微軟正黑體" panose="020B0604030504040204" pitchFamily="34" charset="-120"/>
                <a:ea typeface="微軟正黑體" panose="020B0604030504040204" pitchFamily="34" charset="-120"/>
              </a:rPr>
              <a:t>:12</a:t>
            </a:r>
            <a:r>
              <a:rPr lang="zh-TW" altLang="en-US" sz="3200" b="1" dirty="0">
                <a:latin typeface="微軟正黑體" panose="020B0604030504040204" pitchFamily="34" charset="-120"/>
                <a:ea typeface="微軟正黑體" panose="020B0604030504040204" pitchFamily="34" charset="-120"/>
              </a:rPr>
              <a:t>分</a:t>
            </a:r>
            <a:r>
              <a:rPr lang="en-US" altLang="zh-TW" sz="3200" b="1" dirty="0">
                <a:latin typeface="微軟正黑體" panose="020B0604030504040204" pitchFamily="34" charset="-120"/>
                <a:ea typeface="微軟正黑體" panose="020B0604030504040204" pitchFamily="34" charset="-120"/>
              </a:rPr>
              <a:t>(7+5=12)</a:t>
            </a: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endParaRPr lang="en-US" altLang="zh-TW" sz="3600" b="1" dirty="0">
              <a:latin typeface="微軟正黑體" panose="020B0604030504040204" pitchFamily="34" charset="-120"/>
              <a:ea typeface="微軟正黑體" panose="020B0604030504040204" pitchFamily="34" charset="-120"/>
            </a:endParaRPr>
          </a:p>
          <a:p>
            <a:pPr>
              <a:lnSpc>
                <a:spcPts val="3600"/>
              </a:lnSpc>
            </a:pPr>
            <a:r>
              <a:rPr lang="zh-TW" altLang="en-US" sz="3200" b="1" dirty="0">
                <a:latin typeface="微軟正黑體" panose="020B0604030504040204" pitchFamily="34" charset="-120"/>
                <a:ea typeface="微軟正黑體" panose="020B0604030504040204" pitchFamily="34" charset="-120"/>
              </a:rPr>
              <a:t>經查本區優先免試入學超額比序項目積分對照表，</a:t>
            </a:r>
            <a:r>
              <a:rPr lang="zh-TW" altLang="en-US" sz="3200" b="1" dirty="0">
                <a:solidFill>
                  <a:srgbClr val="FF0000"/>
                </a:solidFill>
                <a:latin typeface="微軟正黑體" panose="020B0604030504040204" pitchFamily="34" charset="-120"/>
                <a:ea typeface="微軟正黑體" panose="020B0604030504040204" pitchFamily="34" charset="-120"/>
              </a:rPr>
              <a:t>加權分數為</a:t>
            </a:r>
            <a:r>
              <a:rPr lang="en-US" altLang="zh-TW" sz="3200" b="1" dirty="0">
                <a:solidFill>
                  <a:srgbClr val="FF0000"/>
                </a:solidFill>
                <a:latin typeface="微軟正黑體" panose="020B0604030504040204" pitchFamily="34" charset="-120"/>
                <a:ea typeface="微軟正黑體" panose="020B0604030504040204" pitchFamily="34" charset="-120"/>
              </a:rPr>
              <a:t>3.6</a:t>
            </a:r>
            <a:r>
              <a:rPr lang="zh-TW" altLang="en-US" sz="3200" b="1" dirty="0">
                <a:solidFill>
                  <a:srgbClr val="FF0000"/>
                </a:solidFill>
                <a:latin typeface="微軟正黑體" panose="020B0604030504040204" pitchFamily="34" charset="-120"/>
                <a:ea typeface="微軟正黑體" panose="020B0604030504040204" pitchFamily="34" charset="-120"/>
              </a:rPr>
              <a:t>分</a:t>
            </a:r>
            <a:endParaRPr lang="en-US" altLang="zh-TW" sz="3200" b="1"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87218494"/>
              </p:ext>
            </p:extLst>
          </p:nvPr>
        </p:nvGraphicFramePr>
        <p:xfrm>
          <a:off x="666064" y="3933056"/>
          <a:ext cx="7918967" cy="1067932"/>
        </p:xfrm>
        <a:graphic>
          <a:graphicData uri="http://schemas.openxmlformats.org/drawingml/2006/table">
            <a:tbl>
              <a:tblPr firstRow="1" firstCol="1" lastRow="1" lastCol="1" bandRow="1" bandCol="1">
                <a:tableStyleId>{5C22544A-7EE6-4342-B048-85BDC9FD1C3A}</a:tableStyleId>
              </a:tblPr>
              <a:tblGrid>
                <a:gridCol w="576064">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436721">
                  <a:extLst>
                    <a:ext uri="{9D8B030D-6E8A-4147-A177-3AD203B41FA5}">
                      <a16:colId xmlns:a16="http://schemas.microsoft.com/office/drawing/2014/main" val="20002"/>
                    </a:ext>
                  </a:extLst>
                </a:gridCol>
                <a:gridCol w="436721">
                  <a:extLst>
                    <a:ext uri="{9D8B030D-6E8A-4147-A177-3AD203B41FA5}">
                      <a16:colId xmlns:a16="http://schemas.microsoft.com/office/drawing/2014/main" val="20003"/>
                    </a:ext>
                  </a:extLst>
                </a:gridCol>
                <a:gridCol w="436721">
                  <a:extLst>
                    <a:ext uri="{9D8B030D-6E8A-4147-A177-3AD203B41FA5}">
                      <a16:colId xmlns:a16="http://schemas.microsoft.com/office/drawing/2014/main" val="20004"/>
                    </a:ext>
                  </a:extLst>
                </a:gridCol>
                <a:gridCol w="436721">
                  <a:extLst>
                    <a:ext uri="{9D8B030D-6E8A-4147-A177-3AD203B41FA5}">
                      <a16:colId xmlns:a16="http://schemas.microsoft.com/office/drawing/2014/main" val="20005"/>
                    </a:ext>
                  </a:extLst>
                </a:gridCol>
                <a:gridCol w="436721">
                  <a:extLst>
                    <a:ext uri="{9D8B030D-6E8A-4147-A177-3AD203B41FA5}">
                      <a16:colId xmlns:a16="http://schemas.microsoft.com/office/drawing/2014/main" val="20006"/>
                    </a:ext>
                  </a:extLst>
                </a:gridCol>
                <a:gridCol w="436721">
                  <a:extLst>
                    <a:ext uri="{9D8B030D-6E8A-4147-A177-3AD203B41FA5}">
                      <a16:colId xmlns:a16="http://schemas.microsoft.com/office/drawing/2014/main" val="20007"/>
                    </a:ext>
                  </a:extLst>
                </a:gridCol>
                <a:gridCol w="436721">
                  <a:extLst>
                    <a:ext uri="{9D8B030D-6E8A-4147-A177-3AD203B41FA5}">
                      <a16:colId xmlns:a16="http://schemas.microsoft.com/office/drawing/2014/main" val="20008"/>
                    </a:ext>
                  </a:extLst>
                </a:gridCol>
                <a:gridCol w="436721">
                  <a:extLst>
                    <a:ext uri="{9D8B030D-6E8A-4147-A177-3AD203B41FA5}">
                      <a16:colId xmlns:a16="http://schemas.microsoft.com/office/drawing/2014/main" val="20009"/>
                    </a:ext>
                  </a:extLst>
                </a:gridCol>
                <a:gridCol w="436721">
                  <a:extLst>
                    <a:ext uri="{9D8B030D-6E8A-4147-A177-3AD203B41FA5}">
                      <a16:colId xmlns:a16="http://schemas.microsoft.com/office/drawing/2014/main" val="20010"/>
                    </a:ext>
                  </a:extLst>
                </a:gridCol>
                <a:gridCol w="436721">
                  <a:extLst>
                    <a:ext uri="{9D8B030D-6E8A-4147-A177-3AD203B41FA5}">
                      <a16:colId xmlns:a16="http://schemas.microsoft.com/office/drawing/2014/main" val="20011"/>
                    </a:ext>
                  </a:extLst>
                </a:gridCol>
                <a:gridCol w="436721">
                  <a:extLst>
                    <a:ext uri="{9D8B030D-6E8A-4147-A177-3AD203B41FA5}">
                      <a16:colId xmlns:a16="http://schemas.microsoft.com/office/drawing/2014/main" val="20012"/>
                    </a:ext>
                  </a:extLst>
                </a:gridCol>
                <a:gridCol w="436721">
                  <a:extLst>
                    <a:ext uri="{9D8B030D-6E8A-4147-A177-3AD203B41FA5}">
                      <a16:colId xmlns:a16="http://schemas.microsoft.com/office/drawing/2014/main" val="20013"/>
                    </a:ext>
                  </a:extLst>
                </a:gridCol>
                <a:gridCol w="436721">
                  <a:extLst>
                    <a:ext uri="{9D8B030D-6E8A-4147-A177-3AD203B41FA5}">
                      <a16:colId xmlns:a16="http://schemas.microsoft.com/office/drawing/2014/main" val="20014"/>
                    </a:ext>
                  </a:extLst>
                </a:gridCol>
                <a:gridCol w="436721">
                  <a:extLst>
                    <a:ext uri="{9D8B030D-6E8A-4147-A177-3AD203B41FA5}">
                      <a16:colId xmlns:a16="http://schemas.microsoft.com/office/drawing/2014/main" val="20015"/>
                    </a:ext>
                  </a:extLst>
                </a:gridCol>
                <a:gridCol w="436721">
                  <a:extLst>
                    <a:ext uri="{9D8B030D-6E8A-4147-A177-3AD203B41FA5}">
                      <a16:colId xmlns:a16="http://schemas.microsoft.com/office/drawing/2014/main" val="20016"/>
                    </a:ext>
                  </a:extLst>
                </a:gridCol>
              </a:tblGrid>
              <a:tr h="533966">
                <a:tc rowSpan="2">
                  <a:txBody>
                    <a:bodyPr/>
                    <a:lstStyle/>
                    <a:p>
                      <a:pPr>
                        <a:lnSpc>
                          <a:spcPts val="1300"/>
                        </a:lnSpc>
                        <a:spcAft>
                          <a:spcPts val="0"/>
                        </a:spcAft>
                      </a:pPr>
                      <a:r>
                        <a:rPr lang="zh-TW" sz="1600" kern="100" dirty="0">
                          <a:effectLst/>
                        </a:rPr>
                        <a:t>加權</a:t>
                      </a:r>
                      <a:endParaRPr lang="zh-TW" sz="1600" kern="100" dirty="0">
                        <a:effectLst/>
                        <a:latin typeface="Calibri"/>
                        <a:ea typeface="新細明體"/>
                        <a:cs typeface="Times New Roman"/>
                      </a:endParaRPr>
                    </a:p>
                  </a:txBody>
                  <a:tcPr marL="68580" marR="68580" marT="0" marB="0" anchor="ctr"/>
                </a:tc>
                <a:tc>
                  <a:txBody>
                    <a:bodyPr/>
                    <a:lstStyle/>
                    <a:p>
                      <a:pPr>
                        <a:lnSpc>
                          <a:spcPts val="1300"/>
                        </a:lnSpc>
                        <a:spcAft>
                          <a:spcPts val="0"/>
                        </a:spcAft>
                      </a:pPr>
                      <a:r>
                        <a:rPr lang="zh-TW" sz="1600" kern="100" dirty="0">
                          <a:effectLst/>
                        </a:rPr>
                        <a:t>原始</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3</a:t>
                      </a:r>
                      <a:endParaRPr lang="zh-TW" sz="1600" kern="10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a:effectLst/>
                        </a:rPr>
                        <a:t>0</a:t>
                      </a:r>
                      <a:endParaRPr lang="zh-TW" sz="1600" kern="100">
                        <a:effectLst/>
                        <a:latin typeface="Calibri"/>
                        <a:ea typeface="新細明體"/>
                        <a:cs typeface="Times New Roman"/>
                      </a:endParaRPr>
                    </a:p>
                  </a:txBody>
                  <a:tcPr marL="0" marR="0" marT="0" marB="0" anchor="ctr"/>
                </a:tc>
                <a:extLst>
                  <a:ext uri="{0D108BD9-81ED-4DB2-BD59-A6C34878D82A}">
                    <a16:rowId xmlns:a16="http://schemas.microsoft.com/office/drawing/2014/main" val="10000"/>
                  </a:ext>
                </a:extLst>
              </a:tr>
              <a:tr h="533966">
                <a:tc vMerge="1">
                  <a:txBody>
                    <a:bodyPr/>
                    <a:lstStyle/>
                    <a:p>
                      <a:endParaRPr lang="zh-TW" altLang="en-US"/>
                    </a:p>
                  </a:txBody>
                  <a:tcPr/>
                </a:tc>
                <a:tc>
                  <a:txBody>
                    <a:bodyPr/>
                    <a:lstStyle/>
                    <a:p>
                      <a:pPr>
                        <a:lnSpc>
                          <a:spcPts val="1300"/>
                        </a:lnSpc>
                        <a:spcAft>
                          <a:spcPts val="0"/>
                        </a:spcAft>
                      </a:pPr>
                      <a:r>
                        <a:rPr lang="zh-TW" sz="1600" kern="100" dirty="0">
                          <a:effectLst/>
                        </a:rPr>
                        <a:t>加權</a:t>
                      </a:r>
                    </a:p>
                    <a:p>
                      <a:pPr>
                        <a:lnSpc>
                          <a:spcPts val="1300"/>
                        </a:lnSpc>
                        <a:spcAft>
                          <a:spcPts val="0"/>
                        </a:spcAft>
                      </a:pPr>
                      <a:r>
                        <a:rPr lang="zh-TW" sz="1600" kern="100" dirty="0">
                          <a:effectLst/>
                        </a:rPr>
                        <a:t>分數</a:t>
                      </a:r>
                      <a:endParaRPr lang="zh-TW" sz="1600" kern="100" dirty="0">
                        <a:effectLst/>
                        <a:latin typeface="Calibri"/>
                        <a:ea typeface="新細明體"/>
                        <a:cs typeface="Times New Roman"/>
                      </a:endParaRPr>
                    </a:p>
                  </a:txBody>
                  <a:tcPr marL="68580" marR="6858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4.5</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4.2</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3.6</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3.3</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3.0</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2.7</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2.4</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2.1</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1.8</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0.9</a:t>
                      </a:r>
                      <a:endParaRPr lang="zh-TW" sz="1600" kern="100" dirty="0">
                        <a:effectLst/>
                        <a:latin typeface="Calibri"/>
                        <a:ea typeface="新細明體"/>
                        <a:cs typeface="Times New Roman"/>
                      </a:endParaRPr>
                    </a:p>
                  </a:txBody>
                  <a:tcPr marL="0" marR="0" marT="0" marB="0" anchor="ctr"/>
                </a:tc>
                <a:tc>
                  <a:txBody>
                    <a:bodyPr/>
                    <a:lstStyle/>
                    <a:p>
                      <a:pPr algn="ctr">
                        <a:lnSpc>
                          <a:spcPts val="1300"/>
                        </a:lnSpc>
                        <a:spcAft>
                          <a:spcPts val="0"/>
                        </a:spcAft>
                      </a:pPr>
                      <a:r>
                        <a:rPr lang="en-US" sz="1600" kern="100" dirty="0">
                          <a:effectLst/>
                        </a:rPr>
                        <a:t>0</a:t>
                      </a:r>
                      <a:endParaRPr lang="zh-TW" sz="1600" kern="100" dirty="0">
                        <a:effectLst/>
                        <a:latin typeface="Calibri"/>
                        <a:ea typeface="新細明體"/>
                        <a:cs typeface="Times New Roman"/>
                      </a:endParaRPr>
                    </a:p>
                  </a:txBody>
                  <a:tcPr marL="0" marR="0" marT="0" marB="0" anchor="ctr"/>
                </a:tc>
                <a:extLst>
                  <a:ext uri="{0D108BD9-81ED-4DB2-BD59-A6C34878D82A}">
                    <a16:rowId xmlns:a16="http://schemas.microsoft.com/office/drawing/2014/main" val="10001"/>
                  </a:ext>
                </a:extLst>
              </a:tr>
            </a:tbl>
          </a:graphicData>
        </a:graphic>
      </p:graphicFrame>
      <p:sp>
        <p:nvSpPr>
          <p:cNvPr id="6" name="圓角矩形 5"/>
          <p:cNvSpPr/>
          <p:nvPr/>
        </p:nvSpPr>
        <p:spPr>
          <a:xfrm>
            <a:off x="4625548" y="3910702"/>
            <a:ext cx="450508" cy="110247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421949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720159" y="1154920"/>
            <a:ext cx="1368425" cy="503238"/>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高中</a:t>
            </a:r>
          </a:p>
        </p:txBody>
      </p:sp>
      <p:sp>
        <p:nvSpPr>
          <p:cNvPr id="4" name="AutoShape 9"/>
          <p:cNvSpPr>
            <a:spLocks noChangeArrowheads="1"/>
          </p:cNvSpPr>
          <p:nvPr/>
        </p:nvSpPr>
        <p:spPr bwMode="auto">
          <a:xfrm>
            <a:off x="3442294" y="1160723"/>
            <a:ext cx="1368425"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647372" y="1160723"/>
            <a:ext cx="1511300" cy="503237"/>
          </a:xfrm>
          <a:prstGeom prst="flowChartPredefinedProcess">
            <a:avLst/>
          </a:prstGeom>
          <a:solidFill>
            <a:schemeClr val="accent2">
              <a:lumMod val="40000"/>
              <a:lumOff val="60000"/>
            </a:schemeClr>
          </a:solidFill>
          <a:ln w="38100">
            <a:solidFill>
              <a:schemeClr val="accent2"/>
            </a:solidFill>
            <a:prstDash val="sysDot"/>
            <a:miter lim="800000"/>
            <a:headEnd/>
            <a:tailEnd/>
          </a:ln>
        </p:spPr>
        <p:txBody>
          <a:bodyPr wrap="none" anchor="ctr"/>
          <a:lstStyle/>
          <a:p>
            <a:pPr algn="ctr"/>
            <a:r>
              <a:rPr kumimoji="0" lang="zh-TW" altLang="en-US" sz="2800" b="1"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359795" y="1817450"/>
            <a:ext cx="2257235"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a:t>
            </a:r>
            <a:r>
              <a:rPr lang="zh-TW" altLang="en-US" sz="2400" dirty="0">
                <a:latin typeface="微軟正黑體" pitchFamily="34" charset="-120"/>
                <a:ea typeface="微軟正黑體" pitchFamily="34" charset="-120"/>
              </a:rPr>
              <a:t>化高</a:t>
            </a:r>
            <a:r>
              <a:rPr kumimoji="0" lang="zh-TW" altLang="en-US" sz="2400" dirty="0">
                <a:latin typeface="微軟正黑體" pitchFamily="34" charset="-120"/>
                <a:ea typeface="微軟正黑體" pitchFamily="34" charset="-120"/>
              </a:rPr>
              <a:t>中 </a:t>
            </a:r>
            <a:r>
              <a:rPr lang="en-US" altLang="zh-TW" sz="2400" dirty="0">
                <a:latin typeface="微軟正黑體" pitchFamily="34" charset="-120"/>
                <a:ea typeface="微軟正黑體" pitchFamily="34" charset="-120"/>
              </a:rPr>
              <a:t>130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105</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140</a:t>
            </a:r>
          </a:p>
          <a:p>
            <a:r>
              <a:rPr kumimoji="0" lang="zh-TW" altLang="en-US" sz="2400" dirty="0">
                <a:latin typeface="微軟正黑體" pitchFamily="34" charset="-120"/>
                <a:ea typeface="微軟正黑體" pitchFamily="34" charset="-120"/>
              </a:rPr>
              <a:t>溪湖高中 </a:t>
            </a:r>
            <a:r>
              <a:rPr lang="en-US" altLang="zh-TW" sz="2400" dirty="0">
                <a:latin typeface="微軟正黑體" pitchFamily="34" charset="-120"/>
                <a:ea typeface="微軟正黑體" pitchFamily="34" charset="-120"/>
              </a:rPr>
              <a:t>157</a:t>
            </a:r>
          </a:p>
          <a:p>
            <a:r>
              <a:rPr lang="zh-TW" altLang="en-US" sz="2400" dirty="0">
                <a:latin typeface="微軟正黑體" pitchFamily="34" charset="-120"/>
                <a:ea typeface="微軟正黑體" pitchFamily="34" charset="-120"/>
              </a:rPr>
              <a:t>和美實驗</a:t>
            </a:r>
            <a:r>
              <a:rPr lang="en-US" altLang="zh-TW" sz="2400" dirty="0">
                <a:latin typeface="微軟正黑體" pitchFamily="34" charset="-120"/>
                <a:ea typeface="微軟正黑體" pitchFamily="34" charset="-120"/>
              </a:rPr>
              <a:t>31</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136</a:t>
            </a:r>
          </a:p>
          <a:p>
            <a:r>
              <a:rPr lang="zh-TW" altLang="en-US" sz="2400" dirty="0">
                <a:latin typeface="微軟正黑體" pitchFamily="34" charset="-120"/>
                <a:ea typeface="微軟正黑體" pitchFamily="34" charset="-120"/>
              </a:rPr>
              <a:t>彰藝普</a:t>
            </a:r>
            <a:r>
              <a:rPr lang="en-US" altLang="zh-TW" sz="2400" dirty="0">
                <a:latin typeface="微軟正黑體" pitchFamily="34" charset="-120"/>
                <a:ea typeface="微軟正黑體" pitchFamily="34" charset="-120"/>
              </a:rPr>
              <a:t>30</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30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10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kumimoji="0" lang="en-US" altLang="zh-TW" sz="2400" dirty="0">
                <a:latin typeface="微軟正黑體" pitchFamily="34" charset="-120"/>
                <a:ea typeface="微軟正黑體" pitchFamily="34" charset="-120"/>
              </a:rPr>
              <a:t>30</a:t>
            </a: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15</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938375" y="1811676"/>
            <a:ext cx="2376264" cy="3527425"/>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彰師附工  </a:t>
            </a:r>
            <a:r>
              <a:rPr lang="en-US" altLang="zh-TW" sz="2400" dirty="0">
                <a:latin typeface="微軟正黑體" pitchFamily="34" charset="-120"/>
                <a:ea typeface="微軟正黑體" pitchFamily="34" charset="-120"/>
              </a:rPr>
              <a:t>48</a:t>
            </a:r>
          </a:p>
          <a:p>
            <a:r>
              <a:rPr kumimoji="0" lang="zh-TW" altLang="en-US" sz="2400" dirty="0">
                <a:latin typeface="微軟正黑體" pitchFamily="34" charset="-120"/>
                <a:ea typeface="微軟正黑體" pitchFamily="34" charset="-120"/>
              </a:rPr>
              <a:t>彰化高</a:t>
            </a:r>
            <a:r>
              <a:rPr lang="zh-TW" altLang="en-US" sz="2400" dirty="0">
                <a:latin typeface="微軟正黑體" pitchFamily="34" charset="-120"/>
                <a:ea typeface="微軟正黑體" pitchFamily="34" charset="-120"/>
              </a:rPr>
              <a:t>商  </a:t>
            </a:r>
            <a:r>
              <a:rPr lang="en-US" altLang="zh-TW" sz="2400" dirty="0">
                <a:latin typeface="微軟正黑體" pitchFamily="34" charset="-120"/>
                <a:ea typeface="微軟正黑體" pitchFamily="34" charset="-120"/>
              </a:rPr>
              <a:t>189</a:t>
            </a:r>
          </a:p>
          <a:p>
            <a:r>
              <a:rPr lang="zh-TW" altLang="en-US" sz="2400" dirty="0">
                <a:latin typeface="微軟正黑體" pitchFamily="34" charset="-120"/>
                <a:ea typeface="微軟正黑體" pitchFamily="34" charset="-120"/>
              </a:rPr>
              <a:t>員林家商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崇實高工  </a:t>
            </a:r>
            <a:r>
              <a:rPr lang="en-US" altLang="zh-TW" sz="2400" dirty="0">
                <a:latin typeface="微軟正黑體" pitchFamily="34" charset="-120"/>
                <a:ea typeface="微軟正黑體" pitchFamily="34" charset="-120"/>
              </a:rPr>
              <a:t>48</a:t>
            </a:r>
          </a:p>
          <a:p>
            <a:r>
              <a:rPr lang="zh-TW" altLang="en-US" sz="2400" dirty="0">
                <a:latin typeface="微軟正黑體" pitchFamily="34" charset="-120"/>
                <a:ea typeface="微軟正黑體" pitchFamily="34" charset="-120"/>
              </a:rPr>
              <a:t>秀水高工  </a:t>
            </a:r>
            <a:r>
              <a:rPr lang="en-US" altLang="zh-TW" sz="2400" dirty="0">
                <a:latin typeface="微軟正黑體" pitchFamily="34" charset="-120"/>
                <a:ea typeface="微軟正黑體" pitchFamily="34" charset="-120"/>
              </a:rPr>
              <a:t>56</a:t>
            </a:r>
          </a:p>
          <a:p>
            <a:r>
              <a:rPr kumimoji="0" lang="zh-TW" altLang="en-US" sz="2400" dirty="0">
                <a:latin typeface="微軟正黑體" pitchFamily="34" charset="-120"/>
                <a:ea typeface="微軟正黑體" pitchFamily="34" charset="-120"/>
              </a:rPr>
              <a:t>北斗家商  </a:t>
            </a:r>
            <a:r>
              <a:rPr lang="en-US" altLang="zh-TW" sz="2400" dirty="0">
                <a:latin typeface="微軟正黑體" pitchFamily="34" charset="-120"/>
                <a:ea typeface="微軟正黑體" pitchFamily="34" charset="-120"/>
              </a:rPr>
              <a:t>113</a:t>
            </a:r>
          </a:p>
          <a:p>
            <a:r>
              <a:rPr kumimoji="0" lang="zh-TW" altLang="en-US" sz="2400" dirty="0">
                <a:latin typeface="微軟正黑體" pitchFamily="34" charset="-120"/>
                <a:ea typeface="微軟正黑體" pitchFamily="34" charset="-120"/>
              </a:rPr>
              <a:t>員林農工  </a:t>
            </a:r>
            <a:r>
              <a:rPr kumimoji="0" lang="en-US" altLang="zh-TW" sz="2400" dirty="0">
                <a:latin typeface="微軟正黑體" pitchFamily="34" charset="-120"/>
                <a:ea typeface="微軟正黑體" pitchFamily="34" charset="-120"/>
              </a:rPr>
              <a:t>124</a:t>
            </a:r>
          </a:p>
          <a:p>
            <a:r>
              <a:rPr kumimoji="0" lang="zh-TW" altLang="en-US" sz="2400" dirty="0">
                <a:latin typeface="微軟正黑體" pitchFamily="34" charset="-120"/>
                <a:ea typeface="微軟正黑體" pitchFamily="34" charset="-120"/>
              </a:rPr>
              <a:t>永靖高工  </a:t>
            </a:r>
            <a:r>
              <a:rPr lang="en-US" altLang="zh-TW" sz="2400" dirty="0">
                <a:latin typeface="微軟正黑體" pitchFamily="34" charset="-120"/>
                <a:ea typeface="微軟正黑體" pitchFamily="34" charset="-120"/>
              </a:rPr>
              <a:t>90</a:t>
            </a:r>
            <a:endParaRPr kumimoji="0" lang="en-US" altLang="zh-TW" sz="2400" dirty="0">
              <a:latin typeface="微軟正黑體" pitchFamily="34" charset="-120"/>
              <a:ea typeface="微軟正黑體" pitchFamily="34" charset="-120"/>
            </a:endParaRPr>
          </a:p>
          <a:p>
            <a:r>
              <a:rPr lang="zh-TW" altLang="en-US" sz="2400" dirty="0">
                <a:latin typeface="微軟正黑體" pitchFamily="34" charset="-120"/>
                <a:ea typeface="微軟正黑體" pitchFamily="34" charset="-120"/>
              </a:rPr>
              <a:t>二林工商  </a:t>
            </a:r>
            <a:r>
              <a:rPr lang="en-US" altLang="zh-TW" sz="2400" dirty="0">
                <a:latin typeface="微軟正黑體" pitchFamily="34" charset="-120"/>
                <a:ea typeface="微軟正黑體" pitchFamily="34" charset="-120"/>
              </a:rPr>
              <a:t>70</a:t>
            </a:r>
            <a:endParaRPr kumimoji="0" lang="en-US" altLang="zh-TW" sz="2400" dirty="0">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4" name="文字方塊 13"/>
          <p:cNvSpPr txBox="1"/>
          <p:nvPr/>
        </p:nvSpPr>
        <p:spPr>
          <a:xfrm>
            <a:off x="231237" y="6408310"/>
            <a:ext cx="5183708"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1222"/>
            <a:ext cx="9144000" cy="865188"/>
          </a:xfrm>
          <a:prstGeom prst="roundRect">
            <a:avLst/>
          </a:prstGeom>
          <a:solidFill>
            <a:srgbClr val="FF6699"/>
          </a:solidFill>
          <a:ln>
            <a:noFill/>
          </a:ln>
        </p:spPr>
        <p:txBody>
          <a:bodyPr vert="horz" wrap="square" lIns="91440" tIns="45720" rIns="91440" bIns="45720" numCol="1" anchor="ctr" anchorCtr="0" compatLnSpc="1">
            <a:prstTxWarp prst="textNoShape">
              <a:avLst/>
            </a:prstTxWarp>
            <a:normAutofit fontScale="92500"/>
          </a:bodyPr>
          <a:lstStyle/>
          <a:p>
            <a:pPr algn="ctr" eaLnBrk="0" fontAlgn="base" hangingPunct="0">
              <a:spcBef>
                <a:spcPct val="0"/>
              </a:spcBef>
              <a:spcAft>
                <a:spcPct val="0"/>
              </a:spcAft>
            </a:pPr>
            <a:r>
              <a:rPr lang="en-US" altLang="zh-TW" sz="4400" b="1" dirty="0">
                <a:solidFill>
                  <a:schemeClr val="bg1"/>
                </a:solidFill>
                <a:latin typeface="微軟正黑體" pitchFamily="34" charset="-120"/>
                <a:ea typeface="微軟正黑體" pitchFamily="34" charset="-120"/>
                <a:cs typeface="+mj-cs"/>
              </a:rPr>
              <a:t>110</a:t>
            </a:r>
            <a:r>
              <a:rPr lang="zh-TW" altLang="en-US" sz="4400" b="1" dirty="0">
                <a:solidFill>
                  <a:schemeClr val="bg1"/>
                </a:solidFill>
                <a:latin typeface="微軟正黑體" pitchFamily="34" charset="-120"/>
                <a:ea typeface="微軟正黑體" pitchFamily="34" charset="-120"/>
                <a:cs typeface="+mj-cs"/>
              </a:rPr>
              <a:t>年彰化區高中職優先免試入學名額</a:t>
            </a:r>
          </a:p>
        </p:txBody>
      </p:sp>
      <p:sp>
        <p:nvSpPr>
          <p:cNvPr id="2" name="投影片編號版面配置區 1">
            <a:extLst>
              <a:ext uri="{FF2B5EF4-FFF2-40B4-BE49-F238E27FC236}">
                <a16:creationId xmlns:a16="http://schemas.microsoft.com/office/drawing/2014/main" id="{9346F266-0551-42F3-A31A-2AB80F37BCBD}"/>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25</a:t>
            </a:fld>
            <a:endParaRPr lang="zh-TW" altLang="en-US">
              <a:solidFill>
                <a:prstClr val="black">
                  <a:tint val="75000"/>
                </a:prstClr>
              </a:solidFill>
            </a:endParaRPr>
          </a:p>
        </p:txBody>
      </p:sp>
      <p:sp>
        <p:nvSpPr>
          <p:cNvPr id="5" name="矩形: 圓角 4">
            <a:extLst>
              <a:ext uri="{FF2B5EF4-FFF2-40B4-BE49-F238E27FC236}">
                <a16:creationId xmlns:a16="http://schemas.microsoft.com/office/drawing/2014/main" id="{D2533C69-3D90-4E25-A78D-524F48951FC4}"/>
              </a:ext>
            </a:extLst>
          </p:cNvPr>
          <p:cNvSpPr/>
          <p:nvPr/>
        </p:nvSpPr>
        <p:spPr>
          <a:xfrm>
            <a:off x="5610648" y="1816705"/>
            <a:ext cx="1584748" cy="233997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lvl="0"/>
            <a:r>
              <a:rPr lang="zh-TW" altLang="en-US" sz="2400" dirty="0">
                <a:solidFill>
                  <a:prstClr val="black"/>
                </a:solidFill>
                <a:latin typeface="微軟正黑體" pitchFamily="34" charset="-120"/>
                <a:ea typeface="微軟正黑體" pitchFamily="34" charset="-120"/>
              </a:rPr>
              <a:t>文興 </a:t>
            </a:r>
            <a:r>
              <a:rPr lang="en-US" altLang="zh-TW" sz="2400" dirty="0">
                <a:solidFill>
                  <a:prstClr val="black"/>
                </a:solidFill>
                <a:latin typeface="微軟正黑體" pitchFamily="34" charset="-120"/>
                <a:ea typeface="微軟正黑體" pitchFamily="34" charset="-120"/>
              </a:rPr>
              <a:t>30</a:t>
            </a:r>
          </a:p>
          <a:p>
            <a:pPr lvl="0"/>
            <a:r>
              <a:rPr lang="zh-TW" altLang="en-US" sz="2400" dirty="0">
                <a:solidFill>
                  <a:prstClr val="black"/>
                </a:solidFill>
                <a:latin typeface="微軟正黑體" pitchFamily="34" charset="-120"/>
                <a:ea typeface="微軟正黑體" pitchFamily="34" charset="-120"/>
              </a:rPr>
              <a:t>達德 </a:t>
            </a:r>
            <a:r>
              <a:rPr lang="en-US" altLang="zh-TW" sz="2400" dirty="0">
                <a:solidFill>
                  <a:prstClr val="black"/>
                </a:solidFill>
                <a:latin typeface="微軟正黑體" pitchFamily="34" charset="-120"/>
                <a:ea typeface="微軟正黑體" pitchFamily="34" charset="-120"/>
              </a:rPr>
              <a:t>280</a:t>
            </a:r>
          </a:p>
          <a:p>
            <a:pPr lvl="0"/>
            <a:r>
              <a:rPr lang="zh-TW" altLang="en-US" sz="2400" dirty="0">
                <a:solidFill>
                  <a:prstClr val="black"/>
                </a:solidFill>
                <a:latin typeface="微軟正黑體" pitchFamily="34" charset="-120"/>
                <a:ea typeface="微軟正黑體" pitchFamily="34" charset="-120"/>
              </a:rPr>
              <a:t>大慶 </a:t>
            </a:r>
            <a:r>
              <a:rPr lang="en-US" altLang="zh-TW" sz="2400" dirty="0">
                <a:solidFill>
                  <a:prstClr val="black"/>
                </a:solidFill>
                <a:latin typeface="微軟正黑體" pitchFamily="34" charset="-120"/>
                <a:ea typeface="微軟正黑體" pitchFamily="34" charset="-120"/>
              </a:rPr>
              <a:t>45</a:t>
            </a:r>
          </a:p>
          <a:p>
            <a:pPr lvl="0"/>
            <a:r>
              <a:rPr lang="zh-TW" altLang="en-US" sz="2400" dirty="0">
                <a:solidFill>
                  <a:prstClr val="black"/>
                </a:solidFill>
                <a:latin typeface="微軟正黑體" pitchFamily="34" charset="-120"/>
                <a:ea typeface="微軟正黑體" pitchFamily="34" charset="-120"/>
              </a:rPr>
              <a:t>正德 </a:t>
            </a:r>
            <a:r>
              <a:rPr lang="en-US" altLang="zh-TW" sz="2400" dirty="0">
                <a:solidFill>
                  <a:prstClr val="black"/>
                </a:solidFill>
                <a:latin typeface="微軟正黑體" pitchFamily="34" charset="-120"/>
                <a:ea typeface="微軟正黑體" pitchFamily="34" charset="-120"/>
              </a:rPr>
              <a:t>40</a:t>
            </a:r>
          </a:p>
          <a:p>
            <a:pPr lvl="0"/>
            <a:r>
              <a:rPr lang="zh-TW" altLang="en-US" sz="2400" dirty="0">
                <a:solidFill>
                  <a:prstClr val="black"/>
                </a:solidFill>
                <a:latin typeface="微軟正黑體" pitchFamily="34" charset="-120"/>
                <a:ea typeface="微軟正黑體" pitchFamily="34" charset="-120"/>
              </a:rPr>
              <a:t>精誠 </a:t>
            </a:r>
            <a:r>
              <a:rPr lang="en-US" altLang="zh-TW" sz="2400" dirty="0">
                <a:solidFill>
                  <a:prstClr val="black"/>
                </a:solidFill>
                <a:latin typeface="微軟正黑體" pitchFamily="34" charset="-120"/>
                <a:ea typeface="微軟正黑體" pitchFamily="34" charset="-120"/>
              </a:rPr>
              <a:t>15</a:t>
            </a:r>
          </a:p>
        </p:txBody>
      </p:sp>
      <p:sp>
        <p:nvSpPr>
          <p:cNvPr id="9" name="矩形: 圓角 8">
            <a:extLst>
              <a:ext uri="{FF2B5EF4-FFF2-40B4-BE49-F238E27FC236}">
                <a16:creationId xmlns:a16="http://schemas.microsoft.com/office/drawing/2014/main" id="{51DEDE5D-2C32-45C1-BC24-20267CE7A8E2}"/>
              </a:ext>
            </a:extLst>
          </p:cNvPr>
          <p:cNvSpPr/>
          <p:nvPr/>
        </p:nvSpPr>
        <p:spPr>
          <a:xfrm>
            <a:off x="2441814" y="5552121"/>
            <a:ext cx="3604457"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1542+</a:t>
            </a:r>
            <a:r>
              <a:rPr lang="zh-TW" altLang="en-US" b="1" dirty="0">
                <a:solidFill>
                  <a:schemeClr val="bg1"/>
                </a:solidFill>
                <a:latin typeface="微軟正黑體" pitchFamily="34" charset="-120"/>
                <a:ea typeface="微軟正黑體" pitchFamily="34" charset="-120"/>
              </a:rPr>
              <a:t>縣立 </a:t>
            </a:r>
            <a:r>
              <a:rPr lang="en-US" altLang="zh-TW" b="1" dirty="0">
                <a:solidFill>
                  <a:schemeClr val="bg1"/>
                </a:solidFill>
                <a:latin typeface="微軟正黑體" pitchFamily="34" charset="-120"/>
                <a:ea typeface="微軟正黑體" pitchFamily="34" charset="-120"/>
              </a:rPr>
              <a:t>115</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1657</a:t>
            </a:r>
            <a:endParaRPr lang="zh-TW" altLang="en-US" dirty="0">
              <a:solidFill>
                <a:schemeClr val="bg1"/>
              </a:solidFill>
            </a:endParaRPr>
          </a:p>
        </p:txBody>
      </p:sp>
      <p:sp>
        <p:nvSpPr>
          <p:cNvPr id="17" name="矩形: 圓角 16">
            <a:extLst>
              <a:ext uri="{FF2B5EF4-FFF2-40B4-BE49-F238E27FC236}">
                <a16:creationId xmlns:a16="http://schemas.microsoft.com/office/drawing/2014/main" id="{FD615566-66CC-43B4-887B-6C404FCA8522}"/>
              </a:ext>
            </a:extLst>
          </p:cNvPr>
          <p:cNvSpPr/>
          <p:nvPr/>
        </p:nvSpPr>
        <p:spPr>
          <a:xfrm>
            <a:off x="6827626" y="3913288"/>
            <a:ext cx="1584748" cy="531200"/>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dirty="0">
                <a:solidFill>
                  <a:schemeClr val="bg1"/>
                </a:solidFill>
                <a:latin typeface="微軟正黑體" panose="020B0604030504040204" pitchFamily="34" charset="-120"/>
                <a:ea typeface="微軟正黑體" panose="020B0604030504040204" pitchFamily="34" charset="-120"/>
              </a:rPr>
              <a:t>私立</a:t>
            </a:r>
            <a:r>
              <a:rPr lang="en-US" altLang="zh-TW" sz="2400" dirty="0">
                <a:solidFill>
                  <a:schemeClr val="bg1"/>
                </a:solidFill>
                <a:latin typeface="微軟正黑體" panose="020B0604030504040204" pitchFamily="34" charset="-120"/>
                <a:ea typeface="微軟正黑體" panose="020B0604030504040204" pitchFamily="34" charset="-120"/>
              </a:rPr>
              <a:t>410</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9" name="矩形: 圓角 18">
            <a:extLst>
              <a:ext uri="{FF2B5EF4-FFF2-40B4-BE49-F238E27FC236}">
                <a16:creationId xmlns:a16="http://schemas.microsoft.com/office/drawing/2014/main" id="{C02D6B5C-2EEA-4D93-AE15-59DCDF338351}"/>
              </a:ext>
            </a:extLst>
          </p:cNvPr>
          <p:cNvSpPr/>
          <p:nvPr/>
        </p:nvSpPr>
        <p:spPr>
          <a:xfrm>
            <a:off x="6695054" y="5005692"/>
            <a:ext cx="2089150" cy="1219716"/>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3600" dirty="0">
                <a:solidFill>
                  <a:schemeClr val="bg1"/>
                </a:solidFill>
                <a:latin typeface="微軟正黑體" panose="020B0604030504040204" pitchFamily="34" charset="-120"/>
                <a:ea typeface="微軟正黑體" panose="020B0604030504040204" pitchFamily="34" charset="-120"/>
              </a:rPr>
              <a:t>總名額 </a:t>
            </a:r>
            <a:r>
              <a:rPr lang="en-US" altLang="zh-TW" sz="3600" dirty="0">
                <a:solidFill>
                  <a:schemeClr val="bg1"/>
                </a:solidFill>
                <a:latin typeface="微軟正黑體" panose="020B0604030504040204" pitchFamily="34" charset="-120"/>
                <a:ea typeface="微軟正黑體" panose="020B0604030504040204" pitchFamily="34" charset="-120"/>
              </a:rPr>
              <a:t>2067</a:t>
            </a:r>
          </a:p>
        </p:txBody>
      </p:sp>
      <p:sp>
        <p:nvSpPr>
          <p:cNvPr id="16" name="箭號: 向右 15">
            <a:extLst>
              <a:ext uri="{FF2B5EF4-FFF2-40B4-BE49-F238E27FC236}">
                <a16:creationId xmlns:a16="http://schemas.microsoft.com/office/drawing/2014/main" id="{61811565-01FB-446E-AB8B-1C59CCD14E48}"/>
              </a:ext>
            </a:extLst>
          </p:cNvPr>
          <p:cNvSpPr/>
          <p:nvPr/>
        </p:nvSpPr>
        <p:spPr>
          <a:xfrm>
            <a:off x="6169587" y="5703079"/>
            <a:ext cx="466870" cy="288032"/>
          </a:xfrm>
          <a:prstGeom prst="right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箭號: 向下 19">
            <a:extLst>
              <a:ext uri="{FF2B5EF4-FFF2-40B4-BE49-F238E27FC236}">
                <a16:creationId xmlns:a16="http://schemas.microsoft.com/office/drawing/2014/main" id="{2EEE83CF-BBFA-4280-8F60-8FED607F0FDD}"/>
              </a:ext>
            </a:extLst>
          </p:cNvPr>
          <p:cNvSpPr/>
          <p:nvPr/>
        </p:nvSpPr>
        <p:spPr>
          <a:xfrm>
            <a:off x="7524328" y="4501963"/>
            <a:ext cx="288032" cy="430262"/>
          </a:xfrm>
          <a:prstGeom prst="downArrow">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464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0326"/>
            <a:ext cx="9144000" cy="847038"/>
          </a:xfrm>
          <a:prstGeom prst="rect">
            <a:avLst/>
          </a:prstGeom>
          <a:solidFill>
            <a:srgbClr val="002060"/>
          </a:solidFill>
          <a:extLst/>
        </p:spPr>
        <p:txBody>
          <a:bodyPr vert="horz" lIns="91440" tIns="45720" rIns="91440" bIns="45720" rtlCol="0" anchor="ctr">
            <a:normAutofit/>
          </a:bodyPr>
          <a:lstStyle>
            <a:defPPr>
              <a:defRPr lang="zh-TW"/>
            </a:defPPr>
            <a:lvl1pPr algn="ctr">
              <a:spcBef>
                <a:spcPct val="0"/>
              </a:spcBef>
              <a:defRPr sz="4400" b="1">
                <a:solidFill>
                  <a:schemeClr val="bg1"/>
                </a:solidFill>
                <a:latin typeface="微軟正黑體" pitchFamily="34" charset="-120"/>
                <a:ea typeface="微軟正黑體" pitchFamily="34" charset="-12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dirty="0"/>
              <a:t>110</a:t>
            </a:r>
            <a:r>
              <a:rPr lang="zh-TW" altLang="en-US" dirty="0"/>
              <a:t>年免試入學</a:t>
            </a:r>
          </a:p>
        </p:txBody>
      </p:sp>
      <p:graphicFrame>
        <p:nvGraphicFramePr>
          <p:cNvPr id="5" name="資料庫圖表 4"/>
          <p:cNvGraphicFramePr/>
          <p:nvPr>
            <p:extLst>
              <p:ext uri="{D42A27DB-BD31-4B8C-83A1-F6EECF244321}">
                <p14:modId xmlns:p14="http://schemas.microsoft.com/office/powerpoint/2010/main" val="2284013778"/>
              </p:ext>
            </p:extLst>
          </p:nvPr>
        </p:nvGraphicFramePr>
        <p:xfrm>
          <a:off x="323528" y="980729"/>
          <a:ext cx="8712968"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26</a:t>
            </a:fld>
            <a:endParaRPr lang="zh-TW" altLang="en-US">
              <a:solidFill>
                <a:prstClr val="black">
                  <a:tint val="75000"/>
                </a:prstClr>
              </a:solidFill>
            </a:endParaRPr>
          </a:p>
        </p:txBody>
      </p:sp>
    </p:spTree>
    <p:extLst>
      <p:ext uri="{BB962C8B-B14F-4D97-AF65-F5344CB8AC3E}">
        <p14:creationId xmlns:p14="http://schemas.microsoft.com/office/powerpoint/2010/main" val="28938964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1"/>
          <p:cNvSpPr>
            <a:spLocks noGrp="1"/>
          </p:cNvSpPr>
          <p:nvPr>
            <p:ph idx="1"/>
          </p:nvPr>
        </p:nvSpPr>
        <p:spPr>
          <a:xfrm>
            <a:off x="490382" y="2365507"/>
            <a:ext cx="8229600" cy="648072"/>
          </a:xfrm>
          <a:effectLst>
            <a:outerShdw blurRad="50800" dist="38100" dir="2700000" algn="tl" rotWithShape="0">
              <a:prstClr val="black">
                <a:alpha val="40000"/>
              </a:prstClr>
            </a:outerShdw>
          </a:effectLst>
        </p:spPr>
        <p:txBody>
          <a:bodyPr vert="horz" lIns="91440" tIns="45720" rIns="91440" bIns="45720" rtlCol="0">
            <a:normAutofit/>
          </a:bodyPr>
          <a:lstStyle/>
          <a:p>
            <a:r>
              <a:rPr lang="zh-TW" altLang="en-US" sz="2800" dirty="0">
                <a:latin typeface="微軟正黑體" panose="020B0604030504040204" pitchFamily="34" charset="-120"/>
                <a:ea typeface="微軟正黑體" panose="020B0604030504040204" pitchFamily="34" charset="-120"/>
              </a:rPr>
              <a:t>共同就學區規劃情形</a:t>
            </a:r>
          </a:p>
        </p:txBody>
      </p:sp>
      <p:sp>
        <p:nvSpPr>
          <p:cNvPr id="6" name="投影片編號版面配置區 3"/>
          <p:cNvSpPr>
            <a:spLocks noGrp="1"/>
          </p:cNvSpPr>
          <p:nvPr>
            <p:ph type="sldNum" sz="quarter" idx="12"/>
          </p:nvPr>
        </p:nvSpPr>
        <p:spPr>
          <a:xfrm>
            <a:off x="6563544" y="6208106"/>
            <a:ext cx="2133600" cy="365125"/>
          </a:xfrm>
        </p:spPr>
        <p:txBody>
          <a:bodyPr/>
          <a:lstStyle/>
          <a:p>
            <a:fld id="{F0E1BA0A-8B3C-4B95-B02E-65E8A509A036}" type="slidenum">
              <a:rPr lang="zh-TW" altLang="en-US" smtClean="0"/>
              <a:pPr/>
              <a:t>27</a:t>
            </a:fld>
            <a:endParaRPr lang="zh-TW" altLang="en-US"/>
          </a:p>
        </p:txBody>
      </p:sp>
      <p:graphicFrame>
        <p:nvGraphicFramePr>
          <p:cNvPr id="7" name="Group 32"/>
          <p:cNvGraphicFramePr>
            <a:graphicFrameLocks noGrp="1"/>
          </p:cNvGraphicFramePr>
          <p:nvPr>
            <p:extLst>
              <p:ext uri="{D42A27DB-BD31-4B8C-83A1-F6EECF244321}">
                <p14:modId xmlns:p14="http://schemas.microsoft.com/office/powerpoint/2010/main" val="2367966047"/>
              </p:ext>
            </p:extLst>
          </p:nvPr>
        </p:nvGraphicFramePr>
        <p:xfrm>
          <a:off x="547734" y="3013068"/>
          <a:ext cx="8219256" cy="3421716"/>
        </p:xfrm>
        <a:graphic>
          <a:graphicData uri="http://schemas.openxmlformats.org/drawingml/2006/table">
            <a:tbl>
              <a:tblPr>
                <a:tableStyleId>{3C2FFA5D-87B4-456A-9821-1D502468CF0F}</a:tableStyleId>
              </a:tblPr>
              <a:tblGrid>
                <a:gridCol w="3158008">
                  <a:extLst>
                    <a:ext uri="{9D8B030D-6E8A-4147-A177-3AD203B41FA5}">
                      <a16:colId xmlns:a16="http://schemas.microsoft.com/office/drawing/2014/main" val="20000"/>
                    </a:ext>
                  </a:extLst>
                </a:gridCol>
                <a:gridCol w="3528392">
                  <a:extLst>
                    <a:ext uri="{9D8B030D-6E8A-4147-A177-3AD203B41FA5}">
                      <a16:colId xmlns:a16="http://schemas.microsoft.com/office/drawing/2014/main" val="20001"/>
                    </a:ext>
                  </a:extLst>
                </a:gridCol>
                <a:gridCol w="1532856">
                  <a:extLst>
                    <a:ext uri="{9D8B030D-6E8A-4147-A177-3AD203B41FA5}">
                      <a16:colId xmlns:a16="http://schemas.microsoft.com/office/drawing/2014/main" val="20002"/>
                    </a:ext>
                  </a:extLst>
                </a:gridCol>
              </a:tblGrid>
              <a:tr h="635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他區可跨入彰化區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彰化區可跨入他區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就讀之鄉鎮</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開放就學</a:t>
                      </a:r>
                      <a:endParaRPr kumimoji="0" lang="en-US" altLang="zh-TW" sz="2000" b="1" u="none" strike="noStrike" cap="none" normalizeH="0" baseline="0" dirty="0">
                        <a:ln>
                          <a:noFill/>
                        </a:ln>
                        <a:solidFill>
                          <a:srgbClr val="002060"/>
                        </a:solidFill>
                        <a:effectLst/>
                        <a:latin typeface="微軟正黑體" pitchFamily="34" charset="-120"/>
                        <a:ea typeface="微軟正黑體" pitchFamily="34"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u="none" strike="noStrike" cap="none" normalizeH="0" baseline="0" dirty="0">
                          <a:ln>
                            <a:noFill/>
                          </a:ln>
                          <a:solidFill>
                            <a:srgbClr val="002060"/>
                          </a:solidFill>
                          <a:effectLst/>
                          <a:latin typeface="微軟正黑體" pitchFamily="34" charset="-120"/>
                          <a:ea typeface="微軟正黑體" pitchFamily="34" charset="-120"/>
                        </a:rPr>
                        <a:t>情形</a:t>
                      </a:r>
                      <a:endPar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endParaRPr>
                    </a:p>
                  </a:txBody>
                  <a:tcPr marL="68567" marR="68567" marT="0" marB="0" anchor="ctr" horzOverflow="overflow">
                    <a:solidFill>
                      <a:schemeClr val="accent6">
                        <a:lumMod val="20000"/>
                        <a:lumOff val="80000"/>
                      </a:schemeClr>
                    </a:solidFill>
                  </a:tcPr>
                </a:tc>
                <a:extLst>
                  <a:ext uri="{0D108BD9-81ED-4DB2-BD59-A6C34878D82A}">
                    <a16:rowId xmlns:a16="http://schemas.microsoft.com/office/drawing/2014/main" val="10000"/>
                  </a:ext>
                </a:extLst>
              </a:tr>
              <a:tr h="545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中投區之霧峰區、南投市、草屯鎮及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烏日區</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芬園鄉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1"/>
                  </a:ext>
                </a:extLst>
              </a:tr>
              <a:tr h="5657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中投區之竹山鎮</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二水鄉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2"/>
                  </a:ext>
                </a:extLst>
              </a:tr>
              <a:tr h="5436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中投區之名間鄉</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田中鎮</a:t>
                      </a: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部分開放</a:t>
                      </a:r>
                    </a:p>
                  </a:txBody>
                  <a:tcPr marL="68567" marR="68567" marT="0" marB="0" anchor="ctr" horzOverflow="overflow">
                    <a:solidFill>
                      <a:schemeClr val="bg1"/>
                    </a:solidFill>
                  </a:tcPr>
                </a:tc>
                <a:extLst>
                  <a:ext uri="{0D108BD9-81ED-4DB2-BD59-A6C34878D82A}">
                    <a16:rowId xmlns:a16="http://schemas.microsoft.com/office/drawing/2014/main" val="10003"/>
                  </a:ext>
                </a:extLst>
              </a:tr>
              <a:tr h="752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雲林區之二崙鄉、西螺鎮及林內鄉</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大城鄉、二水鄉、竹塘鄉、埤頭鄉、溪州鄉、北斗鎮及</a:t>
                      </a:r>
                      <a:r>
                        <a:rPr kumimoji="0" lang="zh-TW" altLang="en-US" sz="2200" b="0" u="none" strike="noStrike" cap="none" normalizeH="0" baseline="0" dirty="0">
                          <a:ln>
                            <a:noFill/>
                          </a:ln>
                          <a:solidFill>
                            <a:schemeClr val="tx1"/>
                          </a:solidFill>
                          <a:effectLst/>
                          <a:latin typeface="微軟正黑體" pitchFamily="34" charset="-120"/>
                          <a:ea typeface="微軟正黑體" pitchFamily="34" charset="-120"/>
                        </a:rPr>
                        <a:t>田尾鄉</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68567" marR="68567" marT="0" marB="0" anchor="ctr" horzOverflow="overflow">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200" u="none" strike="noStrike" cap="none" normalizeH="0" baseline="0" dirty="0">
                          <a:ln>
                            <a:noFill/>
                          </a:ln>
                          <a:effectLst/>
                          <a:latin typeface="微軟正黑體" pitchFamily="34" charset="-120"/>
                          <a:ea typeface="微軟正黑體" pitchFamily="34" charset="-120"/>
                        </a:rPr>
                        <a:t>部分開放</a:t>
                      </a:r>
                      <a:endParaRPr kumimoji="0" lang="zh-TW" altLang="en-US" sz="2200" b="0" i="0" u="none" strike="noStrike" cap="none" normalizeH="0" baseline="0" dirty="0">
                        <a:ln>
                          <a:noFill/>
                        </a:ln>
                        <a:solidFill>
                          <a:schemeClr val="bg1"/>
                        </a:solidFill>
                        <a:effectLst/>
                        <a:latin typeface="微軟正黑體" pitchFamily="34" charset="-120"/>
                        <a:ea typeface="微軟正黑體" pitchFamily="34" charset="-120"/>
                      </a:endParaRPr>
                    </a:p>
                  </a:txBody>
                  <a:tcPr marL="68567" marR="68567" marT="0" marB="0"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9" name="標題 1"/>
          <p:cNvSpPr txBox="1">
            <a:spLocks/>
          </p:cNvSpPr>
          <p:nvPr/>
        </p:nvSpPr>
        <p:spPr>
          <a:xfrm>
            <a:off x="0" y="17411"/>
            <a:ext cx="9144000" cy="819301"/>
          </a:xfrm>
          <a:prstGeom prst="rect">
            <a:avLst/>
          </a:prstGeom>
          <a:solidFill>
            <a:srgbClr val="002060"/>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110</a:t>
            </a:r>
            <a:r>
              <a:rPr lang="zh-TW" altLang="en-US" sz="4400" b="1" dirty="0">
                <a:solidFill>
                  <a:schemeClr val="bg1"/>
                </a:solidFill>
                <a:latin typeface="微軟正黑體" pitchFamily="34" charset="-120"/>
                <a:ea typeface="微軟正黑體" pitchFamily="34" charset="-120"/>
              </a:rPr>
              <a:t>年免試入學</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招生對象</a:t>
            </a:r>
            <a:endParaRPr kumimoji="1" lang="zh-TW" altLang="en-US" sz="4400" b="1" dirty="0">
              <a:solidFill>
                <a:schemeClr val="bg1"/>
              </a:solidFill>
              <a:latin typeface="微軟正黑體" pitchFamily="34" charset="-120"/>
              <a:ea typeface="微軟正黑體" pitchFamily="34" charset="-120"/>
            </a:endParaRPr>
          </a:p>
        </p:txBody>
      </p:sp>
      <p:grpSp>
        <p:nvGrpSpPr>
          <p:cNvPr id="10" name="群組 9"/>
          <p:cNvGrpSpPr/>
          <p:nvPr/>
        </p:nvGrpSpPr>
        <p:grpSpPr>
          <a:xfrm>
            <a:off x="1588826" y="1217299"/>
            <a:ext cx="7178163" cy="951738"/>
            <a:chOff x="1485411" y="156778"/>
            <a:chExt cx="6335606" cy="951738"/>
          </a:xfrm>
        </p:grpSpPr>
        <p:sp>
          <p:nvSpPr>
            <p:cNvPr id="11" name="圓角化同側角落矩形 10"/>
            <p:cNvSpPr/>
            <p:nvPr/>
          </p:nvSpPr>
          <p:spPr>
            <a:xfrm rot="5400000">
              <a:off x="4177345" y="-2535156"/>
              <a:ext cx="951738" cy="633560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2" name="圓角化同側角落矩形 4"/>
            <p:cNvSpPr/>
            <p:nvPr/>
          </p:nvSpPr>
          <p:spPr>
            <a:xfrm>
              <a:off x="1485411" y="203238"/>
              <a:ext cx="6289146" cy="858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zh-TW" altLang="en-US" sz="2800" b="1" kern="1200" dirty="0">
                  <a:latin typeface="微軟正黑體" pitchFamily="34" charset="-120"/>
                  <a:ea typeface="微軟正黑體" pitchFamily="34" charset="-120"/>
                </a:rPr>
                <a:t>彰化區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含共同就學區</a:t>
              </a:r>
              <a:r>
                <a:rPr lang="en-US" altLang="zh-TW" sz="2800" b="1" kern="1200" dirty="0">
                  <a:latin typeface="微軟正黑體" pitchFamily="34" charset="-120"/>
                  <a:ea typeface="微軟正黑體" pitchFamily="34" charset="-120"/>
                </a:rPr>
                <a:t>)</a:t>
              </a:r>
              <a:r>
                <a:rPr lang="zh-TW" altLang="en-US" sz="2800" b="1" kern="1200" dirty="0">
                  <a:latin typeface="微軟正黑體" pitchFamily="34" charset="-120"/>
                  <a:ea typeface="微軟正黑體" pitchFamily="34" charset="-120"/>
                </a:rPr>
                <a:t>國中畢業生。</a:t>
              </a:r>
            </a:p>
          </p:txBody>
        </p:sp>
      </p:grpSp>
      <p:grpSp>
        <p:nvGrpSpPr>
          <p:cNvPr id="13" name="群組 12"/>
          <p:cNvGrpSpPr/>
          <p:nvPr/>
        </p:nvGrpSpPr>
        <p:grpSpPr>
          <a:xfrm>
            <a:off x="434008" y="1063103"/>
            <a:ext cx="1154818" cy="1213769"/>
            <a:chOff x="331891" y="0"/>
            <a:chExt cx="1168530" cy="1265230"/>
          </a:xfrm>
        </p:grpSpPr>
        <p:sp>
          <p:nvSpPr>
            <p:cNvPr id="14" name="圓角矩形 13"/>
            <p:cNvSpPr/>
            <p:nvPr/>
          </p:nvSpPr>
          <p:spPr>
            <a:xfrm>
              <a:off x="331891" y="0"/>
              <a:ext cx="1168530" cy="126523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圓角矩形 6"/>
            <p:cNvSpPr/>
            <p:nvPr/>
          </p:nvSpPr>
          <p:spPr>
            <a:xfrm>
              <a:off x="388934" y="57043"/>
              <a:ext cx="1054444" cy="11511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zh-TW" altLang="en-US" sz="2800" b="1" kern="1200" dirty="0">
                  <a:latin typeface="微軟正黑體" pitchFamily="34" charset="-120"/>
                  <a:ea typeface="微軟正黑體" pitchFamily="34" charset="-120"/>
                </a:rPr>
                <a:t>招生對象</a:t>
              </a:r>
            </a:p>
          </p:txBody>
        </p:sp>
      </p:grpSp>
    </p:spTree>
    <p:extLst>
      <p:ext uri="{BB962C8B-B14F-4D97-AF65-F5344CB8AC3E}">
        <p14:creationId xmlns:p14="http://schemas.microsoft.com/office/powerpoint/2010/main" val="40931369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
            <a:ext cx="9144000" cy="764704"/>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110</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sp>
        <p:nvSpPr>
          <p:cNvPr id="11" name="文字方塊 10"/>
          <p:cNvSpPr txBox="1"/>
          <p:nvPr/>
        </p:nvSpPr>
        <p:spPr>
          <a:xfrm>
            <a:off x="187584" y="1025607"/>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BA9BA7CE-D839-4C79-8F7A-A1299510A668}"/>
              </a:ext>
            </a:extLst>
          </p:cNvPr>
          <p:cNvSpPr>
            <a:spLocks noGrp="1"/>
          </p:cNvSpPr>
          <p:nvPr>
            <p:ph type="sldNum" sz="quarter" idx="12"/>
          </p:nvPr>
        </p:nvSpPr>
        <p:spPr>
          <a:xfrm>
            <a:off x="6981016" y="6463898"/>
            <a:ext cx="2133600" cy="365125"/>
          </a:xfrm>
        </p:spPr>
        <p:txBody>
          <a:bodyPr/>
          <a:lstStyle/>
          <a:p>
            <a:pPr>
              <a:defRPr/>
            </a:pPr>
            <a:fld id="{B0E7D0FD-EE13-44ED-ACB2-D7993CD41914}" type="slidenum">
              <a:rPr lang="zh-TW" altLang="en-US" smtClean="0">
                <a:solidFill>
                  <a:prstClr val="black">
                    <a:tint val="75000"/>
                  </a:prstClr>
                </a:solidFill>
              </a:rPr>
              <a:pPr>
                <a:defRPr/>
              </a:pPr>
              <a:t>28</a:t>
            </a:fld>
            <a:endParaRPr lang="zh-TW" altLang="en-US" dirty="0">
              <a:solidFill>
                <a:prstClr val="black">
                  <a:tint val="75000"/>
                </a:prstClr>
              </a:solidFill>
            </a:endParaRPr>
          </a:p>
        </p:txBody>
      </p:sp>
      <p:graphicFrame>
        <p:nvGraphicFramePr>
          <p:cNvPr id="3" name="表格 2">
            <a:extLst>
              <a:ext uri="{FF2B5EF4-FFF2-40B4-BE49-F238E27FC236}">
                <a16:creationId xmlns:a16="http://schemas.microsoft.com/office/drawing/2014/main" id="{89FE4A1D-A4A7-4C0A-A91E-7174D9244F6B}"/>
              </a:ext>
            </a:extLst>
          </p:cNvPr>
          <p:cNvGraphicFramePr>
            <a:graphicFrameLocks noGrp="1"/>
          </p:cNvGraphicFramePr>
          <p:nvPr>
            <p:extLst>
              <p:ext uri="{D42A27DB-BD31-4B8C-83A1-F6EECF244321}">
                <p14:modId xmlns:p14="http://schemas.microsoft.com/office/powerpoint/2010/main" val="1380603388"/>
              </p:ext>
            </p:extLst>
          </p:nvPr>
        </p:nvGraphicFramePr>
        <p:xfrm>
          <a:off x="187584" y="1487271"/>
          <a:ext cx="8128832" cy="4606027"/>
        </p:xfrm>
        <a:graphic>
          <a:graphicData uri="http://schemas.openxmlformats.org/drawingml/2006/table">
            <a:tbl>
              <a:tblPr/>
              <a:tblGrid>
                <a:gridCol w="1593495">
                  <a:extLst>
                    <a:ext uri="{9D8B030D-6E8A-4147-A177-3AD203B41FA5}">
                      <a16:colId xmlns:a16="http://schemas.microsoft.com/office/drawing/2014/main" val="4102816170"/>
                    </a:ext>
                  </a:extLst>
                </a:gridCol>
                <a:gridCol w="1593495">
                  <a:extLst>
                    <a:ext uri="{9D8B030D-6E8A-4147-A177-3AD203B41FA5}">
                      <a16:colId xmlns:a16="http://schemas.microsoft.com/office/drawing/2014/main" val="2476343259"/>
                    </a:ext>
                  </a:extLst>
                </a:gridCol>
                <a:gridCol w="1859076">
                  <a:extLst>
                    <a:ext uri="{9D8B030D-6E8A-4147-A177-3AD203B41FA5}">
                      <a16:colId xmlns:a16="http://schemas.microsoft.com/office/drawing/2014/main" val="134334427"/>
                    </a:ext>
                  </a:extLst>
                </a:gridCol>
                <a:gridCol w="1859076">
                  <a:extLst>
                    <a:ext uri="{9D8B030D-6E8A-4147-A177-3AD203B41FA5}">
                      <a16:colId xmlns:a16="http://schemas.microsoft.com/office/drawing/2014/main" val="3251603557"/>
                    </a:ext>
                  </a:extLst>
                </a:gridCol>
                <a:gridCol w="669776">
                  <a:extLst>
                    <a:ext uri="{9D8B030D-6E8A-4147-A177-3AD203B41FA5}">
                      <a16:colId xmlns:a16="http://schemas.microsoft.com/office/drawing/2014/main" val="157687534"/>
                    </a:ext>
                  </a:extLst>
                </a:gridCol>
                <a:gridCol w="553914">
                  <a:extLst>
                    <a:ext uri="{9D8B030D-6E8A-4147-A177-3AD203B41FA5}">
                      <a16:colId xmlns:a16="http://schemas.microsoft.com/office/drawing/2014/main" val="821170504"/>
                    </a:ext>
                  </a:extLst>
                </a:gridCol>
              </a:tblGrid>
              <a:tr h="353100">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校名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科別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合計</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9B8"/>
                    </a:solidFill>
                  </a:tcPr>
                </a:tc>
                <a:extLst>
                  <a:ext uri="{0D108BD9-81ED-4DB2-BD59-A6C34878D82A}">
                    <a16:rowId xmlns:a16="http://schemas.microsoft.com/office/drawing/2014/main" val="649980065"/>
                  </a:ext>
                </a:extLst>
              </a:tr>
              <a:tr h="387088">
                <a:tc rowSpan="2">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霧峰農工</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食品加工科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1952199892"/>
                  </a:ext>
                </a:extLst>
              </a:tr>
              <a:tr h="388346">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2171816205"/>
                  </a:ext>
                </a:extLst>
              </a:tr>
              <a:tr h="360653">
                <a:tc rowSpan="3">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明台高中</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資料處理科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幼兒保育科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rowSpan="3">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4033854924"/>
                  </a:ext>
                </a:extLst>
              </a:tr>
              <a:tr h="360653">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觀光事業科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美容科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3722946143"/>
                  </a:ext>
                </a:extLst>
              </a:tr>
              <a:tr h="421076">
                <a:tc vMerge="1">
                  <a:txBody>
                    <a:bodyPr/>
                    <a:lstStyle/>
                    <a:p>
                      <a:endParaRPr lang="zh-TW" altLang="en-US"/>
                    </a:p>
                  </a:txBody>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餐飲管理科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5</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室內設計科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vMerge="1">
                  <a:txBody>
                    <a:bodyPr/>
                    <a:lstStyle/>
                    <a:p>
                      <a:endParaRPr lang="zh-TW" altLang="en-US"/>
                    </a:p>
                  </a:txBody>
                  <a:tcPr/>
                </a:tc>
                <a:extLst>
                  <a:ext uri="{0D108BD9-81ED-4DB2-BD59-A6C34878D82A}">
                    <a16:rowId xmlns:a16="http://schemas.microsoft.com/office/drawing/2014/main" val="579817228"/>
                  </a:ext>
                </a:extLst>
              </a:tr>
              <a:tr h="362539">
                <a:tc rowSpan="2">
                  <a:txBody>
                    <a:bodyPr/>
                    <a:lstStyle/>
                    <a:p>
                      <a:pPr algn="ctr" fontAlgn="ctr">
                        <a:spcAft>
                          <a:spcPts val="0"/>
                        </a:spcAft>
                      </a:pPr>
                      <a:r>
                        <a:rPr lang="zh-TW" sz="21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南投高中</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電腦機械製圖科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rowSpan="2">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174819611"/>
                  </a:ext>
                </a:extLst>
              </a:tr>
              <a:tr h="419188">
                <a:tc vMerge="1">
                  <a:txBody>
                    <a:bodyPr/>
                    <a:lstStyle/>
                    <a:p>
                      <a:endParaRPr lang="zh-TW" altLang="en-US"/>
                    </a:p>
                  </a:txBody>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電子科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zh-TW" sz="19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建築科</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spcAft>
                          <a:spcPts val="0"/>
                        </a:spcAft>
                      </a:pPr>
                      <a:r>
                        <a:rPr lang="en-US" sz="1900" kern="1200" dirty="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1</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vMerge="1">
                  <a:txBody>
                    <a:bodyPr/>
                    <a:lstStyle/>
                    <a:p>
                      <a:endParaRPr lang="zh-TW" altLang="en-US"/>
                    </a:p>
                  </a:txBody>
                  <a:tcPr/>
                </a:tc>
                <a:extLst>
                  <a:ext uri="{0D108BD9-81ED-4DB2-BD59-A6C34878D82A}">
                    <a16:rowId xmlns:a16="http://schemas.microsoft.com/office/drawing/2014/main" val="2037856797"/>
                  </a:ext>
                </a:extLst>
              </a:tr>
              <a:tr h="388346">
                <a:tc>
                  <a:txBody>
                    <a:bodyPr/>
                    <a:lstStyle/>
                    <a:p>
                      <a:pPr algn="ctr" fontAlgn="ctr">
                        <a:spcAft>
                          <a:spcPts val="0"/>
                        </a:spcAft>
                      </a:pPr>
                      <a:r>
                        <a:rPr lang="zh-TW" sz="21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中興高中</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zh-TW" sz="19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普通科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endParaRPr lang="zh-TW" sz="1100" kern="100" dirty="0">
                        <a:effectLst/>
                        <a:latin typeface="Calibri" panose="020F0502020204030204" pitchFamily="34" charset="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fontAlgn="ctr">
                        <a:spcAft>
                          <a:spcPts val="0"/>
                        </a:spcAft>
                      </a:pPr>
                      <a:r>
                        <a:rPr lang="en-US" sz="1900" kern="1200">
                          <a:solidFill>
                            <a:srgbClr val="000000"/>
                          </a:solidFill>
                          <a:effectLst/>
                          <a:latin typeface="微軟正黑體" panose="020B0604030504040204" pitchFamily="34" charset="-120"/>
                          <a:ea typeface="新細明體" panose="02020500000000000000" pitchFamily="18" charset="-120"/>
                          <a:cs typeface="Arial" panose="020B0604020202020204" pitchFamily="34" charset="0"/>
                        </a:rPr>
                        <a:t>3</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702655634"/>
                  </a:ext>
                </a:extLst>
              </a:tr>
              <a:tr h="388346">
                <a:tc rowSpan="3">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同德家商</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普通科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餐飲管理科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4</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3">
                  <a:txBody>
                    <a:bodyPr/>
                    <a:lstStyle/>
                    <a:p>
                      <a:pPr algn="ctr">
                        <a:spcAft>
                          <a:spcPts val="0"/>
                        </a:spcAft>
                      </a:pPr>
                      <a:r>
                        <a:rPr lang="en-US"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16</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807555252"/>
                  </a:ext>
                </a:extLst>
              </a:tr>
              <a:tr h="388346">
                <a:tc vMerge="1">
                  <a:txBody>
                    <a:bodyPr/>
                    <a:lstStyle/>
                    <a:p>
                      <a:endParaRPr lang="zh-TW" altLang="en-US"/>
                    </a:p>
                  </a:txBody>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流通管理科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時尚造型科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3630514197"/>
                  </a:ext>
                </a:extLst>
              </a:tr>
              <a:tr h="388346">
                <a:tc vMerge="1">
                  <a:txBody>
                    <a:bodyPr/>
                    <a:lstStyle/>
                    <a:p>
                      <a:endParaRPr lang="zh-TW" altLang="en-US"/>
                    </a:p>
                  </a:txBody>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烘焙科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zh-TW" sz="1900" kern="1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多媒體動畫科</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0"/>
                        </a:spcAft>
                      </a:pPr>
                      <a:r>
                        <a:rPr lang="en-US" sz="1900" kern="100" dirty="0">
                          <a:solidFill>
                            <a:srgbClr val="000000"/>
                          </a:solidFill>
                          <a:effectLst/>
                          <a:latin typeface="微軟正黑體" panose="020B0604030504040204" pitchFamily="34" charset="-120"/>
                          <a:ea typeface="新細明體" panose="02020500000000000000" pitchFamily="18" charset="-120"/>
                          <a:cs typeface="Times New Roman" panose="02020603050405020304" pitchFamily="18" charset="0"/>
                        </a:rPr>
                        <a:t>2</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237" marR="5237" marT="523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vMerge="1">
                  <a:txBody>
                    <a:bodyPr/>
                    <a:lstStyle/>
                    <a:p>
                      <a:endParaRPr lang="zh-TW" altLang="en-US"/>
                    </a:p>
                  </a:txBody>
                  <a:tcPr/>
                </a:tc>
                <a:extLst>
                  <a:ext uri="{0D108BD9-81ED-4DB2-BD59-A6C34878D82A}">
                    <a16:rowId xmlns:a16="http://schemas.microsoft.com/office/drawing/2014/main" val="944349320"/>
                  </a:ext>
                </a:extLst>
              </a:tr>
            </a:tbl>
          </a:graphicData>
        </a:graphic>
      </p:graphicFrame>
    </p:spTree>
    <p:extLst>
      <p:ext uri="{BB962C8B-B14F-4D97-AF65-F5344CB8AC3E}">
        <p14:creationId xmlns:p14="http://schemas.microsoft.com/office/powerpoint/2010/main" val="9011838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8747"/>
            <a:ext cx="9180512" cy="817965"/>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110</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811378527"/>
              </p:ext>
            </p:extLst>
          </p:nvPr>
        </p:nvGraphicFramePr>
        <p:xfrm>
          <a:off x="490459" y="1442393"/>
          <a:ext cx="8244000" cy="5230251"/>
        </p:xfrm>
        <a:graphic>
          <a:graphicData uri="http://schemas.openxmlformats.org/drawingml/2006/table">
            <a:tbl>
              <a:tblPr>
                <a:tableStyleId>{08FB837D-C827-4EFA-A057-4D05807E0F7C}</a:tableStyleId>
              </a:tblPr>
              <a:tblGrid>
                <a:gridCol w="1409231">
                  <a:extLst>
                    <a:ext uri="{9D8B030D-6E8A-4147-A177-3AD203B41FA5}">
                      <a16:colId xmlns:a16="http://schemas.microsoft.com/office/drawing/2014/main" val="20000"/>
                    </a:ext>
                  </a:extLst>
                </a:gridCol>
                <a:gridCol w="2184308">
                  <a:extLst>
                    <a:ext uri="{9D8B030D-6E8A-4147-A177-3AD203B41FA5}">
                      <a16:colId xmlns:a16="http://schemas.microsoft.com/office/drawing/2014/main" val="20001"/>
                    </a:ext>
                  </a:extLst>
                </a:gridCol>
                <a:gridCol w="845538">
                  <a:extLst>
                    <a:ext uri="{9D8B030D-6E8A-4147-A177-3AD203B41FA5}">
                      <a16:colId xmlns:a16="http://schemas.microsoft.com/office/drawing/2014/main" val="20002"/>
                    </a:ext>
                  </a:extLst>
                </a:gridCol>
                <a:gridCol w="2113846">
                  <a:extLst>
                    <a:ext uri="{9D8B030D-6E8A-4147-A177-3AD203B41FA5}">
                      <a16:colId xmlns:a16="http://schemas.microsoft.com/office/drawing/2014/main" val="20003"/>
                    </a:ext>
                  </a:extLst>
                </a:gridCol>
                <a:gridCol w="916000">
                  <a:extLst>
                    <a:ext uri="{9D8B030D-6E8A-4147-A177-3AD203B41FA5}">
                      <a16:colId xmlns:a16="http://schemas.microsoft.com/office/drawing/2014/main" val="20004"/>
                    </a:ext>
                  </a:extLst>
                </a:gridCol>
                <a:gridCol w="775077">
                  <a:extLst>
                    <a:ext uri="{9D8B030D-6E8A-4147-A177-3AD203B41FA5}">
                      <a16:colId xmlns:a16="http://schemas.microsoft.com/office/drawing/2014/main" val="20005"/>
                    </a:ext>
                  </a:extLst>
                </a:gridCol>
              </a:tblGrid>
              <a:tr h="518319">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83896">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南投高商</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國際貿易科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14</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資料處理科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5"/>
                  </a:ext>
                </a:extLst>
              </a:tr>
              <a:tr h="38389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algn="ctr" fontAlgn="ct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3</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7"/>
                  </a:ext>
                </a:extLst>
              </a:tr>
              <a:tr h="383896">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草屯商工</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配管科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25528">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會計事務科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07286">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應用英語科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機械科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商業經營科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8"/>
                  </a:ext>
                </a:extLst>
              </a:tr>
              <a:tr h="407286">
                <a:tc vMerge="1">
                  <a:txBody>
                    <a:bodyPr/>
                    <a:lstStyle/>
                    <a:p>
                      <a:pPr algn="ctr" fontAlgn="ct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資料處理科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1">
                        <a:lumMod val="60000"/>
                        <a:lumOff val="40000"/>
                      </a:schemeClr>
                    </a:solidFill>
                  </a:tcPr>
                </a:tc>
                <a:extLst>
                  <a:ext uri="{0D108BD9-81ED-4DB2-BD59-A6C34878D82A}">
                    <a16:rowId xmlns:a16="http://schemas.microsoft.com/office/drawing/2014/main" val="10009"/>
                  </a:ext>
                </a:extLst>
              </a:tr>
              <a:tr h="509654">
                <a:tc rowSpan="2">
                  <a:txBody>
                    <a:bodyPr/>
                    <a:lstStyle/>
                    <a:p>
                      <a:pPr algn="ctr" fontAlgn="ctr"/>
                      <a:r>
                        <a:rPr lang="zh-TW" altLang="en-US" sz="2400" b="0" dirty="0">
                          <a:latin typeface="微軟正黑體" pitchFamily="34" charset="-120"/>
                          <a:ea typeface="微軟正黑體" pitchFamily="34" charset="-120"/>
                        </a:rPr>
                        <a:t>五育高中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美容科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照顧服務科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25</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9654">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多媒體動畫科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r h="509654">
                <a:tc>
                  <a:txBody>
                    <a:bodyPr/>
                    <a:lstStyle/>
                    <a:p>
                      <a:pPr algn="ctr" fontAlgn="ctr"/>
                      <a:r>
                        <a:rPr lang="zh-TW" altLang="en-US" sz="2400" b="0" i="0" u="none" strike="noStrike" dirty="0">
                          <a:solidFill>
                            <a:schemeClr val="tx1"/>
                          </a:solidFill>
                          <a:effectLst/>
                          <a:latin typeface="微軟正黑體" pitchFamily="34" charset="-120"/>
                          <a:ea typeface="微軟正黑體" pitchFamily="34" charset="-120"/>
                        </a:rPr>
                        <a:t>旭光高中</a:t>
                      </a:r>
                      <a:endParaRPr lang="en-US" altLang="zh-TW" sz="24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普通科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10</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bl>
          </a:graphicData>
        </a:graphic>
      </p:graphicFrame>
      <p:sp>
        <p:nvSpPr>
          <p:cNvPr id="11" name="文字方塊 10"/>
          <p:cNvSpPr txBox="1"/>
          <p:nvPr/>
        </p:nvSpPr>
        <p:spPr>
          <a:xfrm>
            <a:off x="4440" y="98072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芬園</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CC0122A-1C78-4474-8C5B-955C81A9621A}"/>
              </a:ext>
            </a:extLst>
          </p:cNvPr>
          <p:cNvSpPr>
            <a:spLocks noGrp="1"/>
          </p:cNvSpPr>
          <p:nvPr>
            <p:ph type="sldNum" sz="quarter" idx="12"/>
          </p:nvPr>
        </p:nvSpPr>
        <p:spPr>
          <a:xfrm>
            <a:off x="7010400" y="6474128"/>
            <a:ext cx="2133600" cy="365125"/>
          </a:xfrm>
        </p:spPr>
        <p:txBody>
          <a:bodyPr/>
          <a:lstStyle/>
          <a:p>
            <a:pPr>
              <a:defRPr/>
            </a:pPr>
            <a:fld id="{B0E7D0FD-EE13-44ED-ACB2-D7993CD41914}" type="slidenum">
              <a:rPr lang="zh-TW" altLang="en-US" smtClean="0">
                <a:solidFill>
                  <a:prstClr val="black">
                    <a:tint val="75000"/>
                  </a:prstClr>
                </a:solidFill>
              </a:rPr>
              <a:pPr>
                <a:defRPr/>
              </a:pPr>
              <a:t>29</a:t>
            </a:fld>
            <a:endParaRPr lang="zh-TW" altLang="en-US" dirty="0">
              <a:solidFill>
                <a:prstClr val="black">
                  <a:tint val="75000"/>
                </a:prstClr>
              </a:solidFill>
            </a:endParaRPr>
          </a:p>
        </p:txBody>
      </p:sp>
    </p:spTree>
    <p:extLst>
      <p:ext uri="{BB962C8B-B14F-4D97-AF65-F5344CB8AC3E}">
        <p14:creationId xmlns:p14="http://schemas.microsoft.com/office/powerpoint/2010/main" val="2994857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十二年國教理念及教育會考說明</a:t>
            </a:r>
            <a:endParaRPr lang="en-US" altLang="zh-TW" sz="3600" b="1" dirty="0">
              <a:solidFill>
                <a:schemeClr val="bg1"/>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彰化區適性入學管道介紹與說明</a:t>
            </a:r>
            <a:endParaRPr lang="en-US" altLang="zh-TW" sz="3600" b="1" dirty="0">
              <a:solidFill>
                <a:schemeClr val="bg1"/>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高中、高職及五專群科介紹與說明</a:t>
            </a:r>
            <a:endParaRPr lang="en-US" altLang="zh-TW" sz="3600" b="1" dirty="0">
              <a:solidFill>
                <a:schemeClr val="bg1"/>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schemeClr val="bg1"/>
                </a:solidFill>
                <a:latin typeface="微軟正黑體" pitchFamily="34" charset="-120"/>
                <a:ea typeface="微軟正黑體" pitchFamily="34" charset="-120"/>
              </a:rPr>
              <a:t>志願選填統計與輔導策略</a:t>
            </a:r>
            <a:endParaRPr lang="zh-TW" altLang="en-US" sz="3600" dirty="0">
              <a:solidFill>
                <a:schemeClr val="bg1"/>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a:t>
            </a:fld>
            <a:endParaRPr lang="zh-TW" altLang="en-US">
              <a:solidFill>
                <a:prstClr val="black">
                  <a:tint val="75000"/>
                </a:prstClr>
              </a:solidFill>
            </a:endParaRPr>
          </a:p>
        </p:txBody>
      </p:sp>
    </p:spTree>
    <p:extLst>
      <p:ext uri="{BB962C8B-B14F-4D97-AF65-F5344CB8AC3E}">
        <p14:creationId xmlns:p14="http://schemas.microsoft.com/office/powerpoint/2010/main" val="764602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23861"/>
            <a:ext cx="9144000" cy="917394"/>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a:solidFill>
                  <a:schemeClr val="bg1"/>
                </a:solidFill>
                <a:latin typeface="微軟正黑體" pitchFamily="34" charset="-120"/>
                <a:ea typeface="微軟正黑體" pitchFamily="34" charset="-120"/>
              </a:rPr>
              <a:t>110</a:t>
            </a:r>
            <a:r>
              <a:rPr lang="zh-TW" altLang="en-US" sz="4800" b="1">
                <a:solidFill>
                  <a:schemeClr val="bg1"/>
                </a:solidFill>
                <a:latin typeface="微軟正黑體" pitchFamily="34" charset="-120"/>
                <a:ea typeface="微軟正黑體" pitchFamily="34" charset="-120"/>
              </a:rPr>
              <a:t>年</a:t>
            </a:r>
            <a:r>
              <a:rPr lang="zh-TW" altLang="en-US" sz="4800" b="1" dirty="0">
                <a:solidFill>
                  <a:schemeClr val="bg1"/>
                </a:solidFill>
                <a:latin typeface="微軟正黑體" pitchFamily="34" charset="-120"/>
                <a:ea typeface="微軟正黑體" pitchFamily="34" charset="-120"/>
              </a:rPr>
              <a:t>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269940578"/>
              </p:ext>
            </p:extLst>
          </p:nvPr>
        </p:nvGraphicFramePr>
        <p:xfrm>
          <a:off x="303294" y="1829975"/>
          <a:ext cx="8445169" cy="4526375"/>
        </p:xfrm>
        <a:graphic>
          <a:graphicData uri="http://schemas.openxmlformats.org/drawingml/2006/table">
            <a:tbl>
              <a:tblPr>
                <a:tableStyleId>{08FB837D-C827-4EFA-A057-4D05807E0F7C}</a:tableStyleId>
              </a:tblPr>
              <a:tblGrid>
                <a:gridCol w="1443619">
                  <a:extLst>
                    <a:ext uri="{9D8B030D-6E8A-4147-A177-3AD203B41FA5}">
                      <a16:colId xmlns:a16="http://schemas.microsoft.com/office/drawing/2014/main" val="20000"/>
                    </a:ext>
                  </a:extLst>
                </a:gridCol>
                <a:gridCol w="2237609">
                  <a:extLst>
                    <a:ext uri="{9D8B030D-6E8A-4147-A177-3AD203B41FA5}">
                      <a16:colId xmlns:a16="http://schemas.microsoft.com/office/drawing/2014/main" val="20001"/>
                    </a:ext>
                  </a:extLst>
                </a:gridCol>
                <a:gridCol w="866171">
                  <a:extLst>
                    <a:ext uri="{9D8B030D-6E8A-4147-A177-3AD203B41FA5}">
                      <a16:colId xmlns:a16="http://schemas.microsoft.com/office/drawing/2014/main" val="20002"/>
                    </a:ext>
                  </a:extLst>
                </a:gridCol>
                <a:gridCol w="2165428">
                  <a:extLst>
                    <a:ext uri="{9D8B030D-6E8A-4147-A177-3AD203B41FA5}">
                      <a16:colId xmlns:a16="http://schemas.microsoft.com/office/drawing/2014/main" val="20003"/>
                    </a:ext>
                  </a:extLst>
                </a:gridCol>
                <a:gridCol w="938352">
                  <a:extLst>
                    <a:ext uri="{9D8B030D-6E8A-4147-A177-3AD203B41FA5}">
                      <a16:colId xmlns:a16="http://schemas.microsoft.com/office/drawing/2014/main" val="20004"/>
                    </a:ext>
                  </a:extLst>
                </a:gridCol>
                <a:gridCol w="793990">
                  <a:extLst>
                    <a:ext uri="{9D8B030D-6E8A-4147-A177-3AD203B41FA5}">
                      <a16:colId xmlns:a16="http://schemas.microsoft.com/office/drawing/2014/main" val="20005"/>
                    </a:ext>
                  </a:extLst>
                </a:gridCol>
              </a:tblGrid>
              <a:tr h="604866">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7997">
                <a:tc rowSpan="3">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竹山高中</a:t>
                      </a:r>
                      <a:endParaRPr lang="en-US" altLang="zh-TW" sz="2400" b="0" i="0" u="none" strike="noStrike" dirty="0">
                        <a:solidFill>
                          <a:schemeClr val="dk1"/>
                        </a:solidFill>
                        <a:effectLst/>
                        <a:latin typeface="微軟正黑體" pitchFamily="34" charset="-120"/>
                        <a:ea typeface="微軟正黑體" pitchFamily="34" charset="-120"/>
                      </a:endParaRPr>
                    </a:p>
                    <a:p>
                      <a:pPr algn="ctr" fontAlgn="ctr"/>
                      <a:r>
                        <a:rPr lang="en-US" altLang="zh-TW" sz="2400" b="0" i="0" u="none" strike="noStrike" dirty="0">
                          <a:solidFill>
                            <a:srgbClr val="FF0000"/>
                          </a:solidFill>
                          <a:effectLst/>
                          <a:latin typeface="微軟正黑體" pitchFamily="34" charset="-120"/>
                          <a:ea typeface="微軟正黑體" pitchFamily="34" charset="-120"/>
                        </a:rPr>
                        <a:t>(</a:t>
                      </a:r>
                      <a:r>
                        <a:rPr lang="zh-TW" altLang="en-US" sz="2400" b="0" i="0" u="none" strike="noStrike" dirty="0">
                          <a:solidFill>
                            <a:srgbClr val="FF0000"/>
                          </a:solidFill>
                          <a:effectLst/>
                          <a:latin typeface="微軟正黑體" pitchFamily="34" charset="-120"/>
                          <a:ea typeface="微軟正黑體" pitchFamily="34" charset="-120"/>
                        </a:rPr>
                        <a:t>限二水</a:t>
                      </a:r>
                      <a:r>
                        <a:rPr lang="en-US" altLang="zh-TW" sz="2400" b="0" i="0" u="none" strike="noStrike" dirty="0">
                          <a:solidFill>
                            <a:srgbClr val="FF0000"/>
                          </a:solidFill>
                          <a:effectLst/>
                          <a:latin typeface="微軟正黑體" pitchFamily="34" charset="-120"/>
                          <a:ea typeface="微軟正黑體" pitchFamily="34" charset="-120"/>
                        </a:rPr>
                        <a:t>)</a:t>
                      </a:r>
                      <a:endParaRPr lang="zh-TW" altLang="en-US"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商業經營科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7</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96581">
                <a:tc vMerge="1">
                  <a:txBody>
                    <a:bodyPr/>
                    <a:lstStyle/>
                    <a:p>
                      <a:endParaRPr lang="zh-TW" altLang="en-US"/>
                    </a:p>
                  </a:txBody>
                  <a:tcPr/>
                </a:tc>
                <a:tc>
                  <a:txBody>
                    <a:bodyPr/>
                    <a:lstStyle/>
                    <a:p>
                      <a:pPr algn="ctr" fontAlgn="ctr"/>
                      <a:r>
                        <a:rPr lang="zh-TW" altLang="en-US" sz="2200" b="0" u="none" strike="noStrike" dirty="0">
                          <a:effectLst/>
                          <a:latin typeface="微軟正黑體" pitchFamily="34" charset="-120"/>
                          <a:ea typeface="微軟正黑體" pitchFamily="34" charset="-120"/>
                        </a:rPr>
                        <a:t>國際貿易科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資料處理科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1">
                        <a:lumMod val="40000"/>
                        <a:lumOff val="60000"/>
                      </a:schemeClr>
                    </a:solidFill>
                  </a:tcPr>
                </a:tc>
                <a:extLst>
                  <a:ext uri="{0D108BD9-81ED-4DB2-BD59-A6C34878D82A}">
                    <a16:rowId xmlns:a16="http://schemas.microsoft.com/office/drawing/2014/main" val="10002"/>
                  </a:ext>
                </a:extLst>
              </a:tr>
              <a:tr h="475292">
                <a:tc vMerge="1">
                  <a:txBody>
                    <a:bodyPr/>
                    <a:lstStyle/>
                    <a:p>
                      <a:endParaRPr lang="zh-TW" altLang="en-US"/>
                    </a:p>
                  </a:txBody>
                  <a:tcPr/>
                </a:tc>
                <a:tc>
                  <a:txBody>
                    <a:bodyPr/>
                    <a:lstStyle/>
                    <a:p>
                      <a:pPr algn="ctr" fontAlgn="ctr"/>
                      <a:r>
                        <a:rPr lang="zh-TW" altLang="en-US" sz="2200" b="0" i="0" u="none" strike="noStrike" dirty="0">
                          <a:solidFill>
                            <a:schemeClr val="dk1"/>
                          </a:solidFill>
                          <a:effectLst/>
                          <a:latin typeface="微軟正黑體" pitchFamily="34" charset="-120"/>
                          <a:ea typeface="微軟正黑體" pitchFamily="34" charset="-120"/>
                        </a:rPr>
                        <a:t>廣告設計科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zh-TW" altLang="en-US" sz="2200" b="0" u="none" strike="noStrike" dirty="0">
                          <a:effectLst/>
                          <a:latin typeface="微軟正黑體" pitchFamily="34" charset="-120"/>
                          <a:ea typeface="微軟正黑體" pitchFamily="34" charset="-120"/>
                        </a:rPr>
                        <a:t>多媒體設計科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vMerge="1">
                  <a:txBody>
                    <a:bodyPr/>
                    <a:lstStyle/>
                    <a:p>
                      <a:pPr algn="ctr" fontAlgn="ctr"/>
                      <a:endParaRPr lang="en-US" altLang="zh-TW" sz="1800" b="0" i="0" u="none" strike="noStrike" dirty="0">
                        <a:solidFill>
                          <a:srgbClr val="FF0000"/>
                        </a:solidFill>
                        <a:effectLst/>
                        <a:latin typeface="微軟正黑體" pitchFamily="34" charset="-120"/>
                        <a:ea typeface="微軟正黑體" pitchFamily="34" charset="-120"/>
                      </a:endParaRPr>
                    </a:p>
                  </a:txBody>
                  <a:tcPr marL="5773" marR="5773" marT="5773" marB="0" anchor="ctr"/>
                </a:tc>
                <a:extLst>
                  <a:ext uri="{0D108BD9-81ED-4DB2-BD59-A6C34878D82A}">
                    <a16:rowId xmlns:a16="http://schemas.microsoft.com/office/drawing/2014/main" val="10003"/>
                  </a:ext>
                </a:extLst>
              </a:tr>
              <a:tr h="594753">
                <a:tc rowSpan="5">
                  <a:txBody>
                    <a:bodyPr/>
                    <a:lstStyle/>
                    <a:p>
                      <a:pPr algn="ctr" fontAlgn="ctr"/>
                      <a:r>
                        <a:rPr lang="zh-TW" altLang="en-US" sz="2400" b="0" i="0" u="none" strike="noStrike" dirty="0">
                          <a:solidFill>
                            <a:schemeClr val="dk1"/>
                          </a:solidFill>
                          <a:effectLst/>
                          <a:latin typeface="微軟正黑體" pitchFamily="34" charset="-120"/>
                          <a:ea typeface="微軟正黑體" pitchFamily="34" charset="-120"/>
                        </a:rPr>
                        <a:t>西螺農工</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綜合高中</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8</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食品加工科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5">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26</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09789">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畜產保健科</a:t>
                      </a:r>
                      <a:r>
                        <a:rPr lang="en-US" altLang="zh-TW" sz="2200" b="0" u="none" strike="noStrike" dirty="0">
                          <a:effectLst/>
                          <a:latin typeface="微軟正黑體" pitchFamily="34" charset="-120"/>
                          <a:ea typeface="微軟正黑體" pitchFamily="34" charset="-120"/>
                        </a:rPr>
                        <a:t>(</a:t>
                      </a:r>
                      <a:r>
                        <a:rPr lang="zh-TW" altLang="en-US" sz="2200" b="0" u="none" strike="noStrike" dirty="0">
                          <a:effectLst/>
                          <a:latin typeface="微軟正黑體" pitchFamily="34" charset="-120"/>
                          <a:ea typeface="微軟正黑體" pitchFamily="34" charset="-120"/>
                        </a:rPr>
                        <a:t>產特</a:t>
                      </a:r>
                      <a:r>
                        <a:rPr lang="en-US" altLang="zh-TW" sz="2200" b="0" u="none" strike="noStrike" dirty="0">
                          <a:effectLst/>
                          <a:latin typeface="微軟正黑體" pitchFamily="34" charset="-120"/>
                          <a:ea typeface="微軟正黑體" pitchFamily="34" charset="-120"/>
                        </a:rPr>
                        <a:t>)</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機械科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7"/>
                  </a:ext>
                </a:extLst>
              </a:tr>
              <a:tr h="594753">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汽車科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電子科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8"/>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電機科</a:t>
                      </a:r>
                      <a:endParaRPr lang="zh-TW" altLang="en-US" sz="2200" b="0" i="0" u="none" strike="noStrike" dirty="0">
                        <a:solidFill>
                          <a:schemeClr val="tx1"/>
                        </a:solidFill>
                        <a:effectLst/>
                        <a:latin typeface="微軟正黑體" pitchFamily="34" charset="-120"/>
                        <a:ea typeface="微軟正黑體"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化工科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09"/>
                  </a:ext>
                </a:extLst>
              </a:tr>
              <a:tr h="401172">
                <a:tc vMerge="1">
                  <a:txBody>
                    <a:bodyPr/>
                    <a:lstStyle/>
                    <a:p>
                      <a:pPr algn="ctr" fontAlgn="ct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chemeClr val="tx1"/>
                          </a:solidFill>
                          <a:effectLst/>
                          <a:latin typeface="微軟正黑體" pitchFamily="34" charset="-120"/>
                          <a:ea typeface="微軟正黑體" pitchFamily="34" charset="-120"/>
                        </a:rPr>
                        <a:t>生物產業機電科</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a:t>
                      </a: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200" dirty="0">
                          <a:solidFill>
                            <a:srgbClr val="0070C0"/>
                          </a:solidFill>
                          <a:latin typeface="微軟正黑體" panose="020B0604030504040204" pitchFamily="34" charset="-120"/>
                          <a:ea typeface="微軟正黑體" panose="020B0604030504040204" pitchFamily="34" charset="-120"/>
                        </a:rPr>
                        <a:t>電機科</a:t>
                      </a:r>
                      <a:r>
                        <a:rPr lang="en-US" altLang="zh-TW" sz="2200" dirty="0">
                          <a:solidFill>
                            <a:srgbClr val="0070C0"/>
                          </a:solidFill>
                          <a:latin typeface="微軟正黑體" panose="020B0604030504040204" pitchFamily="34" charset="-120"/>
                          <a:ea typeface="微軟正黑體" panose="020B0604030504040204" pitchFamily="34" charset="-120"/>
                        </a:rPr>
                        <a:t>(</a:t>
                      </a:r>
                      <a:r>
                        <a:rPr lang="zh-TW" altLang="en-US" sz="2200" dirty="0">
                          <a:solidFill>
                            <a:srgbClr val="0070C0"/>
                          </a:solidFill>
                          <a:latin typeface="微軟正黑體" panose="020B0604030504040204" pitchFamily="34" charset="-120"/>
                          <a:ea typeface="微軟正黑體" panose="020B0604030504040204" pitchFamily="34" charset="-120"/>
                        </a:rPr>
                        <a:t>夜</a:t>
                      </a:r>
                      <a:r>
                        <a:rPr lang="en-US" altLang="zh-TW" sz="2200" dirty="0">
                          <a:solidFill>
                            <a:srgbClr val="0070C0"/>
                          </a:solidFill>
                          <a:latin typeface="微軟正黑體" panose="020B0604030504040204" pitchFamily="34" charset="-120"/>
                          <a:ea typeface="微軟正黑體" panose="020B0604030504040204" pitchFamily="34" charset="-120"/>
                        </a:rPr>
                        <a:t>)</a:t>
                      </a:r>
                      <a:endParaRPr lang="zh-TW" altLang="en-US" sz="2200" dirty="0">
                        <a:solidFill>
                          <a:srgbClr val="0070C0"/>
                        </a:solidFill>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2</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pPr algn="ctr" fontAlgn="ctr"/>
                      <a:endParaRPr lang="en-US" altLang="zh-TW" sz="2200" b="0" i="0" u="none" strike="noStrike" dirty="0">
                        <a:solidFill>
                          <a:schemeClr val="tx1"/>
                        </a:solidFill>
                        <a:effectLst/>
                        <a:latin typeface="微軟正黑體" pitchFamily="34" charset="-120"/>
                        <a:ea typeface="微軟正黑體" pitchFamily="34" charset="-120"/>
                      </a:endParaRPr>
                    </a:p>
                  </a:txBody>
                  <a:tcPr marL="5773" marR="5773" marT="5773" marB="0" anchor="ctr">
                    <a:solidFill>
                      <a:schemeClr val="accent6">
                        <a:lumMod val="60000"/>
                        <a:lumOff val="40000"/>
                      </a:schemeClr>
                    </a:solidFill>
                  </a:tcPr>
                </a:tc>
                <a:extLst>
                  <a:ext uri="{0D108BD9-81ED-4DB2-BD59-A6C34878D82A}">
                    <a16:rowId xmlns:a16="http://schemas.microsoft.com/office/drawing/2014/main" val="10010"/>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C889329C-8A70-49B0-BA7B-FA1C5B5612A7}"/>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30</a:t>
            </a:fld>
            <a:endParaRPr lang="zh-TW" altLang="en-US">
              <a:solidFill>
                <a:prstClr val="black">
                  <a:tint val="75000"/>
                </a:prstClr>
              </a:solidFill>
            </a:endParaRPr>
          </a:p>
        </p:txBody>
      </p:sp>
    </p:spTree>
    <p:extLst>
      <p:ext uri="{BB962C8B-B14F-4D97-AF65-F5344CB8AC3E}">
        <p14:creationId xmlns:p14="http://schemas.microsoft.com/office/powerpoint/2010/main" val="282783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1019"/>
            <a:ext cx="9144000" cy="897701"/>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latin typeface="微軟正黑體" pitchFamily="34" charset="-120"/>
                <a:ea typeface="微軟正黑體" pitchFamily="34" charset="-120"/>
              </a:rPr>
              <a:t>110</a:t>
            </a:r>
            <a:r>
              <a:rPr lang="zh-TW" altLang="en-US" sz="4800" b="1" dirty="0">
                <a:solidFill>
                  <a:schemeClr val="bg1"/>
                </a:solidFill>
                <a:latin typeface="微軟正黑體" pitchFamily="34" charset="-120"/>
                <a:ea typeface="微軟正黑體" pitchFamily="34" charset="-120"/>
              </a:rPr>
              <a:t>年共同就學區高中職提供免試名額</a:t>
            </a:r>
            <a:endParaRPr lang="zh-TW" altLang="en-US" b="1" dirty="0">
              <a:solidFill>
                <a:schemeClr val="bg1"/>
              </a:solidFill>
              <a:latin typeface="微軟正黑體" pitchFamily="34" charset="-120"/>
              <a:ea typeface="微軟正黑體" pitchFamily="34"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4034075469"/>
              </p:ext>
            </p:extLst>
          </p:nvPr>
        </p:nvGraphicFramePr>
        <p:xfrm>
          <a:off x="303294" y="1829975"/>
          <a:ext cx="8424936" cy="2048637"/>
        </p:xfrm>
        <a:graphic>
          <a:graphicData uri="http://schemas.openxmlformats.org/drawingml/2006/table">
            <a:tbl>
              <a:tblPr>
                <a:tableStyleId>{08FB837D-C827-4EFA-A057-4D05807E0F7C}</a:tableStyleId>
              </a:tblPr>
              <a:tblGrid>
                <a:gridCol w="1440160">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gridCol w="812322">
                  <a:extLst>
                    <a:ext uri="{9D8B030D-6E8A-4147-A177-3AD203B41FA5}">
                      <a16:colId xmlns:a16="http://schemas.microsoft.com/office/drawing/2014/main" val="20002"/>
                    </a:ext>
                  </a:extLst>
                </a:gridCol>
                <a:gridCol w="2212014">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792088">
                  <a:extLst>
                    <a:ext uri="{9D8B030D-6E8A-4147-A177-3AD203B41FA5}">
                      <a16:colId xmlns:a16="http://schemas.microsoft.com/office/drawing/2014/main" val="20005"/>
                    </a:ext>
                  </a:extLst>
                </a:gridCol>
              </a:tblGrid>
              <a:tr h="537788">
                <a:tc>
                  <a:txBody>
                    <a:bodyPr/>
                    <a:lstStyle/>
                    <a:p>
                      <a:pPr algn="ctr" fontAlgn="ctr"/>
                      <a:r>
                        <a:rPr lang="zh-TW" altLang="en-US" sz="2400" u="none" strike="noStrike" dirty="0">
                          <a:effectLst/>
                          <a:latin typeface="微軟正黑體" pitchFamily="34" charset="-120"/>
                          <a:ea typeface="微軟正黑體" pitchFamily="34" charset="-120"/>
                        </a:rPr>
                        <a:t>校名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科別</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u="none" strike="noStrike" dirty="0">
                          <a:effectLst/>
                          <a:latin typeface="微軟正黑體" pitchFamily="34" charset="-120"/>
                          <a:ea typeface="微軟正黑體" pitchFamily="34" charset="-120"/>
                        </a:rPr>
                        <a:t>名額</a:t>
                      </a:r>
                      <a:endParaRPr lang="zh-TW" altLang="en-US" sz="2400" b="0" i="0" u="none" strike="noStrike" dirty="0">
                        <a:solidFill>
                          <a:srgbClr val="000000"/>
                        </a:solidFill>
                        <a:effectLst/>
                        <a:latin typeface="微軟正黑體" pitchFamily="34" charset="-120"/>
                        <a:ea typeface="微軟正黑體" pitchFamily="34" charset="-120"/>
                      </a:endParaRPr>
                    </a:p>
                  </a:txBody>
                  <a:tcPr marL="5773" marR="5773" marT="5773" marB="0" anchor="ctr">
                    <a:solidFill>
                      <a:schemeClr val="accent2">
                        <a:lumMod val="40000"/>
                        <a:lumOff val="60000"/>
                      </a:schemeClr>
                    </a:solidFill>
                  </a:tcPr>
                </a:tc>
                <a:tc>
                  <a:txBody>
                    <a:bodyPr/>
                    <a:lstStyle/>
                    <a:p>
                      <a:pPr algn="ctr" fontAlgn="ctr"/>
                      <a:r>
                        <a:rPr lang="zh-TW" altLang="en-US" sz="2400" b="0" i="0" u="none" strike="noStrike" dirty="0">
                          <a:solidFill>
                            <a:srgbClr val="000000"/>
                          </a:solidFill>
                          <a:effectLst/>
                          <a:latin typeface="微軟正黑體" pitchFamily="34" charset="-120"/>
                          <a:ea typeface="微軟正黑體" pitchFamily="34" charset="-120"/>
                        </a:rPr>
                        <a:t>合計</a:t>
                      </a:r>
                    </a:p>
                  </a:txBody>
                  <a:tcPr marL="5773" marR="5773" marT="5773" marB="0" anchor="ctr">
                    <a:solidFill>
                      <a:schemeClr val="accent2">
                        <a:lumMod val="40000"/>
                        <a:lumOff val="60000"/>
                      </a:schemeClr>
                    </a:solidFill>
                  </a:tcPr>
                </a:tc>
                <a:extLst>
                  <a:ext uri="{0D108BD9-81ED-4DB2-BD59-A6C34878D82A}">
                    <a16:rowId xmlns:a16="http://schemas.microsoft.com/office/drawing/2014/main" val="10000"/>
                  </a:ext>
                </a:extLst>
              </a:tr>
              <a:tr h="528797">
                <a:tc rowSpan="3">
                  <a:txBody>
                    <a:bodyPr/>
                    <a:lstStyle/>
                    <a:p>
                      <a:pPr algn="ctr" fontAlgn="ctr"/>
                      <a:r>
                        <a:rPr lang="zh-TW" altLang="en-US" sz="2400" b="0" dirty="0">
                          <a:latin typeface="微軟正黑體" pitchFamily="34" charset="-120"/>
                          <a:ea typeface="微軟正黑體" pitchFamily="34" charset="-120"/>
                        </a:rPr>
                        <a:t>義峰高中</a:t>
                      </a:r>
                      <a:endParaRPr lang="en-US" altLang="zh-TW" sz="24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電子商務科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觀光事業科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4</a:t>
                      </a:r>
                    </a:p>
                  </a:txBody>
                  <a:tcPr marL="5773" marR="5773" marT="5773" marB="0" anchor="ctr">
                    <a:solidFill>
                      <a:schemeClr val="tx2">
                        <a:lumMod val="20000"/>
                        <a:lumOff val="80000"/>
                      </a:schemeClr>
                    </a:solidFill>
                  </a:tcPr>
                </a:tc>
                <a:tc rowSpan="3">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26</a:t>
                      </a:r>
                    </a:p>
                  </a:txBody>
                  <a:tcPr marL="5773" marR="5773" marT="5773" marB="0" anchor="ctr">
                    <a:solidFill>
                      <a:schemeClr val="tx2">
                        <a:lumMod val="20000"/>
                        <a:lumOff val="80000"/>
                      </a:schemeClr>
                    </a:solidFill>
                  </a:tcPr>
                </a:tc>
                <a:extLst>
                  <a:ext uri="{0D108BD9-81ED-4DB2-BD59-A6C34878D82A}">
                    <a16:rowId xmlns:a16="http://schemas.microsoft.com/office/drawing/2014/main" val="10006"/>
                  </a:ext>
                </a:extLst>
              </a:tr>
              <a:tr h="453255">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餐飲管理科</a:t>
                      </a:r>
                      <a:endParaRPr lang="zh-TW" altLang="en-US"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14</a:t>
                      </a:r>
                    </a:p>
                  </a:txBody>
                  <a:tcPr marL="5773" marR="5773" marT="5773" marB="0" anchor="ctr">
                    <a:solidFill>
                      <a:schemeClr val="tx2">
                        <a:lumMod val="20000"/>
                        <a:lumOff val="80000"/>
                      </a:schemeClr>
                    </a:solidFill>
                  </a:tcPr>
                </a:tc>
                <a:tc>
                  <a:txBody>
                    <a:bodyPr/>
                    <a:lstStyle/>
                    <a:p>
                      <a:pPr algn="ctr"/>
                      <a:r>
                        <a:rPr lang="zh-TW" altLang="en-US" sz="2200" dirty="0">
                          <a:latin typeface="微軟正黑體" panose="020B0604030504040204" pitchFamily="34" charset="-120"/>
                          <a:ea typeface="微軟正黑體" panose="020B0604030504040204" pitchFamily="34" charset="-120"/>
                        </a:rPr>
                        <a:t>時尚造型科</a:t>
                      </a:r>
                    </a:p>
                  </a:txBody>
                  <a:tcPr marL="5773" marR="5773" marT="5773" marB="0" anchor="ctr">
                    <a:solidFill>
                      <a:schemeClr val="tx2">
                        <a:lumMod val="20000"/>
                        <a:lumOff val="80000"/>
                      </a:schemeClr>
                    </a:solidFill>
                  </a:tcPr>
                </a:tc>
                <a:tc>
                  <a:txBody>
                    <a:bodyPr/>
                    <a:lstStyle/>
                    <a:p>
                      <a:pPr algn="ctr"/>
                      <a:r>
                        <a:rPr lang="en-US" altLang="zh-TW" sz="2200" dirty="0">
                          <a:latin typeface="微軟正黑體" panose="020B0604030504040204" pitchFamily="34" charset="-120"/>
                          <a:ea typeface="微軟正黑體" panose="020B0604030504040204" pitchFamily="34" charset="-120"/>
                        </a:rPr>
                        <a:t>1</a:t>
                      </a:r>
                      <a:endParaRPr lang="zh-TW" altLang="en-US" sz="2200" dirty="0">
                        <a:latin typeface="微軟正黑體" panose="020B0604030504040204" pitchFamily="34" charset="-120"/>
                        <a:ea typeface="微軟正黑體" panose="020B0604030504040204" pitchFamily="34" charset="-120"/>
                      </a:endParaRPr>
                    </a:p>
                  </a:txBody>
                  <a:tcPr marL="5773" marR="5773" marT="5773" marB="0" anchor="ctr">
                    <a:solidFill>
                      <a:schemeClr val="tx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7"/>
                  </a:ext>
                </a:extLst>
              </a:tr>
              <a:tr h="528797">
                <a:tc vMerge="1">
                  <a:txBody>
                    <a:bodyPr/>
                    <a:lstStyle/>
                    <a:p>
                      <a:endParaRPr lang="zh-TW" alt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u="none" strike="noStrike" dirty="0">
                          <a:effectLst/>
                          <a:latin typeface="微軟正黑體" pitchFamily="34" charset="-120"/>
                          <a:ea typeface="微軟正黑體" pitchFamily="34" charset="-120"/>
                        </a:rPr>
                        <a:t>多媒體動畫科</a:t>
                      </a:r>
                      <a:endParaRPr lang="en-US" altLang="zh-TW" sz="2200" b="0" i="0" u="none" strike="noStrike" dirty="0">
                        <a:solidFill>
                          <a:srgbClr val="FF000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1</a:t>
                      </a:r>
                    </a:p>
                  </a:txBody>
                  <a:tcPr marL="5773" marR="5773" marT="5773" marB="0" anchor="ctr">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2200" b="0" i="0" u="none" strike="noStrike" dirty="0">
                          <a:solidFill>
                            <a:srgbClr val="0070C0"/>
                          </a:solidFill>
                          <a:effectLst/>
                          <a:latin typeface="微軟正黑體" pitchFamily="34" charset="-120"/>
                          <a:ea typeface="微軟正黑體" pitchFamily="34" charset="-120"/>
                        </a:rPr>
                        <a:t>餐飲管理科</a:t>
                      </a:r>
                      <a:r>
                        <a:rPr lang="en-US" altLang="zh-TW" sz="2200" b="0" i="0" u="none" strike="noStrike" dirty="0">
                          <a:solidFill>
                            <a:srgbClr val="0070C0"/>
                          </a:solidFill>
                          <a:effectLst/>
                          <a:latin typeface="微軟正黑體" pitchFamily="34" charset="-120"/>
                          <a:ea typeface="微軟正黑體" pitchFamily="34" charset="-120"/>
                        </a:rPr>
                        <a:t>(</a:t>
                      </a:r>
                      <a:r>
                        <a:rPr lang="zh-TW" altLang="en-US" sz="2200" b="0" i="0" u="none" strike="noStrike" dirty="0">
                          <a:solidFill>
                            <a:srgbClr val="0070C0"/>
                          </a:solidFill>
                          <a:effectLst/>
                          <a:latin typeface="微軟正黑體" pitchFamily="34" charset="-120"/>
                          <a:ea typeface="微軟正黑體" pitchFamily="34" charset="-120"/>
                        </a:rPr>
                        <a:t>夜</a:t>
                      </a:r>
                      <a:r>
                        <a:rPr lang="en-US" altLang="zh-TW" sz="2200" b="0" i="0" u="none" strike="noStrike" dirty="0">
                          <a:solidFill>
                            <a:srgbClr val="0070C0"/>
                          </a:solidFill>
                          <a:effectLst/>
                          <a:latin typeface="微軟正黑體" pitchFamily="34" charset="-120"/>
                          <a:ea typeface="微軟正黑體" pitchFamily="34" charset="-120"/>
                        </a:rPr>
                        <a:t>)</a:t>
                      </a:r>
                      <a:endParaRPr lang="zh-TW" altLang="en-US" sz="2200" b="0" i="0" u="none" strike="noStrike" dirty="0">
                        <a:solidFill>
                          <a:srgbClr val="0070C0"/>
                        </a:solidFill>
                        <a:effectLst/>
                        <a:latin typeface="微軟正黑體" pitchFamily="34" charset="-120"/>
                        <a:ea typeface="微軟正黑體" pitchFamily="34" charset="-120"/>
                      </a:endParaRPr>
                    </a:p>
                  </a:txBody>
                  <a:tcPr marL="5773" marR="5773" marT="5773" marB="0" anchor="ctr">
                    <a:solidFill>
                      <a:schemeClr val="tx2">
                        <a:lumMod val="20000"/>
                        <a:lumOff val="80000"/>
                      </a:schemeClr>
                    </a:solidFill>
                  </a:tcPr>
                </a:tc>
                <a:tc>
                  <a:txBody>
                    <a:bodyPr/>
                    <a:lstStyle/>
                    <a:p>
                      <a:pPr algn="ctr" fontAlgn="ctr"/>
                      <a:r>
                        <a:rPr lang="en-US" altLang="zh-TW" sz="2200" b="0" i="0" u="none" strike="noStrike" dirty="0">
                          <a:solidFill>
                            <a:schemeClr val="tx1"/>
                          </a:solidFill>
                          <a:effectLst/>
                          <a:latin typeface="微軟正黑體" pitchFamily="34" charset="-120"/>
                          <a:ea typeface="微軟正黑體" pitchFamily="34" charset="-120"/>
                        </a:rPr>
                        <a:t>5</a:t>
                      </a:r>
                    </a:p>
                  </a:txBody>
                  <a:tcPr marL="5773" marR="5773" marT="5773" marB="0" anchor="ctr">
                    <a:solidFill>
                      <a:schemeClr val="tx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1" name="文字方塊 10"/>
          <p:cNvSpPr txBox="1"/>
          <p:nvPr/>
        </p:nvSpPr>
        <p:spPr>
          <a:xfrm>
            <a:off x="107504" y="1258658"/>
            <a:ext cx="8928992" cy="461665"/>
          </a:xfrm>
          <a:prstGeom prst="rect">
            <a:avLst/>
          </a:prstGeom>
          <a:noFill/>
        </p:spPr>
        <p:txBody>
          <a:bodyPr wrap="square" rtlCol="0">
            <a:spAutoFit/>
          </a:bodyPr>
          <a:lstStyle/>
          <a:p>
            <a:pPr algn="ctr" fontAlgn="ct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限</a:t>
            </a:r>
            <a:r>
              <a:rPr lang="zh-TW" altLang="en-US" sz="2400" b="1" dirty="0">
                <a:solidFill>
                  <a:srgbClr val="FF0000"/>
                </a:solidFill>
                <a:latin typeface="微軟正黑體" pitchFamily="34" charset="-120"/>
                <a:ea typeface="微軟正黑體" pitchFamily="34" charset="-120"/>
              </a:rPr>
              <a:t>大城、二水、竹塘、埤頭、溪州、北斗、田尾</a:t>
            </a:r>
            <a:r>
              <a:rPr lang="zh-TW" altLang="en-US" sz="2400" dirty="0">
                <a:latin typeface="微軟正黑體" pitchFamily="34" charset="-120"/>
                <a:ea typeface="微軟正黑體" pitchFamily="34" charset="-120"/>
              </a:rPr>
              <a:t>之國中畢業生填</a:t>
            </a:r>
            <a:r>
              <a:rPr lang="en-US" altLang="zh-TW" sz="2400" dirty="0">
                <a:latin typeface="微軟正黑體" pitchFamily="34" charset="-120"/>
                <a:ea typeface="微軟正黑體" pitchFamily="34" charset="-120"/>
              </a:rPr>
              <a:t>)</a:t>
            </a:r>
            <a:endParaRPr lang="en-US" altLang="zh-TW" sz="2400" dirty="0">
              <a:solidFill>
                <a:srgbClr val="FF0000"/>
              </a:solidFill>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1D866D79-F4F9-4A9F-A39D-141D8C5ADBC3}"/>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31</a:t>
            </a:fld>
            <a:endParaRPr lang="zh-TW" altLang="en-US">
              <a:solidFill>
                <a:prstClr val="black">
                  <a:tint val="75000"/>
                </a:prstClr>
              </a:solidFill>
            </a:endParaRPr>
          </a:p>
        </p:txBody>
      </p:sp>
    </p:spTree>
    <p:extLst>
      <p:ext uri="{BB962C8B-B14F-4D97-AF65-F5344CB8AC3E}">
        <p14:creationId xmlns:p14="http://schemas.microsoft.com/office/powerpoint/2010/main" val="422895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1176" y="-2624"/>
            <a:ext cx="9142824" cy="911344"/>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變更就學區</a:t>
            </a:r>
            <a:endParaRPr lang="zh-TW" altLang="en-US" sz="4000" b="1" dirty="0">
              <a:solidFill>
                <a:schemeClr val="bg1"/>
              </a:solidFill>
              <a:latin typeface="微軟正黑體" pitchFamily="34" charset="-120"/>
              <a:ea typeface="微軟正黑體" pitchFamily="34" charset="-120"/>
            </a:endParaRPr>
          </a:p>
        </p:txBody>
      </p:sp>
      <p:sp>
        <p:nvSpPr>
          <p:cNvPr id="4" name="手繪多邊形 3"/>
          <p:cNvSpPr/>
          <p:nvPr/>
        </p:nvSpPr>
        <p:spPr>
          <a:xfrm>
            <a:off x="1710447" y="1268761"/>
            <a:ext cx="6919204" cy="2160240"/>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chemeClr val="accent6">
              <a:lumMod val="40000"/>
              <a:lumOff val="60000"/>
              <a:alpha val="90000"/>
            </a:schemeClr>
          </a:solidFill>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原就讀學區未設置適性群別或產業特殊類科。</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因搬家遷徙至本區居住者。</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跨區學生申請返回本區戶籍所在地就讀。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台商子女學校或海外返國就讀。</a:t>
            </a:r>
          </a:p>
          <a:p>
            <a:pPr marL="285750" lvl="1" indent="-285750" defTabSz="1822450" fontAlgn="auto">
              <a:spcAft>
                <a:spcPct val="15000"/>
              </a:spcAft>
              <a:buFontTx/>
              <a:buChar char="••"/>
              <a:defRPr/>
            </a:pPr>
            <a:r>
              <a:rPr lang="zh-TW" altLang="en-US" sz="2400" b="1" dirty="0">
                <a:latin typeface="微軟正黑體" panose="020B0604030504040204" pitchFamily="34" charset="-120"/>
                <a:ea typeface="微軟正黑體" panose="020B0604030504040204" pitchFamily="34" charset="-120"/>
              </a:rPr>
              <a:t>其他特殊原因</a:t>
            </a:r>
            <a:r>
              <a:rPr kumimoji="0" lang="zh-TW" altLang="en-US" sz="2400" b="1" dirty="0">
                <a:latin typeface="微軟正黑體" panose="020B0604030504040204" pitchFamily="34" charset="-120"/>
                <a:ea typeface="微軟正黑體" panose="020B0604030504040204" pitchFamily="34" charset="-120"/>
              </a:rPr>
              <a:t>。</a:t>
            </a:r>
            <a:endParaRPr kumimoji="0" lang="en-US" altLang="zh-TW" sz="2400" b="1" dirty="0">
              <a:latin typeface="微軟正黑體" panose="020B0604030504040204" pitchFamily="34" charset="-120"/>
              <a:ea typeface="微軟正黑體" panose="020B0604030504040204" pitchFamily="34" charset="-120"/>
            </a:endParaRPr>
          </a:p>
        </p:txBody>
      </p:sp>
      <p:sp>
        <p:nvSpPr>
          <p:cNvPr id="5" name="手繪多邊形 4"/>
          <p:cNvSpPr/>
          <p:nvPr/>
        </p:nvSpPr>
        <p:spPr>
          <a:xfrm>
            <a:off x="514350" y="1268760"/>
            <a:ext cx="1181099" cy="223224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cs typeface="Verdana" panose="020B0604030504040204" pitchFamily="34" charset="0"/>
              </a:rPr>
              <a:t>條　件</a:t>
            </a:r>
          </a:p>
        </p:txBody>
      </p:sp>
      <p:sp>
        <p:nvSpPr>
          <p:cNvPr id="6" name="手繪多邊形 5"/>
          <p:cNvSpPr/>
          <p:nvPr/>
        </p:nvSpPr>
        <p:spPr>
          <a:xfrm>
            <a:off x="1727111" y="3796588"/>
            <a:ext cx="7125023" cy="151216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cene3d>
            <a:camera prst="orthographicFront"/>
            <a:lightRig rig="flat" dir="t"/>
          </a:scene3d>
          <a:sp3d extrusionH="12700" prstMaterial="plastic">
            <a:bevelT w="50800" h="50800"/>
          </a:sp3d>
        </p:spPr>
        <p:style>
          <a:lnRef idx="1">
            <a:schemeClr val="accent2">
              <a:tint val="40000"/>
              <a:alpha val="90000"/>
              <a:hueOff val="2512910"/>
              <a:satOff val="-2189"/>
              <a:lumOff val="-3"/>
              <a:alphaOff val="0"/>
            </a:schemeClr>
          </a:lnRef>
          <a:fillRef idx="1">
            <a:schemeClr val="accent2">
              <a:tint val="40000"/>
              <a:alpha val="90000"/>
              <a:hueOff val="2512910"/>
              <a:satOff val="-2189"/>
              <a:lumOff val="-3"/>
              <a:alphaOff val="0"/>
            </a:schemeClr>
          </a:fillRef>
          <a:effectRef idx="2">
            <a:schemeClr val="accent2">
              <a:tint val="40000"/>
              <a:alpha val="90000"/>
              <a:hueOff val="2512910"/>
              <a:satOff val="-2189"/>
              <a:lumOff val="-3"/>
              <a:alphaOff val="0"/>
            </a:schemeClr>
          </a:effectRef>
          <a:fontRef idx="minor">
            <a:schemeClr val="dk1">
              <a:hueOff val="0"/>
              <a:satOff val="0"/>
              <a:lumOff val="0"/>
              <a:alphaOff val="0"/>
            </a:schemeClr>
          </a:fontRef>
        </p:style>
        <p:txBody>
          <a:bodyPr lIns="156211" tIns="129251" rIns="207356" bIns="129253" spcCol="1270" anchor="ctr"/>
          <a:lstStyle/>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應屆畢業生</a:t>
            </a:r>
            <a:r>
              <a:rPr kumimoji="0" lang="zh-TW" altLang="en-US" sz="2400" b="1" dirty="0">
                <a:solidFill>
                  <a:srgbClr val="0000FF"/>
                </a:solidFill>
                <a:latin typeface="微軟正黑體" panose="020B0604030504040204" pitchFamily="34" charset="-120"/>
                <a:ea typeface="微軟正黑體" panose="020B0604030504040204" pitchFamily="34" charset="-120"/>
              </a:rPr>
              <a:t>向所就讀之國中提出申請</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solidFill>
                  <a:srgbClr val="0000FF"/>
                </a:solidFill>
                <a:latin typeface="微軟正黑體" panose="020B0604030504040204" pitchFamily="34" charset="-120"/>
                <a:ea typeface="微軟正黑體" panose="020B0604030504040204" pitchFamily="34" charset="-120"/>
              </a:rPr>
              <a:t>上網填報</a:t>
            </a:r>
            <a:r>
              <a:rPr kumimoji="0" lang="en-US" altLang="zh-TW" sz="2400" b="1" dirty="0">
                <a:solidFill>
                  <a:srgbClr val="0000FF"/>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，各校彙整資料後發函至免試委員會辦理。</a:t>
            </a:r>
            <a:endParaRPr kumimoji="0" lang="en-US" altLang="zh-TW" sz="2400" b="1" dirty="0">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kumimoji="0" lang="zh-TW" altLang="en-US" sz="2400" b="1" dirty="0">
                <a:solidFill>
                  <a:srgbClr val="FF0000"/>
                </a:solidFill>
                <a:latin typeface="微軟正黑體" panose="020B0604030504040204" pitchFamily="34" charset="-120"/>
                <a:ea typeface="微軟正黑體" panose="020B0604030504040204" pitchFamily="34" charset="-120"/>
              </a:rPr>
              <a:t>非應屆畢業生</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solidFill>
                  <a:srgbClr val="FF0000"/>
                </a:solidFill>
                <a:latin typeface="微軟正黑體" panose="020B0604030504040204" pitchFamily="34" charset="-120"/>
                <a:ea typeface="微軟正黑體" panose="020B0604030504040204" pitchFamily="34" charset="-120"/>
              </a:rPr>
              <a:t>上網填報列印</a:t>
            </a:r>
            <a:r>
              <a:rPr kumimoji="0" lang="en-US" altLang="zh-TW" sz="2400" b="1" dirty="0">
                <a:solidFill>
                  <a:srgbClr val="FF0000"/>
                </a:solidFill>
                <a:latin typeface="微軟正黑體" panose="020B0604030504040204" pitchFamily="34" charset="-120"/>
                <a:ea typeface="微軟正黑體" panose="020B0604030504040204" pitchFamily="34" charset="-120"/>
              </a:rPr>
              <a:t>)</a:t>
            </a:r>
            <a:r>
              <a:rPr kumimoji="0" lang="zh-TW" altLang="en-US" sz="2400" b="1" dirty="0">
                <a:latin typeface="微軟正黑體" panose="020B0604030504040204" pitchFamily="34" charset="-120"/>
                <a:ea typeface="微軟正黑體" panose="020B0604030504040204" pitchFamily="34" charset="-120"/>
              </a:rPr>
              <a:t>直接</a:t>
            </a:r>
            <a:r>
              <a:rPr kumimoji="0" lang="zh-TW" altLang="en-US" sz="2400" b="1" dirty="0">
                <a:solidFill>
                  <a:srgbClr val="0000FF"/>
                </a:solidFill>
                <a:latin typeface="微軟正黑體" panose="020B0604030504040204" pitchFamily="34" charset="-120"/>
                <a:ea typeface="微軟正黑體" panose="020B0604030504040204" pitchFamily="34" charset="-120"/>
              </a:rPr>
              <a:t>向免試委員會提出申請。</a:t>
            </a:r>
          </a:p>
        </p:txBody>
      </p:sp>
      <p:sp>
        <p:nvSpPr>
          <p:cNvPr id="8" name="手繪多邊形 7"/>
          <p:cNvSpPr/>
          <p:nvPr/>
        </p:nvSpPr>
        <p:spPr>
          <a:xfrm>
            <a:off x="529348" y="3796588"/>
            <a:ext cx="1181099" cy="1512168"/>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2340759"/>
              <a:satOff val="-2919"/>
              <a:lumOff val="686"/>
              <a:alphaOff val="0"/>
            </a:schemeClr>
          </a:fillRef>
          <a:effectRef idx="2">
            <a:schemeClr val="accent2">
              <a:hueOff val="2340759"/>
              <a:satOff val="-2919"/>
              <a:lumOff val="686"/>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kumimoji="0" lang="zh-TW" altLang="en-US" sz="3600" b="1" dirty="0">
                <a:latin typeface="微軟正黑體" panose="020B0604030504040204" pitchFamily="34" charset="-120"/>
                <a:ea typeface="微軟正黑體" panose="020B0604030504040204" pitchFamily="34" charset="-120"/>
              </a:rPr>
              <a:t>申請</a:t>
            </a:r>
          </a:p>
        </p:txBody>
      </p:sp>
      <p:sp>
        <p:nvSpPr>
          <p:cNvPr id="9" name="手繪多邊形 8"/>
          <p:cNvSpPr/>
          <p:nvPr/>
        </p:nvSpPr>
        <p:spPr>
          <a:xfrm>
            <a:off x="1727113" y="5611687"/>
            <a:ext cx="7125021" cy="1069308"/>
          </a:xfrm>
          <a:custGeom>
            <a:avLst/>
            <a:gdLst>
              <a:gd name="connsiteX0" fmla="*/ 174628 w 1047750"/>
              <a:gd name="connsiteY0" fmla="*/ 0 h 4885022"/>
              <a:gd name="connsiteX1" fmla="*/ 873122 w 1047750"/>
              <a:gd name="connsiteY1" fmla="*/ 0 h 4885022"/>
              <a:gd name="connsiteX2" fmla="*/ 1047750 w 1047750"/>
              <a:gd name="connsiteY2" fmla="*/ 174628 h 4885022"/>
              <a:gd name="connsiteX3" fmla="*/ 1047750 w 1047750"/>
              <a:gd name="connsiteY3" fmla="*/ 4885022 h 4885022"/>
              <a:gd name="connsiteX4" fmla="*/ 1047750 w 1047750"/>
              <a:gd name="connsiteY4" fmla="*/ 4885022 h 4885022"/>
              <a:gd name="connsiteX5" fmla="*/ 0 w 1047750"/>
              <a:gd name="connsiteY5" fmla="*/ 4885022 h 4885022"/>
              <a:gd name="connsiteX6" fmla="*/ 0 w 1047750"/>
              <a:gd name="connsiteY6" fmla="*/ 4885022 h 4885022"/>
              <a:gd name="connsiteX7" fmla="*/ 0 w 1047750"/>
              <a:gd name="connsiteY7" fmla="*/ 174628 h 4885022"/>
              <a:gd name="connsiteX8" fmla="*/ 174628 w 1047750"/>
              <a:gd name="connsiteY8" fmla="*/ 0 h 488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4885022">
                <a:moveTo>
                  <a:pt x="1047750" y="814186"/>
                </a:moveTo>
                <a:lnTo>
                  <a:pt x="1047750" y="4070836"/>
                </a:lnTo>
                <a:cubicBezTo>
                  <a:pt x="1047750" y="4520496"/>
                  <a:pt x="1030981" y="4885020"/>
                  <a:pt x="1010295" y="4885020"/>
                </a:cubicBezTo>
                <a:lnTo>
                  <a:pt x="0" y="4885020"/>
                </a:lnTo>
                <a:lnTo>
                  <a:pt x="0" y="4885020"/>
                </a:lnTo>
                <a:lnTo>
                  <a:pt x="0" y="2"/>
                </a:lnTo>
                <a:lnTo>
                  <a:pt x="0" y="2"/>
                </a:lnTo>
                <a:lnTo>
                  <a:pt x="1010295" y="2"/>
                </a:lnTo>
                <a:cubicBezTo>
                  <a:pt x="1030981" y="2"/>
                  <a:pt x="1047750" y="364526"/>
                  <a:pt x="1047750" y="814186"/>
                </a:cubicBezTo>
                <a:close/>
              </a:path>
            </a:pathLst>
          </a:custGeom>
          <a:solidFill>
            <a:srgbClr val="FFCCFF">
              <a:alpha val="90000"/>
            </a:srgbClr>
          </a:solidFill>
          <a:scene3d>
            <a:camera prst="orthographicFront"/>
            <a:lightRig rig="flat" dir="t"/>
          </a:scene3d>
          <a:sp3d extrusionH="12700" prstMaterial="plastic">
            <a:bevelT w="50800" h="50800"/>
          </a:sp3d>
        </p:spPr>
        <p:style>
          <a:lnRef idx="1">
            <a:schemeClr val="accent2">
              <a:tint val="40000"/>
              <a:alpha val="90000"/>
              <a:hueOff val="5025821"/>
              <a:satOff val="-4378"/>
              <a:lumOff val="-6"/>
              <a:alphaOff val="0"/>
            </a:schemeClr>
          </a:lnRef>
          <a:fillRef idx="1">
            <a:schemeClr val="accent2">
              <a:tint val="40000"/>
              <a:alpha val="90000"/>
              <a:hueOff val="5025821"/>
              <a:satOff val="-4378"/>
              <a:lumOff val="-6"/>
              <a:alphaOff val="0"/>
            </a:schemeClr>
          </a:fillRef>
          <a:effectRef idx="2">
            <a:schemeClr val="accent2">
              <a:tint val="40000"/>
              <a:alpha val="90000"/>
              <a:hueOff val="5025821"/>
              <a:satOff val="-4378"/>
              <a:lumOff val="-6"/>
              <a:alphaOff val="0"/>
            </a:schemeClr>
          </a:effectRef>
          <a:fontRef idx="minor">
            <a:schemeClr val="dk1">
              <a:hueOff val="0"/>
              <a:satOff val="0"/>
              <a:lumOff val="0"/>
              <a:alphaOff val="0"/>
            </a:schemeClr>
          </a:fontRef>
        </p:style>
        <p:txBody>
          <a:bodyPr lIns="156211" tIns="129252" rIns="207356" bIns="129252" spcCol="1270" anchor="ctr"/>
          <a:lstStyle/>
          <a:p>
            <a:pPr marL="285750" lvl="1" indent="-285750" defTabSz="1822450" fontAlgn="auto">
              <a:lnSpc>
                <a:spcPct val="90000"/>
              </a:lnSpc>
              <a:spcAft>
                <a:spcPct val="15000"/>
              </a:spcAft>
              <a:buFontTx/>
              <a:buChar char="••"/>
              <a:defRPr/>
            </a:pPr>
            <a:r>
              <a:rPr kumimoji="0" lang="en-US" altLang="zh-TW" sz="2400" b="1" dirty="0">
                <a:solidFill>
                  <a:schemeClr val="tx1"/>
                </a:solidFill>
                <a:latin typeface="微軟正黑體" panose="020B0604030504040204" pitchFamily="34" charset="-120"/>
                <a:ea typeface="微軟正黑體" panose="020B0604030504040204" pitchFamily="34" charset="-120"/>
              </a:rPr>
              <a:t>110</a:t>
            </a:r>
            <a:r>
              <a:rPr kumimoji="0" lang="zh-TW" altLang="en-US" sz="2400" b="1" dirty="0">
                <a:solidFill>
                  <a:schemeClr val="tx1"/>
                </a:solidFill>
                <a:latin typeface="微軟正黑體" panose="020B0604030504040204" pitchFamily="34" charset="-120"/>
                <a:ea typeface="微軟正黑體" panose="020B0604030504040204" pitchFamily="34" charset="-120"/>
              </a:rPr>
              <a:t>年</a:t>
            </a:r>
            <a:r>
              <a:rPr kumimoji="0"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26</a:t>
            </a:r>
            <a:r>
              <a:rPr kumimoji="0" lang="zh-TW" altLang="en-US" sz="2400" b="1" dirty="0">
                <a:solidFill>
                  <a:srgbClr val="FF0000"/>
                </a:solidFill>
                <a:latin typeface="微軟正黑體" panose="020B0604030504040204" pitchFamily="34" charset="-120"/>
                <a:ea typeface="微軟正黑體" panose="020B0604030504040204" pitchFamily="34" charset="-120"/>
              </a:rPr>
              <a:t>日至</a:t>
            </a:r>
            <a:r>
              <a:rPr lang="en-US" altLang="zh-TW" sz="2400" b="1" dirty="0">
                <a:solidFill>
                  <a:srgbClr val="FF0000"/>
                </a:solidFill>
                <a:latin typeface="微軟正黑體" panose="020B0604030504040204" pitchFamily="34" charset="-120"/>
                <a:ea typeface="微軟正黑體" panose="020B0604030504040204" pitchFamily="34" charset="-120"/>
              </a:rPr>
              <a:t>4</a:t>
            </a:r>
            <a:r>
              <a:rPr kumimoji="0" lang="zh-TW" altLang="en-US" sz="2400" b="1" dirty="0">
                <a:solidFill>
                  <a:srgbClr val="FF0000"/>
                </a:solidFill>
                <a:latin typeface="微軟正黑體" panose="020B0604030504040204" pitchFamily="34" charset="-120"/>
                <a:ea typeface="微軟正黑體" panose="020B0604030504040204" pitchFamily="34" charset="-120"/>
              </a:rPr>
              <a:t>月</a:t>
            </a:r>
            <a:r>
              <a:rPr kumimoji="0" lang="en-US" altLang="zh-TW" sz="2400" b="1" dirty="0">
                <a:solidFill>
                  <a:srgbClr val="FF0000"/>
                </a:solidFill>
                <a:latin typeface="微軟正黑體" panose="020B0604030504040204" pitchFamily="34" charset="-120"/>
                <a:ea typeface="微軟正黑體" panose="020B0604030504040204" pitchFamily="34" charset="-120"/>
              </a:rPr>
              <a:t>30</a:t>
            </a:r>
            <a:r>
              <a:rPr kumimoji="0" lang="zh-TW" altLang="en-US" sz="2400" b="1" dirty="0">
                <a:solidFill>
                  <a:srgbClr val="FF0000"/>
                </a:solidFill>
                <a:latin typeface="微軟正黑體" panose="020B0604030504040204" pitchFamily="34" charset="-120"/>
                <a:ea typeface="微軟正黑體" panose="020B0604030504040204" pitchFamily="34" charset="-120"/>
              </a:rPr>
              <a:t>日</a:t>
            </a:r>
            <a:r>
              <a:rPr kumimoji="0" lang="zh-TW" altLang="en-US" sz="2400" b="1" dirty="0">
                <a:solidFill>
                  <a:schemeClr val="tx1"/>
                </a:solidFill>
                <a:latin typeface="微軟正黑體" panose="020B0604030504040204" pitchFamily="34" charset="-120"/>
                <a:ea typeface="微軟正黑體" panose="020B0604030504040204" pitchFamily="34" charset="-120"/>
              </a:rPr>
              <a:t>申請</a:t>
            </a:r>
            <a:endParaRPr kumimoji="0" lang="en-US" altLang="zh-TW" sz="2400" b="1" dirty="0">
              <a:solidFill>
                <a:schemeClr val="tx1"/>
              </a:solidFill>
              <a:latin typeface="微軟正黑體" panose="020B0604030504040204" pitchFamily="34" charset="-120"/>
              <a:ea typeface="微軟正黑體" panose="020B0604030504040204" pitchFamily="34" charset="-120"/>
            </a:endParaRPr>
          </a:p>
          <a:p>
            <a:pPr marL="285750" lvl="1" indent="-285750" defTabSz="1822450" fontAlgn="auto">
              <a:lnSpc>
                <a:spcPct val="90000"/>
              </a:lnSpc>
              <a:spcAft>
                <a:spcPct val="15000"/>
              </a:spcAft>
              <a:buFontTx/>
              <a:buChar char="••"/>
              <a:defRPr/>
            </a:pPr>
            <a:r>
              <a:rPr lang="en-US" altLang="zh-TW" sz="2400" b="1" dirty="0">
                <a:solidFill>
                  <a:schemeClr val="tx1"/>
                </a:solidFill>
                <a:latin typeface="微軟正黑體" panose="020B0604030504040204" pitchFamily="34" charset="-120"/>
                <a:ea typeface="微軟正黑體" panose="020B0604030504040204" pitchFamily="34" charset="-120"/>
              </a:rPr>
              <a:t>110</a:t>
            </a:r>
            <a:r>
              <a:rPr lang="zh-TW" altLang="en-US" sz="2400" b="1" dirty="0">
                <a:solidFill>
                  <a:schemeClr val="tx1"/>
                </a:solidFill>
                <a:latin typeface="微軟正黑體" panose="020B0604030504040204" pitchFamily="34" charset="-120"/>
                <a:ea typeface="微軟正黑體" panose="020B0604030504040204" pitchFamily="34" charset="-120"/>
              </a:rPr>
              <a:t>年</a:t>
            </a:r>
            <a:r>
              <a:rPr lang="en-US" altLang="zh-TW" sz="2400" b="1" dirty="0">
                <a:solidFill>
                  <a:schemeClr val="tx1"/>
                </a:solidFill>
                <a:latin typeface="微軟正黑體" panose="020B0604030504040204" pitchFamily="34" charset="-120"/>
                <a:ea typeface="微軟正黑體" panose="020B0604030504040204" pitchFamily="34" charset="-120"/>
              </a:rPr>
              <a:t>5</a:t>
            </a:r>
            <a:r>
              <a:rPr lang="zh-TW" altLang="en-US" sz="2400" b="1" dirty="0">
                <a:solidFill>
                  <a:schemeClr val="tx1"/>
                </a:solidFill>
                <a:latin typeface="微軟正黑體" panose="020B0604030504040204" pitchFamily="34" charset="-120"/>
                <a:ea typeface="微軟正黑體" panose="020B0604030504040204" pitchFamily="34" charset="-120"/>
              </a:rPr>
              <a:t>月</a:t>
            </a:r>
            <a:r>
              <a:rPr lang="en-US" altLang="zh-TW" sz="2400" b="1" dirty="0">
                <a:solidFill>
                  <a:schemeClr val="tx1"/>
                </a:solidFill>
                <a:latin typeface="微軟正黑體" panose="020B0604030504040204" pitchFamily="34" charset="-120"/>
                <a:ea typeface="微軟正黑體" panose="020B0604030504040204" pitchFamily="34" charset="-120"/>
              </a:rPr>
              <a:t>14</a:t>
            </a:r>
            <a:r>
              <a:rPr lang="zh-TW" altLang="en-US" sz="2400" b="1" dirty="0">
                <a:solidFill>
                  <a:schemeClr val="tx1"/>
                </a:solidFill>
                <a:latin typeface="微軟正黑體" panose="020B0604030504040204" pitchFamily="34" charset="-120"/>
                <a:ea typeface="微軟正黑體" panose="020B0604030504040204" pitchFamily="34" charset="-120"/>
              </a:rPr>
              <a:t>日前書面通知審查結果</a:t>
            </a:r>
            <a:endParaRPr kumimoji="0" lang="zh-TW" altLang="en-US" sz="2400" b="1" dirty="0">
              <a:solidFill>
                <a:schemeClr val="tx1"/>
              </a:solidFill>
              <a:latin typeface="微軟正黑體" panose="020B0604030504040204" pitchFamily="34" charset="-120"/>
              <a:ea typeface="微軟正黑體" panose="020B0604030504040204" pitchFamily="34" charset="-120"/>
            </a:endParaRPr>
          </a:p>
        </p:txBody>
      </p:sp>
      <p:sp>
        <p:nvSpPr>
          <p:cNvPr id="10" name="手繪多邊形 9"/>
          <p:cNvSpPr/>
          <p:nvPr/>
        </p:nvSpPr>
        <p:spPr>
          <a:xfrm>
            <a:off x="514350" y="5611687"/>
            <a:ext cx="1181099" cy="1080857"/>
          </a:xfrm>
          <a:custGeom>
            <a:avLst/>
            <a:gdLst>
              <a:gd name="connsiteX0" fmla="*/ 0 w 2747825"/>
              <a:gd name="connsiteY0" fmla="*/ 218286 h 1309687"/>
              <a:gd name="connsiteX1" fmla="*/ 218286 w 2747825"/>
              <a:gd name="connsiteY1" fmla="*/ 0 h 1309687"/>
              <a:gd name="connsiteX2" fmla="*/ 2529539 w 2747825"/>
              <a:gd name="connsiteY2" fmla="*/ 0 h 1309687"/>
              <a:gd name="connsiteX3" fmla="*/ 2747825 w 2747825"/>
              <a:gd name="connsiteY3" fmla="*/ 218286 h 1309687"/>
              <a:gd name="connsiteX4" fmla="*/ 2747825 w 2747825"/>
              <a:gd name="connsiteY4" fmla="*/ 1091401 h 1309687"/>
              <a:gd name="connsiteX5" fmla="*/ 2529539 w 2747825"/>
              <a:gd name="connsiteY5" fmla="*/ 1309687 h 1309687"/>
              <a:gd name="connsiteX6" fmla="*/ 218286 w 2747825"/>
              <a:gd name="connsiteY6" fmla="*/ 1309687 h 1309687"/>
              <a:gd name="connsiteX7" fmla="*/ 0 w 2747825"/>
              <a:gd name="connsiteY7" fmla="*/ 1091401 h 1309687"/>
              <a:gd name="connsiteX8" fmla="*/ 0 w 2747825"/>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47825" h="1309687">
                <a:moveTo>
                  <a:pt x="0" y="218286"/>
                </a:moveTo>
                <a:cubicBezTo>
                  <a:pt x="0" y="97730"/>
                  <a:pt x="97730" y="0"/>
                  <a:pt x="218286" y="0"/>
                </a:cubicBezTo>
                <a:lnTo>
                  <a:pt x="2529539" y="0"/>
                </a:lnTo>
                <a:cubicBezTo>
                  <a:pt x="2650095" y="0"/>
                  <a:pt x="2747825" y="97730"/>
                  <a:pt x="2747825" y="218286"/>
                </a:cubicBezTo>
                <a:lnTo>
                  <a:pt x="2747825" y="1091401"/>
                </a:lnTo>
                <a:cubicBezTo>
                  <a:pt x="2747825" y="1211957"/>
                  <a:pt x="2650095" y="1309687"/>
                  <a:pt x="2529539" y="1309687"/>
                </a:cubicBezTo>
                <a:lnTo>
                  <a:pt x="218286" y="1309687"/>
                </a:lnTo>
                <a:cubicBezTo>
                  <a:pt x="97730" y="1309687"/>
                  <a:pt x="0" y="1211957"/>
                  <a:pt x="0" y="1091401"/>
                </a:cubicBezTo>
                <a:lnTo>
                  <a:pt x="0" y="218286"/>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lIns="231574" tIns="147754" rIns="231574" bIns="147754" spcCol="1270" anchor="ctr"/>
          <a:lstStyle/>
          <a:p>
            <a:pPr algn="ctr" defTabSz="1955800" fontAlgn="auto">
              <a:lnSpc>
                <a:spcPct val="90000"/>
              </a:lnSpc>
              <a:spcAft>
                <a:spcPct val="35000"/>
              </a:spcAft>
              <a:defRPr/>
            </a:pPr>
            <a:r>
              <a:rPr lang="zh-TW" altLang="en-US" sz="3600" b="1" dirty="0">
                <a:latin typeface="微軟正黑體" panose="020B0604030504040204" pitchFamily="34" charset="-120"/>
                <a:ea typeface="微軟正黑體" panose="020B0604030504040204" pitchFamily="34" charset="-120"/>
              </a:rPr>
              <a:t>時程</a:t>
            </a:r>
            <a:endParaRPr kumimoji="0" lang="zh-TW" altLang="en-US" sz="36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32</a:t>
            </a:fld>
            <a:endParaRPr lang="zh-TW" altLang="en-US" dirty="0">
              <a:solidFill>
                <a:prstClr val="black">
                  <a:tint val="75000"/>
                </a:prstClr>
              </a:solidFill>
            </a:endParaRPr>
          </a:p>
        </p:txBody>
      </p:sp>
    </p:spTree>
    <p:extLst>
      <p:ext uri="{BB962C8B-B14F-4D97-AF65-F5344CB8AC3E}">
        <p14:creationId xmlns:p14="http://schemas.microsoft.com/office/powerpoint/2010/main" val="1124871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手繪多邊形 6"/>
          <p:cNvSpPr/>
          <p:nvPr/>
        </p:nvSpPr>
        <p:spPr>
          <a:xfrm>
            <a:off x="539552" y="5502883"/>
            <a:ext cx="8244000" cy="1068984"/>
          </a:xfrm>
          <a:custGeom>
            <a:avLst/>
            <a:gdLst>
              <a:gd name="connsiteX0" fmla="*/ 0 w 7560840"/>
              <a:gd name="connsiteY0" fmla="*/ 0 h 969101"/>
              <a:gd name="connsiteX1" fmla="*/ 7560840 w 7560840"/>
              <a:gd name="connsiteY1" fmla="*/ 0 h 969101"/>
              <a:gd name="connsiteX2" fmla="*/ 7560840 w 7560840"/>
              <a:gd name="connsiteY2" fmla="*/ 969101 h 969101"/>
              <a:gd name="connsiteX3" fmla="*/ 0 w 7560840"/>
              <a:gd name="connsiteY3" fmla="*/ 969101 h 969101"/>
              <a:gd name="connsiteX4" fmla="*/ 0 w 7560840"/>
              <a:gd name="connsiteY4" fmla="*/ 0 h 969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0840" h="969101">
                <a:moveTo>
                  <a:pt x="0" y="0"/>
                </a:moveTo>
                <a:lnTo>
                  <a:pt x="7560840" y="0"/>
                </a:lnTo>
                <a:lnTo>
                  <a:pt x="7560840" y="969101"/>
                </a:lnTo>
                <a:lnTo>
                  <a:pt x="0" y="969101"/>
                </a:lnTo>
                <a:lnTo>
                  <a:pt x="0" y="0"/>
                </a:lnTo>
                <a:close/>
              </a:path>
            </a:pathLst>
          </a:custGeom>
          <a:solidFill>
            <a:srgbClr val="255997"/>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8" tIns="170688" rIns="170688" bIns="170688" spcCol="1270" anchor="ctr"/>
          <a:lstStyle/>
          <a:p>
            <a:pPr marL="36000" algn="ctr" defTabSz="1066800" fontAlgn="auto">
              <a:lnSpc>
                <a:spcPct val="85000"/>
              </a:lnSpc>
              <a:spcAft>
                <a:spcPts val="600"/>
              </a:spcAft>
              <a:defRPr/>
            </a:pP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r>
              <a:rPr kumimoji="0" lang="zh-TW" altLang="en-US" sz="2400" b="1" dirty="0">
                <a:latin typeface="微軟正黑體" pitchFamily="34" charset="-120"/>
                <a:ea typeface="微軟正黑體" pitchFamily="34" charset="-120"/>
              </a:rPr>
              <a:t>由學生及家長簽名確認後依</a:t>
            </a:r>
            <a:r>
              <a:rPr kumimoji="0" lang="zh-TW" altLang="en-US" sz="2400" b="1" dirty="0">
                <a:solidFill>
                  <a:srgbClr val="FFFF00"/>
                </a:solidFill>
                <a:latin typeface="微軟正黑體" pitchFamily="34" charset="-120"/>
                <a:ea typeface="微軟正黑體" pitchFamily="34" charset="-120"/>
              </a:rPr>
              <a:t>國中端</a:t>
            </a:r>
            <a:r>
              <a:rPr kumimoji="0" lang="zh-TW" altLang="en-US" sz="2400" b="1" dirty="0">
                <a:latin typeface="微軟正黑體" pitchFamily="34" charset="-120"/>
                <a:ea typeface="微軟正黑體" pitchFamily="34" charset="-120"/>
              </a:rPr>
              <a:t>規定時限繳回報名表</a:t>
            </a:r>
            <a:r>
              <a:rPr lang="zh-TW" altLang="en-US"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相關資料與費用</a:t>
            </a:r>
            <a:endParaRPr kumimoji="0" lang="en-US" altLang="zh-TW" sz="2400" b="1" dirty="0">
              <a:latin typeface="微軟正黑體" pitchFamily="34" charset="-120"/>
              <a:ea typeface="微軟正黑體" pitchFamily="34" charset="-120"/>
            </a:endParaRPr>
          </a:p>
          <a:p>
            <a:pPr marL="36000" algn="ctr" defTabSz="1066800" fontAlgn="auto">
              <a:lnSpc>
                <a:spcPct val="85000"/>
              </a:lnSpc>
              <a:spcAft>
                <a:spcPts val="600"/>
              </a:spcAft>
              <a:defRPr/>
            </a:pPr>
            <a:endParaRPr kumimoji="0" lang="zh-TW" altLang="en-US" sz="2400" b="1" dirty="0">
              <a:latin typeface="微軟正黑體" pitchFamily="34" charset="-120"/>
              <a:ea typeface="微軟正黑體" pitchFamily="34" charset="-120"/>
            </a:endParaRPr>
          </a:p>
        </p:txBody>
      </p:sp>
      <p:sp>
        <p:nvSpPr>
          <p:cNvPr id="8" name="手繪多邊形 7"/>
          <p:cNvSpPr/>
          <p:nvPr/>
        </p:nvSpPr>
        <p:spPr>
          <a:xfrm>
            <a:off x="539552" y="4206739"/>
            <a:ext cx="8244000" cy="1340655"/>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6">
              <a:lumMod val="75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9" bIns="692698" spcCol="1270" anchor="ctr" anchorCtr="0">
            <a:normAutofit/>
          </a:bodyPr>
          <a:lstStyle/>
          <a:p>
            <a:pPr marL="36000" algn="ctr" defTabSz="1066800" fontAlgn="auto">
              <a:spcAft>
                <a:spcPts val="600"/>
              </a:spcAft>
              <a:defRPr/>
            </a:pPr>
            <a:r>
              <a:rPr kumimoji="0" lang="zh-TW" altLang="en-US" sz="2400" b="1" dirty="0">
                <a:latin typeface="微軟正黑體" pitchFamily="34" charset="-120"/>
                <a:ea typeface="微軟正黑體" pitchFamily="34" charset="-120"/>
              </a:rPr>
              <a:t>志願選填時間截止後，由國中端列印紙本報名確認表</a:t>
            </a:r>
          </a:p>
        </p:txBody>
      </p:sp>
      <p:sp>
        <p:nvSpPr>
          <p:cNvPr id="6" name="標題 1"/>
          <p:cNvSpPr txBox="1">
            <a:spLocks/>
          </p:cNvSpPr>
          <p:nvPr/>
        </p:nvSpPr>
        <p:spPr bwMode="auto">
          <a:xfrm>
            <a:off x="0" y="3857"/>
            <a:ext cx="9144000" cy="832855"/>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報名方式</a:t>
            </a:r>
          </a:p>
        </p:txBody>
      </p:sp>
      <p:sp>
        <p:nvSpPr>
          <p:cNvPr id="3" name="投影片編號版面配置區 2"/>
          <p:cNvSpPr>
            <a:spLocks noGrp="1"/>
          </p:cNvSpPr>
          <p:nvPr>
            <p:ph type="sldNum" sz="quarter" idx="12"/>
          </p:nvPr>
        </p:nvSpPr>
        <p:spPr>
          <a:xfrm>
            <a:off x="6481192" y="6342001"/>
            <a:ext cx="2133600" cy="365125"/>
          </a:xfrm>
        </p:spPr>
        <p:txBody>
          <a:bodyPr/>
          <a:lstStyle/>
          <a:p>
            <a:pPr>
              <a:defRPr/>
            </a:pPr>
            <a:fld id="{B0E7D0FD-EE13-44ED-ACB2-D7993CD41914}" type="slidenum">
              <a:rPr lang="zh-TW" altLang="en-US" smtClean="0">
                <a:solidFill>
                  <a:prstClr val="black">
                    <a:tint val="75000"/>
                  </a:prstClr>
                </a:solidFill>
              </a:rPr>
              <a:pPr>
                <a:defRPr/>
              </a:pPr>
              <a:t>33</a:t>
            </a:fld>
            <a:endParaRPr lang="zh-TW" altLang="en-US">
              <a:solidFill>
                <a:prstClr val="black">
                  <a:tint val="75000"/>
                </a:prstClr>
              </a:solidFill>
            </a:endParaRPr>
          </a:p>
        </p:txBody>
      </p:sp>
      <p:sp>
        <p:nvSpPr>
          <p:cNvPr id="9" name="手繪多邊形 8"/>
          <p:cNvSpPr/>
          <p:nvPr/>
        </p:nvSpPr>
        <p:spPr>
          <a:xfrm>
            <a:off x="539552" y="2051657"/>
            <a:ext cx="8244000" cy="2304000"/>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rgbClr val="00CC99"/>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wrap="square" lIns="170687" tIns="170689" rIns="170688" bIns="692698" spcCol="1270" anchor="ctr" anchorCtr="0">
            <a:spAutoFit/>
          </a:bodyPr>
          <a:lstStyle/>
          <a:p>
            <a:pPr marL="36000" algn="ctr" defTabSz="1066800" fontAlgn="auto">
              <a:spcBef>
                <a:spcPts val="0"/>
              </a:spcBef>
              <a:spcAft>
                <a:spcPts val="0"/>
              </a:spcAft>
              <a:defRPr/>
            </a:pPr>
            <a:r>
              <a:rPr kumimoji="0" lang="zh-TW" altLang="en-US" sz="2800" b="1" dirty="0">
                <a:solidFill>
                  <a:srgbClr val="C00000"/>
                </a:solidFill>
                <a:latin typeface="微軟正黑體" pitchFamily="34" charset="-120"/>
                <a:ea typeface="微軟正黑體" pitchFamily="34" charset="-120"/>
              </a:rPr>
              <a:t>線上志願選填</a:t>
            </a:r>
            <a:r>
              <a:rPr kumimoji="0" lang="en-US" altLang="zh-TW" sz="2800" b="1" dirty="0">
                <a:solidFill>
                  <a:srgbClr val="C00000"/>
                </a:solidFill>
                <a:latin typeface="微軟正黑體" pitchFamily="34" charset="-120"/>
                <a:ea typeface="微軟正黑體" pitchFamily="34" charset="-120"/>
              </a:rPr>
              <a:t>110</a:t>
            </a:r>
            <a:r>
              <a:rPr lang="zh-TW" altLang="en-US" sz="2800" b="1" dirty="0">
                <a:solidFill>
                  <a:srgbClr val="C00000"/>
                </a:solidFill>
                <a:latin typeface="微軟正黑體" pitchFamily="34" charset="-120"/>
                <a:ea typeface="微軟正黑體" pitchFamily="34" charset="-120"/>
              </a:rPr>
              <a:t>年</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17</a:t>
            </a:r>
            <a:r>
              <a:rPr lang="zh-TW" altLang="en-US" sz="2800" b="1" dirty="0">
                <a:solidFill>
                  <a:srgbClr val="C00000"/>
                </a:solidFill>
                <a:latin typeface="微軟正黑體" pitchFamily="34" charset="-120"/>
                <a:ea typeface="微軟正黑體" pitchFamily="34" charset="-120"/>
              </a:rPr>
              <a:t>日 下午</a:t>
            </a:r>
            <a:r>
              <a:rPr lang="en-US" altLang="zh-TW" sz="2800" b="1" dirty="0">
                <a:solidFill>
                  <a:srgbClr val="C00000"/>
                </a:solidFill>
                <a:latin typeface="微軟正黑體" pitchFamily="34" charset="-120"/>
                <a:ea typeface="微軟正黑體" pitchFamily="34" charset="-120"/>
              </a:rPr>
              <a:t>1</a:t>
            </a:r>
            <a:r>
              <a:rPr lang="zh-TW" altLang="en-US" sz="2800" b="1" dirty="0">
                <a:solidFill>
                  <a:srgbClr val="C00000"/>
                </a:solidFill>
                <a:latin typeface="微軟正黑體" pitchFamily="34" charset="-120"/>
                <a:ea typeface="微軟正黑體" pitchFamily="34" charset="-120"/>
              </a:rPr>
              <a:t>時起</a:t>
            </a:r>
            <a:endParaRPr lang="en-US" altLang="zh-TW" sz="2800" b="1" dirty="0">
              <a:solidFill>
                <a:srgbClr val="C00000"/>
              </a:solidFill>
              <a:latin typeface="微軟正黑體" pitchFamily="34" charset="-120"/>
              <a:ea typeface="微軟正黑體" pitchFamily="34" charset="-120"/>
            </a:endParaRPr>
          </a:p>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                                 至</a:t>
            </a:r>
            <a:r>
              <a:rPr lang="en-US" altLang="zh-TW" sz="2800" b="1" dirty="0">
                <a:solidFill>
                  <a:srgbClr val="C00000"/>
                </a:solidFill>
                <a:latin typeface="微軟正黑體" pitchFamily="34" charset="-120"/>
                <a:ea typeface="微軟正黑體" pitchFamily="34" charset="-120"/>
              </a:rPr>
              <a:t>6</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21</a:t>
            </a:r>
            <a:r>
              <a:rPr lang="zh-TW" altLang="en-US" sz="2800" b="1" dirty="0">
                <a:solidFill>
                  <a:srgbClr val="C00000"/>
                </a:solidFill>
                <a:latin typeface="微軟正黑體" pitchFamily="34" charset="-120"/>
                <a:ea typeface="微軟正黑體" pitchFamily="34" charset="-120"/>
              </a:rPr>
              <a:t>日</a:t>
            </a:r>
            <a:r>
              <a:rPr kumimoji="0" lang="en-US" altLang="zh-TW" sz="2400" b="1" dirty="0">
                <a:latin typeface="微軟正黑體" pitchFamily="34" charset="-120"/>
                <a:ea typeface="微軟正黑體" pitchFamily="34" charset="-120"/>
              </a:rPr>
              <a:t> </a:t>
            </a:r>
            <a:r>
              <a:rPr lang="zh-TW" altLang="en-US" sz="2800" b="1" dirty="0">
                <a:solidFill>
                  <a:srgbClr val="C00000"/>
                </a:solidFill>
                <a:latin typeface="微軟正黑體" pitchFamily="34" charset="-120"/>
                <a:ea typeface="微軟正黑體" pitchFamily="34" charset="-120"/>
              </a:rPr>
              <a:t>中午</a:t>
            </a:r>
            <a:r>
              <a:rPr lang="en-US" altLang="zh-TW" sz="2800" b="1" dirty="0">
                <a:solidFill>
                  <a:srgbClr val="C00000"/>
                </a:solidFill>
                <a:latin typeface="微軟正黑體" pitchFamily="34" charset="-120"/>
                <a:ea typeface="微軟正黑體" pitchFamily="34" charset="-120"/>
              </a:rPr>
              <a:t>12</a:t>
            </a:r>
            <a:r>
              <a:rPr lang="zh-TW" altLang="en-US" sz="2800" b="1" dirty="0">
                <a:solidFill>
                  <a:srgbClr val="C00000"/>
                </a:solidFill>
                <a:latin typeface="微軟正黑體" pitchFamily="34" charset="-120"/>
                <a:ea typeface="微軟正黑體" pitchFamily="34" charset="-120"/>
              </a:rPr>
              <a:t>時止</a:t>
            </a:r>
            <a:endParaRPr kumimoji="0" lang="en-US" altLang="zh-TW" sz="1200" b="1" dirty="0">
              <a:latin typeface="微軟正黑體" pitchFamily="34" charset="-120"/>
              <a:ea typeface="微軟正黑體" pitchFamily="34" charset="-120"/>
            </a:endParaRPr>
          </a:p>
          <a:p>
            <a:pPr marL="36000" algn="ctr" defTabSz="1066800" fontAlgn="auto">
              <a:spcAft>
                <a:spcPts val="0"/>
              </a:spcAft>
              <a:defRPr/>
            </a:pPr>
            <a:r>
              <a:rPr kumimoji="0" lang="zh-TW" altLang="en-US" sz="2400" b="1" dirty="0">
                <a:solidFill>
                  <a:schemeClr val="tx1"/>
                </a:solidFill>
                <a:latin typeface="微軟正黑體" pitchFamily="34" charset="-120"/>
                <a:ea typeface="微軟正黑體" pitchFamily="34" charset="-120"/>
              </a:rPr>
              <a:t>網址</a:t>
            </a:r>
            <a:r>
              <a:rPr lang="en-US" altLang="zh-TW" sz="2400" b="1" dirty="0">
                <a:solidFill>
                  <a:schemeClr val="tx1"/>
                </a:solidFill>
                <a:latin typeface="微軟正黑體" pitchFamily="34" charset="-120"/>
                <a:ea typeface="微軟正黑體" pitchFamily="34" charset="-120"/>
              </a:rPr>
              <a:t>https://chc.entry.edu.tw</a:t>
            </a:r>
            <a:endParaRPr kumimoji="0" lang="zh-TW" altLang="en-US" sz="2000" b="1" dirty="0">
              <a:solidFill>
                <a:schemeClr val="tx1"/>
              </a:solidFill>
              <a:latin typeface="微軟正黑體" pitchFamily="34" charset="-120"/>
              <a:ea typeface="微軟正黑體" pitchFamily="34" charset="-120"/>
            </a:endParaRPr>
          </a:p>
        </p:txBody>
      </p:sp>
      <p:sp>
        <p:nvSpPr>
          <p:cNvPr id="10" name="手繪多邊形 9"/>
          <p:cNvSpPr/>
          <p:nvPr/>
        </p:nvSpPr>
        <p:spPr>
          <a:xfrm>
            <a:off x="539552" y="1019952"/>
            <a:ext cx="8244000" cy="1159879"/>
          </a:xfrm>
          <a:custGeom>
            <a:avLst/>
            <a:gdLst>
              <a:gd name="connsiteX0" fmla="*/ 0 w 7560840"/>
              <a:gd name="connsiteY0" fmla="*/ 522010 h 1490478"/>
              <a:gd name="connsiteX1" fmla="*/ 3594110 w 7560840"/>
              <a:gd name="connsiteY1" fmla="*/ 522010 h 1490478"/>
              <a:gd name="connsiteX2" fmla="*/ 3594110 w 7560840"/>
              <a:gd name="connsiteY2" fmla="*/ 372620 h 1490478"/>
              <a:gd name="connsiteX3" fmla="*/ 3407801 w 7560840"/>
              <a:gd name="connsiteY3" fmla="*/ 372620 h 1490478"/>
              <a:gd name="connsiteX4" fmla="*/ 3780420 w 7560840"/>
              <a:gd name="connsiteY4" fmla="*/ 0 h 1490478"/>
              <a:gd name="connsiteX5" fmla="*/ 4153040 w 7560840"/>
              <a:gd name="connsiteY5" fmla="*/ 372620 h 1490478"/>
              <a:gd name="connsiteX6" fmla="*/ 3966730 w 7560840"/>
              <a:gd name="connsiteY6" fmla="*/ 372620 h 1490478"/>
              <a:gd name="connsiteX7" fmla="*/ 3966730 w 7560840"/>
              <a:gd name="connsiteY7" fmla="*/ 522010 h 1490478"/>
              <a:gd name="connsiteX8" fmla="*/ 7560840 w 7560840"/>
              <a:gd name="connsiteY8" fmla="*/ 522010 h 1490478"/>
              <a:gd name="connsiteX9" fmla="*/ 7560840 w 7560840"/>
              <a:gd name="connsiteY9" fmla="*/ 1490478 h 1490478"/>
              <a:gd name="connsiteX10" fmla="*/ 0 w 7560840"/>
              <a:gd name="connsiteY10" fmla="*/ 1490478 h 1490478"/>
              <a:gd name="connsiteX11" fmla="*/ 0 w 7560840"/>
              <a:gd name="connsiteY11" fmla="*/ 522010 h 149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60840" h="1490478">
                <a:moveTo>
                  <a:pt x="7560840" y="968468"/>
                </a:moveTo>
                <a:lnTo>
                  <a:pt x="3966730" y="968468"/>
                </a:lnTo>
                <a:lnTo>
                  <a:pt x="3966730" y="1117858"/>
                </a:lnTo>
                <a:lnTo>
                  <a:pt x="4153039" y="1117858"/>
                </a:lnTo>
                <a:lnTo>
                  <a:pt x="3780420" y="1490477"/>
                </a:lnTo>
                <a:lnTo>
                  <a:pt x="3407800" y="1117858"/>
                </a:lnTo>
                <a:lnTo>
                  <a:pt x="3594110" y="1117858"/>
                </a:lnTo>
                <a:lnTo>
                  <a:pt x="3594110" y="968468"/>
                </a:lnTo>
                <a:lnTo>
                  <a:pt x="0" y="968468"/>
                </a:lnTo>
                <a:lnTo>
                  <a:pt x="0" y="1"/>
                </a:lnTo>
                <a:lnTo>
                  <a:pt x="7560840" y="1"/>
                </a:lnTo>
                <a:lnTo>
                  <a:pt x="7560840" y="968468"/>
                </a:lnTo>
                <a:close/>
              </a:path>
            </a:pathLst>
          </a:custGeom>
          <a:solidFill>
            <a:schemeClr val="accent2">
              <a:lumMod val="40000"/>
              <a:lumOff val="60000"/>
            </a:schemeClr>
          </a:solidFill>
          <a:effectLst>
            <a:outerShdw blurRad="50800" dist="635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lIns="170687" tIns="170689" rIns="170688" bIns="692698" spcCol="1270"/>
          <a:lstStyle/>
          <a:p>
            <a:pPr marL="36000" algn="ctr" defTabSz="1066800" fontAlgn="auto">
              <a:spcBef>
                <a:spcPts val="0"/>
              </a:spcBef>
              <a:spcAft>
                <a:spcPts val="0"/>
              </a:spcAft>
              <a:defRPr/>
            </a:pPr>
            <a:r>
              <a:rPr lang="zh-TW" altLang="en-US" sz="2800" b="1" dirty="0">
                <a:solidFill>
                  <a:srgbClr val="C00000"/>
                </a:solidFill>
                <a:latin typeface="微軟正黑體" pitchFamily="34" charset="-120"/>
                <a:ea typeface="微軟正黑體" pitchFamily="34" charset="-120"/>
              </a:rPr>
              <a:t>個別積分序位查詢 </a:t>
            </a:r>
            <a:r>
              <a:rPr lang="en-US" altLang="zh-TW" sz="2800" b="1" dirty="0">
                <a:solidFill>
                  <a:srgbClr val="C00000"/>
                </a:solidFill>
                <a:latin typeface="微軟正黑體" pitchFamily="34" charset="-120"/>
                <a:ea typeface="微軟正黑體" pitchFamily="34" charset="-120"/>
              </a:rPr>
              <a:t>110</a:t>
            </a:r>
            <a:r>
              <a:rPr lang="zh-TW" altLang="en-US" sz="2800" b="1" dirty="0">
                <a:solidFill>
                  <a:srgbClr val="C00000"/>
                </a:solidFill>
                <a:latin typeface="微軟正黑體" pitchFamily="34" charset="-120"/>
                <a:ea typeface="微軟正黑體" pitchFamily="34" charset="-120"/>
              </a:rPr>
              <a:t>年</a:t>
            </a:r>
            <a:r>
              <a:rPr kumimoji="0" lang="en-US" altLang="zh-TW" sz="2800" b="1" dirty="0">
                <a:solidFill>
                  <a:srgbClr val="C00000"/>
                </a:solidFill>
                <a:latin typeface="微軟正黑體" pitchFamily="34" charset="-120"/>
                <a:ea typeface="微軟正黑體" pitchFamily="34" charset="-120"/>
              </a:rPr>
              <a:t>6</a:t>
            </a:r>
            <a:r>
              <a:rPr kumimoji="0"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17</a:t>
            </a:r>
            <a:r>
              <a:rPr kumimoji="0" lang="zh-TW" altLang="en-US" sz="2800" b="1" dirty="0">
                <a:solidFill>
                  <a:srgbClr val="C00000"/>
                </a:solidFill>
                <a:latin typeface="微軟正黑體" pitchFamily="34" charset="-120"/>
                <a:ea typeface="微軟正黑體" pitchFamily="34" charset="-120"/>
              </a:rPr>
              <a:t>日下午</a:t>
            </a:r>
            <a:r>
              <a:rPr kumimoji="0" lang="en-US" altLang="zh-TW" sz="2800" b="1" dirty="0">
                <a:solidFill>
                  <a:srgbClr val="C00000"/>
                </a:solidFill>
                <a:latin typeface="微軟正黑體" pitchFamily="34" charset="-120"/>
                <a:ea typeface="微軟正黑體" pitchFamily="34" charset="-120"/>
              </a:rPr>
              <a:t>1</a:t>
            </a:r>
            <a:r>
              <a:rPr kumimoji="0" lang="zh-TW" altLang="en-US" sz="2800" b="1" dirty="0">
                <a:solidFill>
                  <a:srgbClr val="C00000"/>
                </a:solidFill>
                <a:latin typeface="微軟正黑體" pitchFamily="34" charset="-120"/>
                <a:ea typeface="微軟正黑體" pitchFamily="34" charset="-120"/>
              </a:rPr>
              <a:t>時</a:t>
            </a:r>
            <a:endParaRPr kumimoji="0" lang="zh-TW" altLang="en-US" sz="2800"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895461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5"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264196"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prstClr val="black"/>
              </a:solidFill>
              <a:latin typeface="Arial" pitchFamily="34" charset="0"/>
            </a:endParaRPr>
          </a:p>
        </p:txBody>
      </p:sp>
      <p:sp>
        <p:nvSpPr>
          <p:cNvPr id="12" name="標題 1"/>
          <p:cNvSpPr txBox="1">
            <a:spLocks/>
          </p:cNvSpPr>
          <p:nvPr/>
        </p:nvSpPr>
        <p:spPr bwMode="auto">
          <a:xfrm>
            <a:off x="0" y="21097"/>
            <a:ext cx="9144000" cy="633920"/>
          </a:xfrm>
          <a:prstGeom prst="rect">
            <a:avLst/>
          </a:prstGeom>
          <a:solidFill>
            <a:srgbClr val="002060"/>
          </a:solidFill>
          <a:ln>
            <a:noFill/>
          </a:ln>
          <a:extLst/>
        </p:spPr>
        <p:txBody>
          <a:bodyPr vert="horz" wrap="square" lIns="91440" tIns="45720" rIns="91440" bIns="45720" numCol="1" anchor="b"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sz="3200" b="1" dirty="0">
                <a:solidFill>
                  <a:schemeClr val="bg1"/>
                </a:solidFill>
                <a:latin typeface="微軟正黑體" pitchFamily="34" charset="-120"/>
                <a:ea typeface="微軟正黑體" pitchFamily="34" charset="-120"/>
              </a:rPr>
              <a:t>110</a:t>
            </a:r>
            <a:r>
              <a:rPr lang="zh-TW" altLang="en-US" sz="3200" b="1" dirty="0">
                <a:solidFill>
                  <a:schemeClr val="bg1"/>
                </a:solidFill>
                <a:latin typeface="微軟正黑體" pitchFamily="34" charset="-120"/>
                <a:ea typeface="微軟正黑體" pitchFamily="34" charset="-120"/>
              </a:rPr>
              <a:t>年免試入學</a:t>
            </a:r>
            <a:r>
              <a:rPr lang="en-US" altLang="zh-TW" sz="3200" b="1" dirty="0">
                <a:solidFill>
                  <a:schemeClr val="bg1"/>
                </a:solidFill>
                <a:latin typeface="微軟正黑體" pitchFamily="34" charset="-120"/>
                <a:ea typeface="微軟正黑體" pitchFamily="34" charset="-120"/>
              </a:rPr>
              <a:t>-</a:t>
            </a:r>
            <a:r>
              <a:rPr lang="zh-TW" altLang="en-US" sz="3200" b="1" dirty="0">
                <a:solidFill>
                  <a:schemeClr val="bg1"/>
                </a:solidFill>
                <a:latin typeface="微軟正黑體" pitchFamily="34" charset="-120"/>
                <a:ea typeface="微軟正黑體" pitchFamily="34" charset="-120"/>
              </a:rPr>
              <a:t>彰化區超額比序積分對照表</a:t>
            </a:r>
            <a:endParaRPr lang="zh-TW" altLang="en-US" sz="2000" b="1" dirty="0">
              <a:solidFill>
                <a:schemeClr val="bg1"/>
              </a:solidFill>
              <a:latin typeface="微軟正黑體" pitchFamily="34" charset="-120"/>
              <a:ea typeface="微軟正黑體" pitchFamily="34" charset="-120"/>
            </a:endParaRPr>
          </a:p>
        </p:txBody>
      </p:sp>
      <p:sp>
        <p:nvSpPr>
          <p:cNvPr id="10" name="Line 185"/>
          <p:cNvSpPr>
            <a:spLocks noChangeShapeType="1"/>
          </p:cNvSpPr>
          <p:nvPr/>
        </p:nvSpPr>
        <p:spPr bwMode="auto">
          <a:xfrm>
            <a:off x="33988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 name="Line 186"/>
          <p:cNvSpPr>
            <a:spLocks noChangeShapeType="1"/>
          </p:cNvSpPr>
          <p:nvPr/>
        </p:nvSpPr>
        <p:spPr bwMode="auto">
          <a:xfrm>
            <a:off x="4910138" y="138430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3" name="Line 187"/>
          <p:cNvSpPr>
            <a:spLocks noChangeShapeType="1"/>
          </p:cNvSpPr>
          <p:nvPr/>
        </p:nvSpPr>
        <p:spPr bwMode="auto">
          <a:xfrm>
            <a:off x="4910138" y="220662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aphicFrame>
        <p:nvGraphicFramePr>
          <p:cNvPr id="14" name="Group 5"/>
          <p:cNvGraphicFramePr>
            <a:graphicFrameLocks/>
          </p:cNvGraphicFramePr>
          <p:nvPr>
            <p:extLst>
              <p:ext uri="{D42A27DB-BD31-4B8C-83A1-F6EECF244321}">
                <p14:modId xmlns:p14="http://schemas.microsoft.com/office/powerpoint/2010/main" val="2120679956"/>
              </p:ext>
            </p:extLst>
          </p:nvPr>
        </p:nvGraphicFramePr>
        <p:xfrm>
          <a:off x="167508" y="692696"/>
          <a:ext cx="8796980" cy="6066458"/>
        </p:xfrm>
        <a:graphic>
          <a:graphicData uri="http://schemas.openxmlformats.org/drawingml/2006/table">
            <a:tbl>
              <a:tblPr/>
              <a:tblGrid>
                <a:gridCol w="900447">
                  <a:extLst>
                    <a:ext uri="{9D8B030D-6E8A-4147-A177-3AD203B41FA5}">
                      <a16:colId xmlns:a16="http://schemas.microsoft.com/office/drawing/2014/main" val="20000"/>
                    </a:ext>
                  </a:extLst>
                </a:gridCol>
                <a:gridCol w="1055773">
                  <a:extLst>
                    <a:ext uri="{9D8B030D-6E8A-4147-A177-3AD203B41FA5}">
                      <a16:colId xmlns:a16="http://schemas.microsoft.com/office/drawing/2014/main" val="20001"/>
                    </a:ext>
                  </a:extLst>
                </a:gridCol>
                <a:gridCol w="4898428">
                  <a:extLst>
                    <a:ext uri="{9D8B030D-6E8A-4147-A177-3AD203B41FA5}">
                      <a16:colId xmlns:a16="http://schemas.microsoft.com/office/drawing/2014/main" val="20002"/>
                    </a:ext>
                  </a:extLst>
                </a:gridCol>
                <a:gridCol w="1049175">
                  <a:extLst>
                    <a:ext uri="{9D8B030D-6E8A-4147-A177-3AD203B41FA5}">
                      <a16:colId xmlns:a16="http://schemas.microsoft.com/office/drawing/2014/main" val="20003"/>
                    </a:ext>
                  </a:extLst>
                </a:gridCol>
                <a:gridCol w="893157">
                  <a:extLst>
                    <a:ext uri="{9D8B030D-6E8A-4147-A177-3AD203B41FA5}">
                      <a16:colId xmlns:a16="http://schemas.microsoft.com/office/drawing/2014/main" val="20004"/>
                    </a:ext>
                  </a:extLst>
                </a:gridCol>
              </a:tblGrid>
              <a:tr h="393892">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比序</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chemeClr val="tx1"/>
                          </a:solidFill>
                          <a:effectLst/>
                          <a:latin typeface="微軟正黑體" pitchFamily="34" charset="-120"/>
                          <a:ea typeface="微軟正黑體" pitchFamily="34" charset="-120"/>
                          <a:cs typeface="Tahoma" pitchFamily="34" charset="0"/>
                        </a:rPr>
                        <a:t>項目</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積分計算</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上限</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00"/>
                  </a:ext>
                </a:extLst>
              </a:tr>
              <a:tr h="442107">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195"/>
                      </a:schemeClr>
                    </a:solidFill>
                  </a:tcPr>
                </a:tc>
                <a:tc>
                  <a:txBody>
                    <a:bodyPr/>
                    <a:lstStyle/>
                    <a:p>
                      <a:pPr algn="ctr"/>
                      <a:r>
                        <a:rPr lang="zh-TW" altLang="en-US" sz="1800" b="1" dirty="0">
                          <a:latin typeface="微軟正黑體" pitchFamily="34" charset="-120"/>
                          <a:ea typeface="微軟正黑體" pitchFamily="34" charset="-120"/>
                        </a:rPr>
                        <a:t>不限志願</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1-20</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第</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志願序以後均為</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連續選填同校同職群者皆計為同一志願序；日夜校視為同校</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txBody>
                  <a:tcPr marL="0" marR="0"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alpha val="50195"/>
                      </a:schemeClr>
                    </a:solidFill>
                  </a:tcPr>
                </a:tc>
                <a:extLst>
                  <a:ext uri="{0D108BD9-81ED-4DB2-BD59-A6C34878D82A}">
                    <a16:rowId xmlns:a16="http://schemas.microsoft.com/office/drawing/2014/main" val="10001"/>
                  </a:ext>
                </a:extLst>
              </a:tr>
              <a:tr h="396028">
                <a:tc row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身分別</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經濟弱勢</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分；中低收入戶</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2"/>
                  </a:ext>
                </a:extLst>
              </a:tr>
              <a:tr h="418377">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就近入學</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彰化免試就學區及共同就學區</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3"/>
                  </a:ext>
                </a:extLst>
              </a:tr>
              <a:tr h="365731">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品德</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幹部</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分；服務學習</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小時</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rowSpan="3">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20</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4"/>
                  </a:ext>
                </a:extLst>
              </a:tr>
              <a:tr h="329723">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獎勵紀錄</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大功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分；小功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分；嘉獎</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0.5</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功過相抵後</a:t>
                      </a:r>
                      <a:r>
                        <a:rPr kumimoji="0" lang="en-US" altLang="zh-TW"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6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algn="ctr"/>
                      <a:r>
                        <a:rPr lang="zh-TW" altLang="en-US" dirty="0">
                          <a:latin typeface="華康中黑體" panose="02010609010101010101" pitchFamily="49" charset="-120"/>
                          <a:ea typeface="華康中黑體" panose="02010609010101010101" pitchFamily="49" charset="-120"/>
                        </a:rPr>
                        <a:t>上限</a:t>
                      </a:r>
                      <a:r>
                        <a:rPr lang="en-US" altLang="zh-TW" dirty="0">
                          <a:latin typeface="華康中黑體" panose="02010609010101010101" pitchFamily="49" charset="-120"/>
                          <a:ea typeface="華康中黑體" panose="02010609010101010101" pitchFamily="49" charset="-120"/>
                        </a:rPr>
                        <a:t>6</a:t>
                      </a:r>
                      <a:r>
                        <a:rPr lang="zh-TW" altLang="en-US" dirty="0">
                          <a:latin typeface="華康中黑體" panose="02010609010101010101" pitchFamily="49" charset="-120"/>
                          <a:ea typeface="華康中黑體" panose="02010609010101010101" pitchFamily="49"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05"/>
                  </a:ext>
                </a:extLst>
              </a:tr>
              <a:tr h="42562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生活教育</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完全或銷過後無懲處</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分；無曠課紀錄者</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上限</a:t>
                      </a:r>
                      <a:r>
                        <a:rPr kumimoji="0" lang="en-US" altLang="zh-TW"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8</a:t>
                      </a:r>
                      <a:r>
                        <a:rPr kumimoji="0" lang="zh-TW" altLang="en-US" sz="1800" b="0" i="0" u="none" strike="noStrike" cap="none" normalizeH="0" baseline="0" dirty="0">
                          <a:ln>
                            <a:noFill/>
                          </a:ln>
                          <a:solidFill>
                            <a:schemeClr val="tx1"/>
                          </a:solidFill>
                          <a:effectLst/>
                          <a:latin typeface="華康中黑體" panose="02010609010101010101" pitchFamily="49" charset="-120"/>
                          <a:ea typeface="華康中黑體" panose="02010609010101010101" pitchFamily="49"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alpha val="50195"/>
                      </a:srgbClr>
                    </a:solidFill>
                  </a:tcPr>
                </a:tc>
                <a:extLst>
                  <a:ext uri="{0D108BD9-81ED-4DB2-BD59-A6C34878D82A}">
                    <a16:rowId xmlns:a16="http://schemas.microsoft.com/office/drawing/2014/main" val="10006"/>
                  </a:ext>
                </a:extLst>
              </a:tr>
              <a:tr h="636280">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績優</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表現</a:t>
                      </a:r>
                      <a:endPar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均衡學習</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健體</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藝文</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綜合領域及格</a:t>
                      </a:r>
                      <a:endPar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五學期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分；任四學期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分；任三學期</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rowSpan="4">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16</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7"/>
                  </a:ext>
                </a:extLst>
              </a:tr>
              <a:tr h="336247">
                <a:tc vMerge="1">
                  <a:txBody>
                    <a:bodyPr/>
                    <a:lstStyle/>
                    <a:p>
                      <a:endParaRPr lang="zh-TW" altLang="en-US"/>
                    </a:p>
                  </a:txBody>
                  <a:tcPr/>
                </a:tc>
                <a:tc>
                  <a:txBody>
                    <a:bodyPr/>
                    <a:lstStyle/>
                    <a:p>
                      <a:pPr algn="ctr"/>
                      <a:r>
                        <a:rPr lang="zh-TW" altLang="en-US" b="1" dirty="0">
                          <a:latin typeface="微軟正黑體" pitchFamily="34" charset="-120"/>
                          <a:ea typeface="微軟正黑體" pitchFamily="34" charset="-120"/>
                        </a:rPr>
                        <a:t>社團參與</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參與學校社團績優每滿一學期</a:t>
                      </a:r>
                      <a:r>
                        <a:rPr lang="en-US" altLang="zh-TW" dirty="0">
                          <a:latin typeface="微軟正黑體" pitchFamily="34" charset="-120"/>
                          <a:ea typeface="微軟正黑體" pitchFamily="34" charset="-120"/>
                        </a:rPr>
                        <a:t>1</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zh-TW" altLang="en-US" dirty="0">
                          <a:latin typeface="微軟正黑體" pitchFamily="34" charset="-120"/>
                          <a:ea typeface="微軟正黑體" pitchFamily="34" charset="-120"/>
                        </a:rPr>
                        <a:t>上限</a:t>
                      </a:r>
                      <a:r>
                        <a:rPr lang="en-US" altLang="zh-TW" dirty="0">
                          <a:solidFill>
                            <a:srgbClr val="FF0000"/>
                          </a:solidFill>
                          <a:latin typeface="微軟正黑體" pitchFamily="34" charset="-120"/>
                          <a:ea typeface="微軟正黑體" pitchFamily="34" charset="-120"/>
                        </a:rPr>
                        <a:t>4</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alpha val="50195"/>
                      </a:srgbClr>
                    </a:solidFill>
                  </a:tcPr>
                </a:tc>
                <a:extLst>
                  <a:ext uri="{0D108BD9-81ED-4DB2-BD59-A6C34878D82A}">
                    <a16:rowId xmlns:a16="http://schemas.microsoft.com/office/drawing/2014/main" val="10008"/>
                  </a:ext>
                </a:extLst>
              </a:tr>
              <a:tr h="439335">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競賽成績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國際</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6/5/4/3</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、全國</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5/4/3/2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、縣級</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rPr>
                        <a:t>4/3/2/1</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zh-TW" altLang="en-US"/>
                    </a:p>
                  </a:txBody>
                  <a:tcPr/>
                </a:tc>
                <a:extLst>
                  <a:ext uri="{0D108BD9-81ED-4DB2-BD59-A6C34878D82A}">
                    <a16:rowId xmlns:a16="http://schemas.microsoft.com/office/drawing/2014/main" val="10009"/>
                  </a:ext>
                </a:extLst>
              </a:tr>
              <a:tr h="36573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體適能</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每項銅牌以上</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2</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分；中等或待加強</a:t>
                      </a: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1</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r>
                        <a:rPr lang="zh-TW" altLang="en-US" dirty="0">
                          <a:latin typeface="微軟正黑體" pitchFamily="34" charset="-120"/>
                          <a:ea typeface="微軟正黑體" pitchFamily="34" charset="-120"/>
                        </a:rPr>
                        <a:t>上限</a:t>
                      </a:r>
                      <a:r>
                        <a:rPr lang="en-US" altLang="zh-TW" dirty="0">
                          <a:latin typeface="微軟正黑體" pitchFamily="34" charset="-120"/>
                          <a:ea typeface="微軟正黑體" pitchFamily="34" charset="-120"/>
                        </a:rPr>
                        <a:t>6</a:t>
                      </a:r>
                      <a:r>
                        <a:rPr lang="zh-TW" altLang="en-US" dirty="0">
                          <a:latin typeface="微軟正黑體" pitchFamily="34" charset="-120"/>
                          <a:ea typeface="微軟正黑體" pitchFamily="34" charset="-120"/>
                        </a:rPr>
                        <a:t>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3399">
                        <a:alpha val="50195"/>
                      </a:srgbClr>
                    </a:solidFill>
                  </a:tcPr>
                </a:tc>
                <a:extLst>
                  <a:ext uri="{0D108BD9-81ED-4DB2-BD59-A6C34878D82A}">
                    <a16:rowId xmlns:a16="http://schemas.microsoft.com/office/drawing/2014/main" val="10010"/>
                  </a:ext>
                </a:extLst>
              </a:tr>
              <a:tr h="863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教育</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會考</a:t>
                      </a:r>
                      <a:endParaRPr lang="zh-TW" altLang="en-US" dirty="0"/>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國</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英</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數</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自</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社</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 各科精熟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9</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8</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分；精熟</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7</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endPar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6</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5</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分；基礎</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B</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為</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各科待加強</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C</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得</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3</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    </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r>
                        <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寫作測驗列為同分比序項目</a:t>
                      </a:r>
                      <a:r>
                        <a:rPr kumimoji="0" lang="en-US" altLang="zh-TW"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a:t>
                      </a:r>
                      <a:endParaRPr kumimoji="0" lang="zh-TW" altLang="en-US" sz="1700" b="0"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45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0011"/>
                  </a:ext>
                </a:extLst>
              </a:tr>
              <a:tr h="396028">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ahoma" pitchFamily="34" charset="0"/>
                        </a:rPr>
                        <a:t>總積分</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gridSpan="2">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tc h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135</a:t>
                      </a: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0" marR="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alpha val="50195"/>
                      </a:srgbClr>
                    </a:solidFill>
                  </a:tcPr>
                </a:tc>
                <a:extLst>
                  <a:ext uri="{0D108BD9-81ED-4DB2-BD59-A6C34878D82A}">
                    <a16:rowId xmlns:a16="http://schemas.microsoft.com/office/drawing/2014/main" val="10012"/>
                  </a:ext>
                </a:extLst>
              </a:tr>
            </a:tbl>
          </a:graphicData>
        </a:graphic>
      </p:graphicFrame>
      <p:sp>
        <p:nvSpPr>
          <p:cNvPr id="2" name="投影片編號版面配置區 1">
            <a:extLst>
              <a:ext uri="{FF2B5EF4-FFF2-40B4-BE49-F238E27FC236}">
                <a16:creationId xmlns:a16="http://schemas.microsoft.com/office/drawing/2014/main" id="{C6B07D89-3BED-4654-95CE-17BB7A187404}"/>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34</a:t>
            </a:fld>
            <a:endParaRPr lang="zh-TW" altLang="en-US">
              <a:solidFill>
                <a:prstClr val="black">
                  <a:tint val="75000"/>
                </a:prstClr>
              </a:solidFill>
            </a:endParaRPr>
          </a:p>
        </p:txBody>
      </p:sp>
      <p:sp>
        <p:nvSpPr>
          <p:cNvPr id="15" name="矩形 14">
            <a:extLst>
              <a:ext uri="{FF2B5EF4-FFF2-40B4-BE49-F238E27FC236}">
                <a16:creationId xmlns:a16="http://schemas.microsoft.com/office/drawing/2014/main" id="{7AA18D38-F196-4DAF-8A3D-E435396C7A6C}"/>
              </a:ext>
            </a:extLst>
          </p:cNvPr>
          <p:cNvSpPr/>
          <p:nvPr/>
        </p:nvSpPr>
        <p:spPr>
          <a:xfrm>
            <a:off x="971600" y="4327425"/>
            <a:ext cx="1152128"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B1FB7DF2-F8B7-432D-BF6B-DAC18670350E}"/>
              </a:ext>
            </a:extLst>
          </p:cNvPr>
          <p:cNvSpPr/>
          <p:nvPr/>
        </p:nvSpPr>
        <p:spPr>
          <a:xfrm>
            <a:off x="7092280" y="4321067"/>
            <a:ext cx="981472" cy="3344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C6DC6F7A-0C30-492D-B0F3-67015E22521D}"/>
              </a:ext>
            </a:extLst>
          </p:cNvPr>
          <p:cNvSpPr/>
          <p:nvPr/>
        </p:nvSpPr>
        <p:spPr>
          <a:xfrm>
            <a:off x="971600" y="4737667"/>
            <a:ext cx="1152128" cy="36004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6A8940C0-C66A-4914-83FD-96136363B2F9}"/>
              </a:ext>
            </a:extLst>
          </p:cNvPr>
          <p:cNvSpPr/>
          <p:nvPr/>
        </p:nvSpPr>
        <p:spPr>
          <a:xfrm>
            <a:off x="7092280" y="4736832"/>
            <a:ext cx="981472" cy="33445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568911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000"/>
                                        <p:tgtEl>
                                          <p:spTgt spid="17"/>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heel(1)">
                                      <p:cBhvr>
                                        <p:cTn id="1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6"/>
          <p:cNvSpPr>
            <a:spLocks noChangeArrowheads="1"/>
          </p:cNvSpPr>
          <p:nvPr/>
        </p:nvSpPr>
        <p:spPr bwMode="auto">
          <a:xfrm>
            <a:off x="855942" y="1156355"/>
            <a:ext cx="1368425" cy="503238"/>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a:latin typeface="微軟正黑體" pitchFamily="34" charset="-120"/>
                <a:ea typeface="微軟正黑體" pitchFamily="34" charset="-120"/>
              </a:rPr>
              <a:t>高中</a:t>
            </a:r>
          </a:p>
        </p:txBody>
      </p:sp>
      <p:sp>
        <p:nvSpPr>
          <p:cNvPr id="4" name="AutoShape 9"/>
          <p:cNvSpPr>
            <a:spLocks noChangeArrowheads="1"/>
          </p:cNvSpPr>
          <p:nvPr/>
        </p:nvSpPr>
        <p:spPr bwMode="auto">
          <a:xfrm>
            <a:off x="3129726" y="1156356"/>
            <a:ext cx="1368425"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高職</a:t>
            </a:r>
          </a:p>
        </p:txBody>
      </p:sp>
      <p:sp>
        <p:nvSpPr>
          <p:cNvPr id="6" name="AutoShape 11"/>
          <p:cNvSpPr>
            <a:spLocks noChangeArrowheads="1"/>
          </p:cNvSpPr>
          <p:nvPr/>
        </p:nvSpPr>
        <p:spPr bwMode="auto">
          <a:xfrm>
            <a:off x="5041900" y="1136566"/>
            <a:ext cx="1511300" cy="503237"/>
          </a:xfrm>
          <a:prstGeom prst="flowChartPredefinedProcess">
            <a:avLst/>
          </a:prstGeom>
          <a:noFill/>
          <a:ln w="38100">
            <a:solidFill>
              <a:schemeClr val="accent2"/>
            </a:solidFill>
            <a:prstDash val="sysDot"/>
            <a:miter lim="800000"/>
            <a:headEnd/>
            <a:tailEnd/>
          </a:ln>
        </p:spPr>
        <p:txBody>
          <a:bodyPr wrap="none" anchor="ctr"/>
          <a:lstStyle/>
          <a:p>
            <a:pPr algn="ctr"/>
            <a:r>
              <a:rPr kumimoji="0" lang="zh-TW" altLang="en-US" sz="2800" dirty="0">
                <a:latin typeface="微軟正黑體" pitchFamily="34" charset="-120"/>
                <a:ea typeface="微軟正黑體" pitchFamily="34" charset="-120"/>
              </a:rPr>
              <a:t>私立</a:t>
            </a:r>
          </a:p>
        </p:txBody>
      </p:sp>
      <p:sp>
        <p:nvSpPr>
          <p:cNvPr id="7" name="AutoShape 5"/>
          <p:cNvSpPr>
            <a:spLocks noChangeArrowheads="1"/>
          </p:cNvSpPr>
          <p:nvPr/>
        </p:nvSpPr>
        <p:spPr bwMode="auto">
          <a:xfrm>
            <a:off x="506828" y="1843062"/>
            <a:ext cx="2089150" cy="4464050"/>
          </a:xfrm>
          <a:prstGeom prst="flowChartAlternateProcess">
            <a:avLst/>
          </a:prstGeom>
          <a:noFill/>
          <a:ln w="38100">
            <a:solidFill>
              <a:schemeClr val="accent2"/>
            </a:solidFill>
            <a:miter lim="800000"/>
            <a:headEnd/>
            <a:tailEnd/>
          </a:ln>
        </p:spPr>
        <p:txBody>
          <a:bodyPr wrap="none" anchor="ctr"/>
          <a:lstStyle/>
          <a:p>
            <a:endParaRPr kumimoji="0" lang="zh-TW" altLang="en-US" sz="2800" dirty="0">
              <a:latin typeface="微軟正黑體" pitchFamily="34" charset="-120"/>
              <a:ea typeface="微軟正黑體" pitchFamily="34" charset="-120"/>
            </a:endParaRPr>
          </a:p>
          <a:p>
            <a:endParaRPr kumimoji="0" lang="zh-TW" altLang="en-US" sz="28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彰化高中 </a:t>
            </a:r>
            <a:r>
              <a:rPr kumimoji="0" lang="en-US" altLang="zh-TW" sz="2400" dirty="0">
                <a:solidFill>
                  <a:srgbClr val="002060"/>
                </a:solidFill>
                <a:latin typeface="微軟正黑體" pitchFamily="34" charset="-120"/>
                <a:ea typeface="微軟正黑體" pitchFamily="34" charset="-120"/>
              </a:rPr>
              <a:t>525</a:t>
            </a:r>
          </a:p>
          <a:p>
            <a:r>
              <a:rPr kumimoji="0" lang="zh-TW" altLang="en-US" sz="2400" dirty="0">
                <a:latin typeface="微軟正黑體" pitchFamily="34" charset="-120"/>
                <a:ea typeface="微軟正黑體" pitchFamily="34" charset="-120"/>
              </a:rPr>
              <a:t>彰化女中 </a:t>
            </a:r>
            <a:r>
              <a:rPr kumimoji="0" lang="en-US" altLang="zh-TW" sz="2400" dirty="0">
                <a:latin typeface="微軟正黑體" pitchFamily="34" charset="-120"/>
                <a:ea typeface="微軟正黑體" pitchFamily="34" charset="-120"/>
              </a:rPr>
              <a:t>410</a:t>
            </a:r>
          </a:p>
          <a:p>
            <a:r>
              <a:rPr kumimoji="0" lang="zh-TW" altLang="en-US" sz="2400" dirty="0">
                <a:latin typeface="微軟正黑體" pitchFamily="34" charset="-120"/>
                <a:ea typeface="微軟正黑體" pitchFamily="34" charset="-120"/>
              </a:rPr>
              <a:t>員林高中 </a:t>
            </a:r>
            <a:r>
              <a:rPr lang="en-US" altLang="zh-TW" sz="2400" dirty="0">
                <a:latin typeface="微軟正黑體" pitchFamily="34" charset="-120"/>
                <a:ea typeface="微軟正黑體" pitchFamily="34" charset="-120"/>
              </a:rPr>
              <a:t>420</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溪湖高中 </a:t>
            </a:r>
            <a:r>
              <a:rPr kumimoji="0" lang="en-US" altLang="zh-TW" sz="2400" dirty="0">
                <a:latin typeface="微軟正黑體" pitchFamily="34" charset="-120"/>
                <a:ea typeface="微軟正黑體" pitchFamily="34" charset="-120"/>
              </a:rPr>
              <a:t>368</a:t>
            </a:r>
          </a:p>
          <a:p>
            <a:r>
              <a:rPr lang="zh-TW" altLang="en-US" sz="2400" dirty="0">
                <a:latin typeface="微軟正黑體" pitchFamily="34" charset="-120"/>
                <a:ea typeface="微軟正黑體" pitchFamily="34" charset="-120"/>
              </a:rPr>
              <a:t>和美實驗 </a:t>
            </a:r>
            <a:r>
              <a:rPr lang="en-US" altLang="zh-TW" sz="2400" dirty="0">
                <a:latin typeface="微軟正黑體" pitchFamily="34" charset="-120"/>
                <a:ea typeface="微軟正黑體" pitchFamily="34" charset="-120"/>
              </a:rPr>
              <a:t>74</a:t>
            </a:r>
          </a:p>
          <a:p>
            <a:r>
              <a:rPr lang="zh-TW" altLang="en-US" sz="2400" dirty="0">
                <a:latin typeface="微軟正黑體" pitchFamily="34" charset="-120"/>
                <a:ea typeface="微軟正黑體" pitchFamily="34" charset="-120"/>
              </a:rPr>
              <a:t>鹿港高中 </a:t>
            </a:r>
            <a:r>
              <a:rPr lang="en-US" altLang="zh-TW" sz="2400" dirty="0">
                <a:latin typeface="微軟正黑體" pitchFamily="34" charset="-120"/>
                <a:ea typeface="微軟正黑體" pitchFamily="34" charset="-120"/>
              </a:rPr>
              <a:t>303</a:t>
            </a:r>
          </a:p>
          <a:p>
            <a:r>
              <a:rPr lang="zh-TW" altLang="en-US" sz="2400" dirty="0">
                <a:latin typeface="微軟正黑體" pitchFamily="34" charset="-120"/>
                <a:ea typeface="微軟正黑體" pitchFamily="34" charset="-120"/>
              </a:rPr>
              <a:t>彰藝普 </a:t>
            </a:r>
            <a:r>
              <a:rPr lang="en-US" altLang="zh-TW" sz="2400" dirty="0">
                <a:latin typeface="微軟正黑體" pitchFamily="34" charset="-120"/>
                <a:ea typeface="微軟正黑體" pitchFamily="34" charset="-120"/>
              </a:rPr>
              <a:t>105</a:t>
            </a:r>
          </a:p>
          <a:p>
            <a:r>
              <a:rPr lang="zh-TW" altLang="en-US" sz="2400" dirty="0">
                <a:latin typeface="微軟正黑體" pitchFamily="34" charset="-120"/>
                <a:ea typeface="微軟正黑體" pitchFamily="34" charset="-120"/>
              </a:rPr>
              <a:t>和美高中 </a:t>
            </a:r>
            <a:r>
              <a:rPr lang="en-US" altLang="zh-TW" sz="2400" dirty="0">
                <a:latin typeface="微軟正黑體" pitchFamily="34" charset="-120"/>
                <a:ea typeface="微軟正黑體" pitchFamily="34" charset="-120"/>
              </a:rPr>
              <a:t>100</a:t>
            </a:r>
          </a:p>
          <a:p>
            <a:r>
              <a:rPr kumimoji="0" lang="zh-TW" altLang="en-US" sz="2400" dirty="0">
                <a:latin typeface="微軟正黑體" pitchFamily="34" charset="-120"/>
                <a:ea typeface="微軟正黑體" pitchFamily="34" charset="-120"/>
              </a:rPr>
              <a:t>二林高中 </a:t>
            </a:r>
            <a:r>
              <a:rPr lang="en-US" altLang="zh-TW" sz="2400" dirty="0">
                <a:latin typeface="微軟正黑體" pitchFamily="34" charset="-120"/>
                <a:ea typeface="微軟正黑體" pitchFamily="34" charset="-120"/>
              </a:rPr>
              <a:t>85</a:t>
            </a:r>
            <a:endParaRPr kumimoji="0" lang="en-US" altLang="zh-TW" sz="2400" dirty="0">
              <a:latin typeface="微軟正黑體" pitchFamily="34" charset="-120"/>
              <a:ea typeface="微軟正黑體" pitchFamily="34" charset="-120"/>
            </a:endParaRPr>
          </a:p>
          <a:p>
            <a:r>
              <a:rPr kumimoji="0" lang="zh-TW" altLang="en-US" sz="2400" dirty="0">
                <a:latin typeface="微軟正黑體" pitchFamily="34" charset="-120"/>
                <a:ea typeface="微軟正黑體" pitchFamily="34" charset="-120"/>
              </a:rPr>
              <a:t>田中高中 </a:t>
            </a:r>
            <a:r>
              <a:rPr lang="en-US" altLang="zh-TW" sz="2400" dirty="0">
                <a:latin typeface="微軟正黑體" pitchFamily="34" charset="-120"/>
                <a:ea typeface="微軟正黑體" pitchFamily="34" charset="-120"/>
              </a:rPr>
              <a:t>5</a:t>
            </a:r>
            <a:r>
              <a:rPr kumimoji="0" lang="en-US" altLang="zh-TW" sz="2400" dirty="0">
                <a:latin typeface="微軟正黑體" pitchFamily="34" charset="-120"/>
                <a:ea typeface="微軟正黑體" pitchFamily="34" charset="-120"/>
              </a:rPr>
              <a:t>0</a:t>
            </a:r>
          </a:p>
          <a:p>
            <a:r>
              <a:rPr kumimoji="0" lang="zh-TW" altLang="en-US" sz="2400" dirty="0">
                <a:latin typeface="微軟正黑體" pitchFamily="34" charset="-120"/>
                <a:ea typeface="微軟正黑體" pitchFamily="34" charset="-120"/>
              </a:rPr>
              <a:t>成功高中 </a:t>
            </a:r>
            <a:r>
              <a:rPr lang="en-US" altLang="zh-TW" sz="2400" dirty="0">
                <a:latin typeface="微軟正黑體" pitchFamily="34" charset="-120"/>
                <a:ea typeface="微軟正黑體" pitchFamily="34" charset="-120"/>
              </a:rPr>
              <a:t>80</a:t>
            </a:r>
            <a:endParaRPr kumimoji="0" lang="en-US" altLang="zh-TW" sz="2400"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a:p>
            <a:endParaRPr kumimoji="0" lang="en-US" altLang="zh-TW" dirty="0">
              <a:latin typeface="微軟正黑體" pitchFamily="34" charset="-120"/>
              <a:ea typeface="微軟正黑體" pitchFamily="34" charset="-120"/>
            </a:endParaRPr>
          </a:p>
        </p:txBody>
      </p:sp>
      <p:sp>
        <p:nvSpPr>
          <p:cNvPr id="8" name="AutoShape 10"/>
          <p:cNvSpPr>
            <a:spLocks noChangeArrowheads="1"/>
          </p:cNvSpPr>
          <p:nvPr/>
        </p:nvSpPr>
        <p:spPr bwMode="auto">
          <a:xfrm>
            <a:off x="2721241" y="1843062"/>
            <a:ext cx="2287066" cy="3527425"/>
          </a:xfrm>
          <a:prstGeom prst="flowChartAlternateProcess">
            <a:avLst/>
          </a:prstGeom>
          <a:noFill/>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kumimoji="0" lang="en-US" altLang="zh-TW" sz="2400" dirty="0">
              <a:solidFill>
                <a:srgbClr val="0070C0"/>
              </a:solidFill>
              <a:latin typeface="微軟正黑體" pitchFamily="34" charset="-120"/>
              <a:ea typeface="微軟正黑體" pitchFamily="34" charset="-120"/>
            </a:endParaRPr>
          </a:p>
          <a:p>
            <a:r>
              <a:rPr lang="zh-TW" altLang="en-US" sz="2400" dirty="0">
                <a:solidFill>
                  <a:schemeClr val="tx1"/>
                </a:solidFill>
                <a:latin typeface="微軟正黑體" pitchFamily="34" charset="-120"/>
                <a:ea typeface="微軟正黑體" pitchFamily="34" charset="-120"/>
              </a:rPr>
              <a:t>彰化高商  </a:t>
            </a:r>
            <a:r>
              <a:rPr lang="en-US" altLang="zh-TW" sz="2400" dirty="0">
                <a:solidFill>
                  <a:schemeClr val="tx1"/>
                </a:solidFill>
                <a:latin typeface="微軟正黑體" pitchFamily="34" charset="-120"/>
                <a:ea typeface="微軟正黑體" pitchFamily="34" charset="-120"/>
              </a:rPr>
              <a:t>413</a:t>
            </a:r>
          </a:p>
          <a:p>
            <a:r>
              <a:rPr kumimoji="0" lang="zh-TW" altLang="en-US" sz="2400" dirty="0">
                <a:solidFill>
                  <a:schemeClr val="tx1"/>
                </a:solidFill>
                <a:latin typeface="微軟正黑體" pitchFamily="34" charset="-120"/>
                <a:ea typeface="微軟正黑體" pitchFamily="34" charset="-120"/>
              </a:rPr>
              <a:t>彰師附工  </a:t>
            </a:r>
            <a:r>
              <a:rPr lang="en-US" altLang="zh-TW" sz="2400" dirty="0">
                <a:solidFill>
                  <a:schemeClr val="tx1"/>
                </a:solidFill>
                <a:latin typeface="微軟正黑體" pitchFamily="34" charset="-120"/>
                <a:ea typeface="微軟正黑體" pitchFamily="34" charset="-120"/>
              </a:rPr>
              <a:t>477</a:t>
            </a:r>
          </a:p>
          <a:p>
            <a:r>
              <a:rPr lang="zh-TW" altLang="en-US" sz="2400" dirty="0">
                <a:solidFill>
                  <a:schemeClr val="tx1"/>
                </a:solidFill>
                <a:latin typeface="微軟正黑體" pitchFamily="34" charset="-120"/>
                <a:ea typeface="微軟正黑體" pitchFamily="34" charset="-120"/>
              </a:rPr>
              <a:t>員林家商  </a:t>
            </a:r>
            <a:r>
              <a:rPr lang="en-US" altLang="zh-TW" sz="2400" dirty="0">
                <a:solidFill>
                  <a:schemeClr val="tx1"/>
                </a:solidFill>
                <a:latin typeface="微軟正黑體" pitchFamily="34" charset="-120"/>
                <a:ea typeface="微軟正黑體" pitchFamily="34" charset="-120"/>
              </a:rPr>
              <a:t>225</a:t>
            </a:r>
          </a:p>
          <a:p>
            <a:r>
              <a:rPr lang="zh-TW" altLang="en-US" sz="2400" dirty="0">
                <a:solidFill>
                  <a:schemeClr val="tx1"/>
                </a:solidFill>
                <a:latin typeface="微軟正黑體" pitchFamily="34" charset="-120"/>
                <a:ea typeface="微軟正黑體" pitchFamily="34" charset="-120"/>
              </a:rPr>
              <a:t>崇實高工  </a:t>
            </a:r>
            <a:r>
              <a:rPr lang="en-US" altLang="zh-TW" sz="2400" dirty="0">
                <a:solidFill>
                  <a:schemeClr val="tx1"/>
                </a:solidFill>
                <a:latin typeface="微軟正黑體" pitchFamily="34" charset="-120"/>
                <a:ea typeface="微軟正黑體" pitchFamily="34" charset="-120"/>
              </a:rPr>
              <a:t>249</a:t>
            </a:r>
          </a:p>
          <a:p>
            <a:r>
              <a:rPr lang="zh-TW" altLang="en-US" sz="2400" dirty="0">
                <a:solidFill>
                  <a:schemeClr val="tx1"/>
                </a:solidFill>
                <a:latin typeface="微軟正黑體" pitchFamily="34" charset="-120"/>
                <a:ea typeface="微軟正黑體" pitchFamily="34" charset="-120"/>
              </a:rPr>
              <a:t>秀水高工  </a:t>
            </a:r>
            <a:r>
              <a:rPr lang="en-US" altLang="zh-TW" sz="2400" dirty="0">
                <a:solidFill>
                  <a:schemeClr val="tx1"/>
                </a:solidFill>
                <a:latin typeface="微軟正黑體" pitchFamily="34" charset="-120"/>
                <a:ea typeface="微軟正黑體" pitchFamily="34" charset="-120"/>
              </a:rPr>
              <a:t>175</a:t>
            </a:r>
          </a:p>
          <a:p>
            <a:r>
              <a:rPr kumimoji="0" lang="zh-TW" altLang="en-US" sz="2400" dirty="0">
                <a:solidFill>
                  <a:schemeClr val="tx1"/>
                </a:solidFill>
                <a:latin typeface="微軟正黑體" pitchFamily="34" charset="-120"/>
                <a:ea typeface="微軟正黑體" pitchFamily="34" charset="-120"/>
              </a:rPr>
              <a:t>北斗家商  </a:t>
            </a:r>
            <a:r>
              <a:rPr lang="en-US" altLang="zh-TW" sz="2400" dirty="0">
                <a:solidFill>
                  <a:schemeClr val="tx1"/>
                </a:solidFill>
                <a:latin typeface="微軟正黑體" pitchFamily="34" charset="-120"/>
                <a:ea typeface="微軟正黑體" pitchFamily="34" charset="-120"/>
              </a:rPr>
              <a:t>228</a:t>
            </a:r>
          </a:p>
          <a:p>
            <a:r>
              <a:rPr kumimoji="0" lang="zh-TW" altLang="en-US" sz="2400" dirty="0">
                <a:solidFill>
                  <a:schemeClr val="tx1"/>
                </a:solidFill>
                <a:latin typeface="微軟正黑體" pitchFamily="34" charset="-120"/>
                <a:ea typeface="微軟正黑體" pitchFamily="34" charset="-120"/>
              </a:rPr>
              <a:t>員林農工  </a:t>
            </a:r>
            <a:r>
              <a:rPr lang="en-US" altLang="zh-TW" sz="2400" dirty="0">
                <a:solidFill>
                  <a:schemeClr val="tx1"/>
                </a:solidFill>
                <a:latin typeface="微軟正黑體" pitchFamily="34" charset="-120"/>
                <a:ea typeface="微軟正黑體" pitchFamily="34" charset="-120"/>
              </a:rPr>
              <a:t>272</a:t>
            </a:r>
          </a:p>
          <a:p>
            <a:r>
              <a:rPr kumimoji="0" lang="zh-TW" altLang="en-US" sz="2400" dirty="0">
                <a:solidFill>
                  <a:schemeClr val="tx1"/>
                </a:solidFill>
                <a:latin typeface="微軟正黑體" pitchFamily="34" charset="-120"/>
                <a:ea typeface="微軟正黑體" pitchFamily="34" charset="-120"/>
              </a:rPr>
              <a:t>永靖高工  </a:t>
            </a:r>
            <a:r>
              <a:rPr kumimoji="0" lang="en-US" altLang="zh-TW" sz="2400" dirty="0">
                <a:solidFill>
                  <a:schemeClr val="tx1"/>
                </a:solidFill>
                <a:latin typeface="微軟正黑體" pitchFamily="34" charset="-120"/>
                <a:ea typeface="微軟正黑體" pitchFamily="34" charset="-120"/>
              </a:rPr>
              <a:t>240</a:t>
            </a:r>
          </a:p>
          <a:p>
            <a:r>
              <a:rPr lang="zh-TW" altLang="en-US" sz="2400" dirty="0">
                <a:solidFill>
                  <a:schemeClr val="tx1"/>
                </a:solidFill>
                <a:latin typeface="微軟正黑體" pitchFamily="34" charset="-120"/>
                <a:ea typeface="微軟正黑體" pitchFamily="34" charset="-120"/>
              </a:rPr>
              <a:t>二林工商  </a:t>
            </a:r>
            <a:r>
              <a:rPr lang="en-US" altLang="zh-TW" sz="2400" dirty="0">
                <a:solidFill>
                  <a:schemeClr val="tx1"/>
                </a:solidFill>
                <a:latin typeface="微軟正黑體" pitchFamily="34" charset="-120"/>
                <a:ea typeface="微軟正黑體" pitchFamily="34" charset="-120"/>
              </a:rPr>
              <a:t>268</a:t>
            </a:r>
            <a:endParaRPr kumimoji="0" lang="en-US" altLang="zh-TW" sz="2400" dirty="0">
              <a:solidFill>
                <a:schemeClr val="tx1"/>
              </a:solidFill>
              <a:latin typeface="微軟正黑體" pitchFamily="34" charset="-120"/>
              <a:ea typeface="微軟正黑體" pitchFamily="34" charset="-120"/>
            </a:endParaRPr>
          </a:p>
          <a:p>
            <a:endParaRPr kumimoji="0" lang="en-US" altLang="zh-TW" sz="2400" dirty="0">
              <a:solidFill>
                <a:srgbClr val="0070C0"/>
              </a:solidFill>
              <a:latin typeface="微軟正黑體" pitchFamily="34" charset="-120"/>
              <a:ea typeface="微軟正黑體" pitchFamily="34" charset="-120"/>
            </a:endParaRPr>
          </a:p>
        </p:txBody>
      </p:sp>
      <p:sp>
        <p:nvSpPr>
          <p:cNvPr id="10" name="Rectangle 12"/>
          <p:cNvSpPr>
            <a:spLocks noChangeArrowheads="1"/>
          </p:cNvSpPr>
          <p:nvPr/>
        </p:nvSpPr>
        <p:spPr bwMode="auto">
          <a:xfrm>
            <a:off x="5097032" y="1862412"/>
            <a:ext cx="1692820" cy="1982383"/>
          </a:xfrm>
          <a:prstGeom prst="rect">
            <a:avLst/>
          </a:prstGeom>
          <a:noFill/>
          <a:ln w="38100">
            <a:solidFill>
              <a:schemeClr val="accent2"/>
            </a:solidFill>
            <a:miter lim="800000"/>
            <a:headEnd/>
            <a:tailEnd/>
          </a:ln>
        </p:spPr>
        <p:txBody>
          <a:bodyPr wrap="none" anchor="ctr"/>
          <a:lstStyle/>
          <a:p>
            <a:r>
              <a:rPr kumimoji="0" lang="zh-TW" altLang="en-US" sz="2400" dirty="0">
                <a:latin typeface="微軟正黑體" pitchFamily="34" charset="-120"/>
                <a:ea typeface="微軟正黑體" pitchFamily="34" charset="-120"/>
              </a:rPr>
              <a:t>文興 </a:t>
            </a:r>
            <a:r>
              <a:rPr kumimoji="0" lang="en-US" altLang="zh-TW" sz="2400" dirty="0">
                <a:latin typeface="微軟正黑體" pitchFamily="34" charset="-120"/>
                <a:ea typeface="微軟正黑體" pitchFamily="34" charset="-120"/>
              </a:rPr>
              <a:t>110</a:t>
            </a:r>
          </a:p>
          <a:p>
            <a:r>
              <a:rPr kumimoji="0" lang="zh-TW" altLang="en-US" sz="2400" dirty="0">
                <a:solidFill>
                  <a:srgbClr val="002060"/>
                </a:solidFill>
                <a:latin typeface="微軟正黑體" pitchFamily="34" charset="-120"/>
                <a:ea typeface="微軟正黑體" pitchFamily="34" charset="-120"/>
              </a:rPr>
              <a:t>達德 </a:t>
            </a:r>
            <a:r>
              <a:rPr lang="en-US" altLang="zh-TW" sz="2400" dirty="0">
                <a:solidFill>
                  <a:srgbClr val="002060"/>
                </a:solidFill>
                <a:latin typeface="微軟正黑體" pitchFamily="34" charset="-120"/>
                <a:ea typeface="微軟正黑體" pitchFamily="34" charset="-120"/>
              </a:rPr>
              <a:t>351</a:t>
            </a:r>
          </a:p>
          <a:p>
            <a:r>
              <a:rPr kumimoji="0" lang="zh-TW" altLang="en-US" sz="2400" dirty="0">
                <a:solidFill>
                  <a:srgbClr val="002060"/>
                </a:solidFill>
                <a:latin typeface="微軟正黑體" pitchFamily="34" charset="-120"/>
                <a:ea typeface="微軟正黑體" pitchFamily="34" charset="-120"/>
              </a:rPr>
              <a:t>大慶 </a:t>
            </a:r>
            <a:r>
              <a:rPr lang="en-US" altLang="zh-TW" sz="2400" dirty="0">
                <a:solidFill>
                  <a:srgbClr val="002060"/>
                </a:solidFill>
                <a:latin typeface="微軟正黑體" pitchFamily="34" charset="-120"/>
                <a:ea typeface="微軟正黑體" pitchFamily="34" charset="-120"/>
              </a:rPr>
              <a:t>180</a:t>
            </a:r>
          </a:p>
          <a:p>
            <a:r>
              <a:rPr kumimoji="0" lang="zh-TW" altLang="en-US" sz="2400" dirty="0">
                <a:latin typeface="微軟正黑體" pitchFamily="34" charset="-120"/>
                <a:ea typeface="微軟正黑體" pitchFamily="34" charset="-120"/>
              </a:rPr>
              <a:t>正德 </a:t>
            </a:r>
            <a:r>
              <a:rPr kumimoji="0" lang="en-US" altLang="zh-TW" sz="2400" dirty="0">
                <a:latin typeface="微軟正黑體" pitchFamily="34" charset="-120"/>
                <a:ea typeface="微軟正黑體" pitchFamily="34" charset="-120"/>
              </a:rPr>
              <a:t>95</a:t>
            </a:r>
          </a:p>
          <a:p>
            <a:r>
              <a:rPr kumimoji="0" lang="zh-TW" altLang="en-US" sz="2400" dirty="0">
                <a:latin typeface="微軟正黑體" pitchFamily="34" charset="-120"/>
                <a:ea typeface="微軟正黑體" pitchFamily="34" charset="-120"/>
              </a:rPr>
              <a:t>精誠 </a:t>
            </a:r>
            <a:r>
              <a:rPr kumimoji="0" lang="en-US" altLang="zh-TW" sz="2400" dirty="0">
                <a:latin typeface="微軟正黑體" pitchFamily="34" charset="-120"/>
                <a:ea typeface="微軟正黑體" pitchFamily="34" charset="-120"/>
              </a:rPr>
              <a:t>220</a:t>
            </a:r>
          </a:p>
        </p:txBody>
      </p:sp>
      <p:sp>
        <p:nvSpPr>
          <p:cNvPr id="14" name="文字方塊 13"/>
          <p:cNvSpPr txBox="1"/>
          <p:nvPr/>
        </p:nvSpPr>
        <p:spPr>
          <a:xfrm>
            <a:off x="256605" y="6452890"/>
            <a:ext cx="4929271" cy="369332"/>
          </a:xfrm>
          <a:prstGeom prst="rect">
            <a:avLst/>
          </a:prstGeom>
          <a:noFill/>
        </p:spPr>
        <p:txBody>
          <a:bodyPr wrap="square" rtlCol="0">
            <a:spAutoFit/>
          </a:bodyPr>
          <a:lstStyle/>
          <a:p>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名額僅供參考，以當年簡章為主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不含外加名額</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
        <p:nvSpPr>
          <p:cNvPr id="22" name="圓角矩形 21"/>
          <p:cNvSpPr/>
          <p:nvPr/>
        </p:nvSpPr>
        <p:spPr>
          <a:xfrm>
            <a:off x="0" y="15368"/>
            <a:ext cx="9144000" cy="866141"/>
          </a:xfrm>
          <a:prstGeom prst="roundRect">
            <a:avLst/>
          </a:prstGeom>
          <a:solidFill>
            <a:srgbClr val="002060"/>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110</a:t>
            </a:r>
            <a:r>
              <a:rPr kumimoji="0" lang="zh-TW" altLang="en-US" sz="3600" b="1" dirty="0">
                <a:latin typeface="微軟正黑體" pitchFamily="34" charset="-120"/>
                <a:ea typeface="微軟正黑體" pitchFamily="34" charset="-120"/>
              </a:rPr>
              <a:t>年彰化區高中職</a:t>
            </a:r>
            <a:r>
              <a:rPr kumimoji="0" lang="zh-TW" altLang="en-US" sz="3600" b="1" dirty="0">
                <a:solidFill>
                  <a:srgbClr val="FFFF00"/>
                </a:solidFill>
                <a:latin typeface="微軟正黑體" pitchFamily="34" charset="-120"/>
                <a:ea typeface="微軟正黑體" pitchFamily="34" charset="-120"/>
              </a:rPr>
              <a:t>免試入學</a:t>
            </a:r>
            <a:r>
              <a:rPr kumimoji="0" lang="zh-TW" altLang="en-US" sz="3600" b="1" dirty="0">
                <a:latin typeface="微軟正黑體" pitchFamily="34" charset="-120"/>
                <a:ea typeface="微軟正黑體" pitchFamily="34" charset="-120"/>
              </a:rPr>
              <a:t>名額</a:t>
            </a:r>
          </a:p>
        </p:txBody>
      </p:sp>
      <p:sp>
        <p:nvSpPr>
          <p:cNvPr id="2" name="投影片編號版面配置區 1">
            <a:extLst>
              <a:ext uri="{FF2B5EF4-FFF2-40B4-BE49-F238E27FC236}">
                <a16:creationId xmlns:a16="http://schemas.microsoft.com/office/drawing/2014/main" id="{98ECDC26-55F9-430F-86F3-609DA4218E36}"/>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35</a:t>
            </a:fld>
            <a:endParaRPr lang="zh-TW" altLang="en-US">
              <a:solidFill>
                <a:prstClr val="black">
                  <a:tint val="75000"/>
                </a:prstClr>
              </a:solidFill>
            </a:endParaRPr>
          </a:p>
        </p:txBody>
      </p:sp>
      <p:sp>
        <p:nvSpPr>
          <p:cNvPr id="15" name="矩形: 圓角 14">
            <a:extLst>
              <a:ext uri="{FF2B5EF4-FFF2-40B4-BE49-F238E27FC236}">
                <a16:creationId xmlns:a16="http://schemas.microsoft.com/office/drawing/2014/main" id="{8D1FAB8E-5AEE-4BB3-A0FA-5D0105CD8673}"/>
              </a:ext>
            </a:extLst>
          </p:cNvPr>
          <p:cNvSpPr/>
          <p:nvPr/>
        </p:nvSpPr>
        <p:spPr>
          <a:xfrm>
            <a:off x="2721241" y="5577420"/>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b="1" dirty="0">
                <a:solidFill>
                  <a:schemeClr val="bg1"/>
                </a:solidFill>
                <a:latin typeface="微軟正黑體" pitchFamily="34" charset="-120"/>
                <a:ea typeface="微軟正黑體" pitchFamily="34" charset="-120"/>
              </a:rPr>
              <a:t>國立 </a:t>
            </a:r>
            <a:r>
              <a:rPr lang="en-US" altLang="zh-TW" b="1" dirty="0">
                <a:solidFill>
                  <a:schemeClr val="bg1"/>
                </a:solidFill>
                <a:latin typeface="微軟正黑體" pitchFamily="34" charset="-120"/>
                <a:ea typeface="微軟正黑體" pitchFamily="34" charset="-120"/>
              </a:rPr>
              <a:t>4647+</a:t>
            </a:r>
            <a:r>
              <a:rPr lang="zh-TW" altLang="en-US" b="1" dirty="0">
                <a:solidFill>
                  <a:schemeClr val="bg1"/>
                </a:solidFill>
                <a:latin typeface="微軟正黑體" pitchFamily="34" charset="-120"/>
                <a:ea typeface="微軟正黑體" pitchFamily="34" charset="-120"/>
              </a:rPr>
              <a:t>縣立 </a:t>
            </a:r>
            <a:r>
              <a:rPr lang="en-US" altLang="zh-TW" b="1" dirty="0">
                <a:solidFill>
                  <a:schemeClr val="bg1"/>
                </a:solidFill>
                <a:latin typeface="微軟正黑體" pitchFamily="34" charset="-120"/>
                <a:ea typeface="微軟正黑體" pitchFamily="34" charset="-120"/>
              </a:rPr>
              <a:t>420</a:t>
            </a:r>
          </a:p>
          <a:p>
            <a:pPr lvl="0" algn="ctr"/>
            <a:r>
              <a:rPr lang="zh-TW" altLang="en-US" sz="2400" b="1" dirty="0">
                <a:solidFill>
                  <a:schemeClr val="bg1"/>
                </a:solidFill>
                <a:latin typeface="微軟正黑體" pitchFamily="34" charset="-120"/>
                <a:ea typeface="微軟正黑體" pitchFamily="34" charset="-120"/>
              </a:rPr>
              <a:t>共</a:t>
            </a:r>
            <a:r>
              <a:rPr lang="en-US" altLang="zh-TW" sz="2400" b="1" dirty="0">
                <a:solidFill>
                  <a:schemeClr val="bg1"/>
                </a:solidFill>
                <a:latin typeface="微軟正黑體" pitchFamily="34" charset="-120"/>
                <a:ea typeface="微軟正黑體" pitchFamily="34" charset="-120"/>
              </a:rPr>
              <a:t>5067</a:t>
            </a:r>
            <a:endParaRPr lang="zh-TW" altLang="en-US" dirty="0">
              <a:solidFill>
                <a:schemeClr val="bg1"/>
              </a:solidFill>
            </a:endParaRPr>
          </a:p>
        </p:txBody>
      </p:sp>
      <p:sp>
        <p:nvSpPr>
          <p:cNvPr id="16" name="矩形: 圓角 15">
            <a:extLst>
              <a:ext uri="{FF2B5EF4-FFF2-40B4-BE49-F238E27FC236}">
                <a16:creationId xmlns:a16="http://schemas.microsoft.com/office/drawing/2014/main" id="{C231599E-EA68-4ABE-8B26-6571E421184A}"/>
              </a:ext>
            </a:extLst>
          </p:cNvPr>
          <p:cNvSpPr/>
          <p:nvPr/>
        </p:nvSpPr>
        <p:spPr>
          <a:xfrm>
            <a:off x="5008307" y="3926829"/>
            <a:ext cx="1584749" cy="492685"/>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私立</a:t>
            </a:r>
            <a:r>
              <a:rPr lang="en-US" altLang="zh-TW" sz="2400" b="1" dirty="0">
                <a:solidFill>
                  <a:schemeClr val="bg1"/>
                </a:solidFill>
                <a:latin typeface="微軟正黑體" pitchFamily="34" charset="-120"/>
                <a:ea typeface="微軟正黑體" pitchFamily="34" charset="-120"/>
              </a:rPr>
              <a:t>956</a:t>
            </a:r>
          </a:p>
        </p:txBody>
      </p:sp>
      <p:sp>
        <p:nvSpPr>
          <p:cNvPr id="17" name="矩形: 圓角 16">
            <a:extLst>
              <a:ext uri="{FF2B5EF4-FFF2-40B4-BE49-F238E27FC236}">
                <a16:creationId xmlns:a16="http://schemas.microsoft.com/office/drawing/2014/main" id="{FB898302-4351-408A-AFA1-B62DF094378B}"/>
              </a:ext>
            </a:extLst>
          </p:cNvPr>
          <p:cNvSpPr/>
          <p:nvPr/>
        </p:nvSpPr>
        <p:spPr>
          <a:xfrm>
            <a:off x="7039877" y="3424821"/>
            <a:ext cx="1879170" cy="994693"/>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400" b="1" dirty="0">
                <a:solidFill>
                  <a:schemeClr val="bg1"/>
                </a:solidFill>
                <a:latin typeface="微軟正黑體" pitchFamily="34" charset="-120"/>
                <a:ea typeface="微軟正黑體" pitchFamily="34" charset="-120"/>
              </a:rPr>
              <a:t>進修學校</a:t>
            </a:r>
            <a:r>
              <a:rPr lang="en-US" altLang="zh-TW" sz="2400" b="1" dirty="0">
                <a:solidFill>
                  <a:schemeClr val="bg1"/>
                </a:solidFill>
                <a:latin typeface="微軟正黑體" pitchFamily="34" charset="-120"/>
                <a:ea typeface="微軟正黑體" pitchFamily="34" charset="-120"/>
              </a:rPr>
              <a:t>733</a:t>
            </a:r>
          </a:p>
        </p:txBody>
      </p:sp>
      <p:sp>
        <p:nvSpPr>
          <p:cNvPr id="18" name="矩形: 圓角 17">
            <a:extLst>
              <a:ext uri="{FF2B5EF4-FFF2-40B4-BE49-F238E27FC236}">
                <a16:creationId xmlns:a16="http://schemas.microsoft.com/office/drawing/2014/main" id="{A2EFFFCE-8D14-4692-8CB0-975A7ABB25DC}"/>
              </a:ext>
            </a:extLst>
          </p:cNvPr>
          <p:cNvSpPr/>
          <p:nvPr/>
        </p:nvSpPr>
        <p:spPr>
          <a:xfrm>
            <a:off x="6286837" y="5577419"/>
            <a:ext cx="2666325" cy="696897"/>
          </a:xfrm>
          <a:prstGeom prst="round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2800" b="1" dirty="0">
                <a:solidFill>
                  <a:schemeClr val="bg1"/>
                </a:solidFill>
                <a:latin typeface="微軟正黑體" pitchFamily="34" charset="-120"/>
                <a:ea typeface="微軟正黑體" pitchFamily="34" charset="-120"/>
              </a:rPr>
              <a:t>總名額</a:t>
            </a:r>
            <a:r>
              <a:rPr lang="en-US" altLang="zh-TW" sz="3600" b="1" dirty="0">
                <a:solidFill>
                  <a:schemeClr val="bg1"/>
                </a:solidFill>
                <a:latin typeface="微軟正黑體" pitchFamily="34" charset="-120"/>
                <a:ea typeface="微軟正黑體" pitchFamily="34" charset="-120"/>
              </a:rPr>
              <a:t>6756</a:t>
            </a:r>
            <a:endParaRPr lang="zh-TW" altLang="en-US" sz="2800" dirty="0">
              <a:solidFill>
                <a:schemeClr val="bg1"/>
              </a:solidFill>
            </a:endParaRPr>
          </a:p>
        </p:txBody>
      </p:sp>
      <p:sp>
        <p:nvSpPr>
          <p:cNvPr id="5" name="箭號: 向右 4">
            <a:extLst>
              <a:ext uri="{FF2B5EF4-FFF2-40B4-BE49-F238E27FC236}">
                <a16:creationId xmlns:a16="http://schemas.microsoft.com/office/drawing/2014/main" id="{5901AFED-ADC7-499F-BED5-AE25876A8EDD}"/>
              </a:ext>
            </a:extLst>
          </p:cNvPr>
          <p:cNvSpPr/>
          <p:nvPr/>
        </p:nvSpPr>
        <p:spPr>
          <a:xfrm>
            <a:off x="5508104" y="5805264"/>
            <a:ext cx="720080" cy="360040"/>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箭號: 向下 8">
            <a:extLst>
              <a:ext uri="{FF2B5EF4-FFF2-40B4-BE49-F238E27FC236}">
                <a16:creationId xmlns:a16="http://schemas.microsoft.com/office/drawing/2014/main" id="{7E9A6F7F-5105-42B2-89B9-AF76F62971DE}"/>
              </a:ext>
            </a:extLst>
          </p:cNvPr>
          <p:cNvSpPr/>
          <p:nvPr/>
        </p:nvSpPr>
        <p:spPr>
          <a:xfrm>
            <a:off x="7668344" y="4509120"/>
            <a:ext cx="432048" cy="98626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箭號: 向右 10">
            <a:extLst>
              <a:ext uri="{FF2B5EF4-FFF2-40B4-BE49-F238E27FC236}">
                <a16:creationId xmlns:a16="http://schemas.microsoft.com/office/drawing/2014/main" id="{A8297903-6A8F-44F2-9A1C-C466D8CA19EB}"/>
              </a:ext>
            </a:extLst>
          </p:cNvPr>
          <p:cNvSpPr/>
          <p:nvPr/>
        </p:nvSpPr>
        <p:spPr>
          <a:xfrm rot="2972460">
            <a:off x="5915897" y="4834479"/>
            <a:ext cx="1009738" cy="402179"/>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477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476150700"/>
              </p:ext>
            </p:extLst>
          </p:nvPr>
        </p:nvGraphicFramePr>
        <p:xfrm>
          <a:off x="179512" y="1164144"/>
          <a:ext cx="6048672" cy="5522400"/>
        </p:xfrm>
        <a:graphic>
          <a:graphicData uri="http://schemas.openxmlformats.org/drawingml/2006/table">
            <a:tbl>
              <a:tblPr/>
              <a:tblGrid>
                <a:gridCol w="93610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tblGrid>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群科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志願序積分</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9CDE5"/>
                    </a:solidFill>
                  </a:tcPr>
                </a:tc>
                <a:extLst>
                  <a:ext uri="{0D108BD9-81ED-4DB2-BD59-A6C34878D82A}">
                    <a16:rowId xmlns:a16="http://schemas.microsoft.com/office/drawing/2014/main" val="1000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rPr>
                        <a:t>1-1</a:t>
                      </a:r>
                      <a:endParaRPr kumimoji="0" lang="zh-TW" altLang="zh-TW" sz="2000" b="0" i="0" u="none" strike="noStrike" cap="none" normalizeH="0" baseline="0" dirty="0">
                        <a:ln>
                          <a:noFill/>
                        </a:ln>
                        <a:solidFill>
                          <a:srgbClr val="000000"/>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H</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普通科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rPr>
                        <a:t>2-1</a:t>
                      </a:r>
                      <a:endParaRPr kumimoji="0" lang="zh-TW" altLang="zh-TW" sz="2000" b="1" i="0" u="none" strike="noStrike" cap="none" normalizeH="0" baseline="0" dirty="0">
                        <a:ln>
                          <a:noFill/>
                        </a:ln>
                        <a:solidFill>
                          <a:srgbClr val="000000"/>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鑄造科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2-3</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機電科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2-4</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t="100000" r="100000"/>
                      </a:path>
                      <a:tileRect l="-100000" b="-100000"/>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機械木模科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3-1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endParaRPr kumimoji="0" lang="en-US" altLang="zh-TW" sz="20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4-1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資訊科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5-1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en-US" altLang="zh-TW" sz="2000" dirty="0">
                          <a:latin typeface="微軟正黑體" panose="020B0604030504040204" pitchFamily="34" charset="-120"/>
                          <a:ea typeface="微軟正黑體" panose="020B0604030504040204" pitchFamily="34" charset="-120"/>
                        </a:rPr>
                        <a:t>  C</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電機與電子群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r>
                        <a:rPr kumimoji="0" lang="zh-TW" altLang="en-US" sz="2000" b="0" i="0" u="none" strike="noStrike" cap="none" normalizeH="0" baseline="0" dirty="0">
                          <a:ln>
                            <a:noFill/>
                          </a:ln>
                          <a:solidFill>
                            <a:srgbClr val="FF0000"/>
                          </a:solidFill>
                          <a:effectLst/>
                          <a:latin typeface="微軟正黑體" pitchFamily="34" charset="-120"/>
                          <a:ea typeface="微軟正黑體" pitchFamily="34" charset="-120"/>
                        </a:rPr>
                        <a:t>  </a:t>
                      </a:r>
                      <a:endParaRPr kumimoji="0" lang="zh-TW" altLang="zh-TW" sz="2000" b="0" i="0" u="none" strike="noStrike" cap="none" normalizeH="0" baseline="0" dirty="0">
                        <a:ln>
                          <a:noFill/>
                        </a:ln>
                        <a:solidFill>
                          <a:srgbClr val="FF0000"/>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6-1</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園藝科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6-2</a:t>
                      </a:r>
                      <a:endParaRPr kumimoji="0" lang="zh-TW" altLang="zh-TW" sz="2000" b="1" i="0" u="none" strike="noStrike" cap="none" normalizeH="0" baseline="0" dirty="0">
                        <a:ln>
                          <a:noFill/>
                        </a:ln>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B</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農場經營科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農業群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30003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7-1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化工科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化工群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9999"/>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19-1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  D</a:t>
                      </a:r>
                      <a:r>
                        <a:rPr lang="zh-TW" altLang="en-US" sz="2000" dirty="0">
                          <a:latin typeface="微軟正黑體" panose="020B0604030504040204" pitchFamily="34" charset="-120"/>
                          <a:ea typeface="微軟正黑體" panose="020B0604030504040204" pitchFamily="34" charset="-120"/>
                        </a:rPr>
                        <a:t>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電子科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電機與電子群</a:t>
                      </a:r>
                      <a:endParaRPr lang="zh-TW" altLang="en-US" sz="2000" dirty="0">
                        <a:solidFill>
                          <a:schemeClr val="tx1"/>
                        </a:solidFill>
                        <a:effectLst/>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20-1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汽車科</a:t>
                      </a:r>
                      <a:endParaRPr lang="zh-TW" altLang="en-US" sz="2000" dirty="0">
                        <a:latin typeface="微軟正黑體" panose="020B0604030504040204" pitchFamily="34" charset="-120"/>
                        <a:ea typeface="微軟正黑體" panose="020B0604030504040204"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algn="l"/>
                      <a:r>
                        <a:rPr lang="zh-TW" altLang="en-US" sz="2000" dirty="0">
                          <a:latin typeface="微軟正黑體" panose="020B0604030504040204" pitchFamily="34" charset="-120"/>
                          <a:ea typeface="微軟正黑體" panose="020B0604030504040204" pitchFamily="34" charset="-120"/>
                        </a:rPr>
                        <a:t> 動力機械群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45</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36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1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21-1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土木與建築群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6"/>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22-1</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E</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校</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機械科</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 機械群</a:t>
                      </a: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44</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7"/>
                  </a:ext>
                </a:extLst>
              </a:tr>
              <a:tr h="30003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outerShdw blurRad="38100" dist="38100" dir="2700000" algn="tl">
                            <a:srgbClr val="FFFFFF"/>
                          </a:outerShdw>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             :</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zh-TW"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17780" marR="177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8"/>
                  </a:ext>
                </a:extLst>
              </a:tr>
            </a:tbl>
          </a:graphicData>
        </a:graphic>
      </p:graphicFrame>
      <p:sp>
        <p:nvSpPr>
          <p:cNvPr id="12" name="標題 1"/>
          <p:cNvSpPr txBox="1">
            <a:spLocks/>
          </p:cNvSpPr>
          <p:nvPr/>
        </p:nvSpPr>
        <p:spPr bwMode="auto">
          <a:xfrm>
            <a:off x="10344" y="0"/>
            <a:ext cx="9133656" cy="844203"/>
          </a:xfrm>
          <a:prstGeom prst="rect">
            <a:avLst/>
          </a:prstGeom>
          <a:solidFill>
            <a:srgbClr val="002060"/>
          </a:solidFill>
          <a:ln>
            <a:noFill/>
          </a:ln>
          <a:extLst/>
        </p:spPr>
        <p:txBody>
          <a:bodyPr vert="horz" wrap="square" lIns="91440" tIns="45720" rIns="91440" bIns="45720" numCol="1" anchor="b"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110</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志願序計分方式說明</a:t>
            </a:r>
            <a:r>
              <a:rPr kumimoji="1" lang="zh-TW" altLang="en-US" dirty="0">
                <a:solidFill>
                  <a:schemeClr val="bg1"/>
                </a:solidFill>
                <a:latin typeface="微軟正黑體" pitchFamily="34" charset="-120"/>
                <a:ea typeface="微軟正黑體" pitchFamily="34" charset="-120"/>
              </a:rPr>
              <a:t> </a:t>
            </a:r>
          </a:p>
        </p:txBody>
      </p:sp>
      <p:sp>
        <p:nvSpPr>
          <p:cNvPr id="13" name="矩形 12"/>
          <p:cNvSpPr/>
          <p:nvPr/>
        </p:nvSpPr>
        <p:spPr>
          <a:xfrm>
            <a:off x="6359860" y="1151073"/>
            <a:ext cx="2604628" cy="557040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 連續選填同校同職群 </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者皆計為同一志願序</a:t>
            </a:r>
            <a:endParaRPr lang="en-US" altLang="zh-TW" b="1" dirty="0">
              <a:latin typeface="微軟正黑體" panose="020B0604030504040204" pitchFamily="34" charset="-120"/>
              <a:ea typeface="微軟正黑體" panose="020B0604030504040204" pitchFamily="34" charset="-120"/>
            </a:endParaRPr>
          </a:p>
          <a:p>
            <a:pPr>
              <a:lnSpc>
                <a:spcPts val="2000"/>
              </a:lnSpc>
            </a:pPr>
            <a:r>
              <a:rPr lang="zh-TW" altLang="en-US" b="1" dirty="0">
                <a:latin typeface="微軟正黑體" panose="020B0604030504040204" pitchFamily="34" charset="-120"/>
                <a:ea typeface="微軟正黑體" panose="020B0604030504040204" pitchFamily="34" charset="-120"/>
              </a:rPr>
              <a:t>    積分。</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 第</a:t>
            </a:r>
            <a:r>
              <a:rPr lang="en-US" altLang="zh-TW" b="1" dirty="0">
                <a:latin typeface="微軟正黑體" panose="020B0604030504040204" pitchFamily="34" charset="-120"/>
                <a:ea typeface="微軟正黑體" panose="020B0604030504040204" pitchFamily="34" charset="-120"/>
              </a:rPr>
              <a:t>1-20</a:t>
            </a:r>
            <a:r>
              <a:rPr lang="zh-TW" altLang="en-US" b="1" dirty="0">
                <a:latin typeface="微軟正黑體" panose="020B0604030504040204" pitchFamily="34" charset="-120"/>
                <a:ea typeface="微軟正黑體" panose="020B0604030504040204" pitchFamily="34" charset="-120"/>
              </a:rPr>
              <a:t>志願序積分</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均為</a:t>
            </a:r>
            <a:r>
              <a:rPr lang="en-US" altLang="zh-TW" b="1" dirty="0">
                <a:latin typeface="微軟正黑體" panose="020B0604030504040204" pitchFamily="34" charset="-120"/>
                <a:ea typeface="微軟正黑體" panose="020B0604030504040204" pitchFamily="34" charset="-120"/>
              </a:rPr>
              <a:t>45</a:t>
            </a:r>
            <a:r>
              <a:rPr lang="zh-TW" altLang="en-US" b="1" dirty="0">
                <a:latin typeface="微軟正黑體" panose="020B0604030504040204" pitchFamily="34" charset="-120"/>
                <a:ea typeface="微軟正黑體" panose="020B0604030504040204" pitchFamily="34" charset="-120"/>
              </a:rPr>
              <a:t>分，第</a:t>
            </a:r>
            <a:r>
              <a:rPr lang="en-US" altLang="zh-TW" b="1" dirty="0">
                <a:latin typeface="微軟正黑體" panose="020B0604030504040204" pitchFamily="34" charset="-120"/>
                <a:ea typeface="微軟正黑體" panose="020B0604030504040204" pitchFamily="34" charset="-120"/>
              </a:rPr>
              <a:t>21</a:t>
            </a:r>
            <a:r>
              <a:rPr lang="zh-TW" altLang="en-US" b="1" dirty="0">
                <a:latin typeface="微軟正黑體" panose="020B0604030504040204" pitchFamily="34" charset="-120"/>
                <a:ea typeface="微軟正黑體" panose="020B0604030504040204" pitchFamily="34" charset="-120"/>
              </a:rPr>
              <a:t>志</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願序以後均為</a:t>
            </a:r>
            <a:r>
              <a:rPr lang="en-US" altLang="zh-TW" b="1" dirty="0">
                <a:latin typeface="微軟正黑體" panose="020B0604030504040204" pitchFamily="34" charset="-120"/>
                <a:ea typeface="微軟正黑體" panose="020B0604030504040204" pitchFamily="34" charset="-120"/>
              </a:rPr>
              <a:t>44</a:t>
            </a:r>
            <a:r>
              <a:rPr lang="zh-TW" altLang="en-US" b="1" dirty="0">
                <a:latin typeface="微軟正黑體" panose="020B0604030504040204" pitchFamily="34" charset="-120"/>
                <a:ea typeface="微軟正黑體" panose="020B0604030504040204" pitchFamily="34" charset="-120"/>
              </a:rPr>
              <a:t>分。</a:t>
            </a:r>
          </a:p>
          <a:p>
            <a:pPr>
              <a:lnSpc>
                <a:spcPts val="2000"/>
              </a:lnSpc>
            </a:pPr>
            <a:endParaRPr lang="zh-TW" altLang="en-US"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志願序至少選填</a:t>
            </a:r>
            <a:r>
              <a:rPr lang="en-US" altLang="zh-TW" b="1" dirty="0">
                <a:latin typeface="微軟正黑體" panose="020B0604030504040204" pitchFamily="34" charset="-120"/>
                <a:ea typeface="微軟正黑體" panose="020B0604030504040204" pitchFamily="34" charset="-120"/>
              </a:rPr>
              <a:t>40</a:t>
            </a:r>
            <a:r>
              <a:rPr lang="zh-TW" altLang="en-US" b="1" dirty="0">
                <a:latin typeface="微軟正黑體" panose="020B0604030504040204" pitchFamily="34" charset="-120"/>
                <a:ea typeface="微軟正黑體" panose="020B0604030504040204" pitchFamily="34" charset="-120"/>
              </a:rPr>
              <a:t>個</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以上</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教育處規定</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r>
              <a:rPr lang="en-US" altLang="zh-TW" b="1" dirty="0">
                <a:latin typeface="微軟正黑體" panose="020B0604030504040204" pitchFamily="34" charset="-120"/>
                <a:ea typeface="微軟正黑體" panose="020B0604030504040204" pitchFamily="34" charset="-120"/>
              </a:rPr>
              <a:t/>
            </a:r>
            <a:br>
              <a:rPr lang="en-US" altLang="zh-TW" b="1" dirty="0">
                <a:latin typeface="微軟正黑體" panose="020B0604030504040204" pitchFamily="34" charset="-120"/>
                <a:ea typeface="微軟正黑體" panose="020B0604030504040204" pitchFamily="34" charset="-120"/>
              </a:rPr>
            </a:br>
            <a:r>
              <a:rPr lang="zh-TW" altLang="en-US" b="1" dirty="0">
                <a:latin typeface="微軟正黑體" panose="020B0604030504040204" pitchFamily="34" charset="-120"/>
                <a:ea typeface="微軟正黑體" panose="020B0604030504040204" pitchFamily="34" charset="-120"/>
              </a:rPr>
              <a:t>    避免高分落榜。</a:t>
            </a:r>
            <a:endParaRPr lang="en-US" altLang="zh-TW" b="1" dirty="0">
              <a:latin typeface="微軟正黑體" panose="020B0604030504040204" pitchFamily="34" charset="-120"/>
              <a:ea typeface="微軟正黑體" panose="020B0604030504040204" pitchFamily="34" charset="-120"/>
            </a:endParaRPr>
          </a:p>
          <a:p>
            <a:pPr>
              <a:lnSpc>
                <a:spcPts val="2000"/>
              </a:lnSpc>
            </a:pPr>
            <a:endParaRPr lang="en-US" altLang="zh-TW" b="1" dirty="0">
              <a:latin typeface="微軟正黑體" panose="020B0604030504040204" pitchFamily="34" charset="-120"/>
              <a:ea typeface="微軟正黑體" panose="020B0604030504040204" pitchFamily="34" charset="-120"/>
            </a:endParaRPr>
          </a:p>
          <a:p>
            <a:pPr>
              <a:lnSpc>
                <a:spcPts val="2000"/>
              </a:lnSpc>
            </a:pP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同分比序第</a:t>
            </a: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項比</a:t>
            </a:r>
          </a:p>
          <a:p>
            <a:pPr>
              <a:lnSpc>
                <a:spcPts val="2000"/>
              </a:lnSpc>
            </a:pPr>
            <a:r>
              <a:rPr lang="zh-TW" altLang="en-US" b="1" dirty="0">
                <a:latin typeface="微軟正黑體" panose="020B0604030504040204" pitchFamily="34" charset="-120"/>
                <a:ea typeface="微軟正黑體" panose="020B0604030504040204" pitchFamily="34" charset="-120"/>
              </a:rPr>
              <a:t>   志願序，例如</a:t>
            </a:r>
            <a:r>
              <a:rPr lang="en-US" altLang="zh-TW" b="1" dirty="0">
                <a:latin typeface="微軟正黑體" panose="020B0604030504040204" pitchFamily="34" charset="-120"/>
                <a:ea typeface="微軟正黑體" panose="020B0604030504040204" pitchFamily="34" charset="-120"/>
              </a:rPr>
              <a:t>:</a:t>
            </a:r>
          </a:p>
          <a:p>
            <a:pPr>
              <a:lnSpc>
                <a:spcPts val="2000"/>
              </a:lnSpc>
            </a:pPr>
            <a:r>
              <a:rPr lang="en-US" altLang="zh-TW" b="1" dirty="0">
                <a:latin typeface="微軟正黑體" panose="020B0604030504040204" pitchFamily="34" charset="-120"/>
                <a:ea typeface="微軟正黑體" panose="020B0604030504040204" pitchFamily="34" charset="-120"/>
              </a:rPr>
              <a:t>   (1-1)&gt;(2-1)</a:t>
            </a:r>
          </a:p>
          <a:p>
            <a:pPr>
              <a:lnSpc>
                <a:spcPts val="2000"/>
              </a:lnSpc>
            </a:pPr>
            <a:r>
              <a:rPr lang="en-US" altLang="zh-TW" b="1" dirty="0">
                <a:latin typeface="微軟正黑體" panose="020B0604030504040204" pitchFamily="34" charset="-120"/>
                <a:ea typeface="微軟正黑體" panose="020B0604030504040204" pitchFamily="34" charset="-120"/>
              </a:rPr>
              <a:t>   (2-1)&gt;(2-2)&gt;(2-3)</a:t>
            </a:r>
          </a:p>
          <a:p>
            <a:pPr>
              <a:lnSpc>
                <a:spcPts val="2000"/>
              </a:lnSpc>
            </a:pPr>
            <a:r>
              <a:rPr lang="en-US" altLang="zh-TW" b="1" dirty="0">
                <a:latin typeface="微軟正黑體" panose="020B0604030504040204" pitchFamily="34" charset="-120"/>
                <a:ea typeface="微軟正黑體" panose="020B0604030504040204" pitchFamily="34" charset="-120"/>
              </a:rPr>
              <a:t> </a:t>
            </a:r>
            <a:endParaRPr lang="zh-TW" altLang="en-US" sz="2000" b="1" dirty="0">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BDC06887-9071-47DA-8999-333B57DF3E3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36</a:t>
            </a:fld>
            <a:endParaRPr lang="zh-TW" altLang="en-US">
              <a:solidFill>
                <a:prstClr val="black">
                  <a:tint val="75000"/>
                </a:prstClr>
              </a:solidFill>
            </a:endParaRPr>
          </a:p>
        </p:txBody>
      </p:sp>
    </p:spTree>
    <p:extLst>
      <p:ext uri="{BB962C8B-B14F-4D97-AF65-F5344CB8AC3E}">
        <p14:creationId xmlns:p14="http://schemas.microsoft.com/office/powerpoint/2010/main" val="3286924024"/>
      </p:ext>
    </p:extLst>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0" y="-12379"/>
            <a:ext cx="9144000" cy="849091"/>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kumimoji="1" lang="en-US" altLang="zh-TW" b="1" dirty="0">
                <a:solidFill>
                  <a:schemeClr val="bg1"/>
                </a:solidFill>
                <a:latin typeface="微軟正黑體" pitchFamily="34" charset="-120"/>
                <a:ea typeface="微軟正黑體" pitchFamily="34" charset="-120"/>
              </a:rPr>
              <a:t>110</a:t>
            </a:r>
            <a:r>
              <a:rPr kumimoji="1" lang="zh-TW" altLang="en-US" b="1" dirty="0">
                <a:solidFill>
                  <a:schemeClr val="bg1"/>
                </a:solidFill>
                <a:latin typeface="微軟正黑體" pitchFamily="34" charset="-120"/>
                <a:ea typeface="微軟正黑體" pitchFamily="34" charset="-120"/>
              </a:rPr>
              <a:t>年免試入學</a:t>
            </a:r>
            <a:r>
              <a:rPr kumimoji="1" lang="en-US" altLang="zh-TW" b="1" dirty="0">
                <a:solidFill>
                  <a:schemeClr val="bg1"/>
                </a:solidFill>
                <a:latin typeface="微軟正黑體" pitchFamily="34" charset="-120"/>
                <a:ea typeface="微軟正黑體" pitchFamily="34" charset="-120"/>
              </a:rPr>
              <a:t>-</a:t>
            </a:r>
            <a:r>
              <a:rPr kumimoji="1" lang="zh-TW" altLang="en-US" b="1" dirty="0">
                <a:solidFill>
                  <a:schemeClr val="bg1"/>
                </a:solidFill>
                <a:latin typeface="微軟正黑體" pitchFamily="34" charset="-120"/>
                <a:ea typeface="微軟正黑體" pitchFamily="34" charset="-120"/>
              </a:rPr>
              <a:t>錄取方式說明</a:t>
            </a:r>
            <a:r>
              <a:rPr kumimoji="1" lang="zh-TW" altLang="en-US" dirty="0">
                <a:solidFill>
                  <a:schemeClr val="bg1"/>
                </a:solidFill>
                <a:latin typeface="微軟正黑體" pitchFamily="34" charset="-120"/>
                <a:ea typeface="微軟正黑體" pitchFamily="34" charset="-120"/>
              </a:rPr>
              <a:t> </a:t>
            </a:r>
          </a:p>
        </p:txBody>
      </p:sp>
      <p:sp>
        <p:nvSpPr>
          <p:cNvPr id="103" name="內容版面配置區 2"/>
          <p:cNvSpPr>
            <a:spLocks/>
          </p:cNvSpPr>
          <p:nvPr/>
        </p:nvSpPr>
        <p:spPr bwMode="auto">
          <a:xfrm>
            <a:off x="468313" y="1310142"/>
            <a:ext cx="822960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報名人數未超過招生人數時，則全部錄取</a:t>
            </a:r>
            <a:r>
              <a:rPr kumimoji="0" lang="en-US" altLang="zh-TW" sz="2800" b="1" dirty="0">
                <a:solidFill>
                  <a:srgbClr val="002060"/>
                </a:solidFill>
                <a:latin typeface="微軟正黑體" pitchFamily="34" charset="-120"/>
                <a:ea typeface="微軟正黑體" pitchFamily="34" charset="-120"/>
              </a:rPr>
              <a:t/>
            </a:r>
            <a:br>
              <a:rPr kumimoji="0" lang="en-US" altLang="zh-TW" sz="2800" b="1" dirty="0">
                <a:solidFill>
                  <a:srgbClr val="002060"/>
                </a:solidFill>
                <a:latin typeface="微軟正黑體" pitchFamily="34" charset="-120"/>
                <a:ea typeface="微軟正黑體" pitchFamily="34" charset="-120"/>
              </a:rPr>
            </a:br>
            <a:r>
              <a:rPr kumimoji="0" lang="zh-TW" altLang="en-US" sz="2800" b="1" dirty="0">
                <a:solidFill>
                  <a:srgbClr val="002060"/>
                </a:solidFill>
                <a:latin typeface="微軟正黑體" pitchFamily="34" charset="-120"/>
                <a:ea typeface="微軟正黑體" pitchFamily="34" charset="-120"/>
              </a:rPr>
              <a:t>報名人數</a:t>
            </a:r>
            <a:r>
              <a:rPr lang="zh-TW" altLang="en-US" sz="2800" b="1" dirty="0">
                <a:solidFill>
                  <a:srgbClr val="002060"/>
                </a:solidFill>
                <a:latin typeface="微軟正黑體" pitchFamily="34" charset="-120"/>
                <a:ea typeface="微軟正黑體" pitchFamily="34" charset="-120"/>
              </a:rPr>
              <a:t>超過</a:t>
            </a:r>
            <a:r>
              <a:rPr kumimoji="0" lang="zh-TW" altLang="en-US" sz="2800" b="1" dirty="0">
                <a:solidFill>
                  <a:srgbClr val="002060"/>
                </a:solidFill>
                <a:latin typeface="微軟正黑體" pitchFamily="34" charset="-120"/>
                <a:ea typeface="微軟正黑體" pitchFamily="34" charset="-120"/>
              </a:rPr>
              <a:t>招生人數時，則進行超額比序</a:t>
            </a:r>
          </a:p>
        </p:txBody>
      </p:sp>
      <p:sp>
        <p:nvSpPr>
          <p:cNvPr id="104" name="內容版面配置區 2"/>
          <p:cNvSpPr>
            <a:spLocks/>
          </p:cNvSpPr>
          <p:nvPr/>
        </p:nvSpPr>
        <p:spPr bwMode="auto">
          <a:xfrm>
            <a:off x="468312" y="2276872"/>
            <a:ext cx="856818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Blip>
                <a:blip r:embed="rId2"/>
              </a:buBlip>
            </a:pPr>
            <a:r>
              <a:rPr kumimoji="0" lang="zh-TW" altLang="en-US" sz="2800" b="1" dirty="0">
                <a:solidFill>
                  <a:srgbClr val="002060"/>
                </a:solidFill>
                <a:latin typeface="微軟正黑體" pitchFamily="34" charset="-120"/>
                <a:ea typeface="微軟正黑體" pitchFamily="34" charset="-120"/>
              </a:rPr>
              <a:t>超額比序先比</a:t>
            </a:r>
            <a:r>
              <a:rPr lang="zh-TW" altLang="en-US" sz="2800" b="1" dirty="0">
                <a:solidFill>
                  <a:srgbClr val="C00000"/>
                </a:solidFill>
                <a:effectLst>
                  <a:outerShdw blurRad="38100" dist="38100" dir="2700000" algn="tl">
                    <a:srgbClr val="000000">
                      <a:alpha val="43137"/>
                    </a:srgbClr>
                  </a:outerShdw>
                </a:effectLst>
                <a:latin typeface="微軟正黑體" pitchFamily="34" charset="-120"/>
                <a:ea typeface="微軟正黑體" pitchFamily="34" charset="-120"/>
              </a:rPr>
              <a:t>總積分</a:t>
            </a:r>
            <a:r>
              <a:rPr lang="zh-TW" altLang="en-US" sz="2800" b="1" dirty="0">
                <a:solidFill>
                  <a:srgbClr val="002060"/>
                </a:solidFill>
                <a:latin typeface="微軟正黑體" pitchFamily="34" charset="-120"/>
                <a:ea typeface="微軟正黑體" pitchFamily="34" charset="-120"/>
              </a:rPr>
              <a:t>，再配合學生選填之志願進行比序分發，若總積分相同則進行同</a:t>
            </a:r>
            <a:r>
              <a:rPr kumimoji="0" lang="zh-TW" altLang="en-US" sz="2800" b="1" dirty="0">
                <a:solidFill>
                  <a:srgbClr val="002060"/>
                </a:solidFill>
                <a:latin typeface="微軟正黑體" pitchFamily="34" charset="-120"/>
                <a:ea typeface="微軟正黑體" pitchFamily="34" charset="-120"/>
              </a:rPr>
              <a:t>分比序</a:t>
            </a:r>
            <a:r>
              <a:rPr kumimoji="0" lang="en-US" altLang="zh-TW" sz="2800" b="1" dirty="0">
                <a:solidFill>
                  <a:srgbClr val="002060"/>
                </a:solidFill>
                <a:latin typeface="微軟正黑體" pitchFamily="34" charset="-120"/>
                <a:ea typeface="微軟正黑體" pitchFamily="34" charset="-120"/>
              </a:rPr>
              <a:t>(</a:t>
            </a:r>
            <a:r>
              <a:rPr kumimoji="0" lang="zh-TW" altLang="en-US" sz="2800" b="1" dirty="0">
                <a:solidFill>
                  <a:srgbClr val="002060"/>
                </a:solidFill>
                <a:latin typeface="微軟正黑體" pitchFamily="34" charset="-120"/>
                <a:ea typeface="微軟正黑體" pitchFamily="34" charset="-120"/>
              </a:rPr>
              <a:t>順序如下</a:t>
            </a:r>
            <a:r>
              <a:rPr kumimoji="0" lang="en-US" altLang="zh-TW" sz="2800" b="1" dirty="0">
                <a:solidFill>
                  <a:srgbClr val="002060"/>
                </a:solidFill>
                <a:latin typeface="微軟正黑體" pitchFamily="34" charset="-120"/>
                <a:ea typeface="微軟正黑體" pitchFamily="34" charset="-120"/>
              </a:rPr>
              <a:t>)</a:t>
            </a: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lang="en-US" altLang="zh-TW" sz="2800" b="1" dirty="0">
              <a:solidFill>
                <a:schemeClr val="hlink"/>
              </a:solidFill>
              <a:latin typeface="微軟正黑體" pitchFamily="34" charset="-120"/>
              <a:ea typeface="微軟正黑體" pitchFamily="34" charset="-120"/>
            </a:endParaRPr>
          </a:p>
          <a:p>
            <a:pPr marL="342900" indent="-342900">
              <a:lnSpc>
                <a:spcPct val="90000"/>
              </a:lnSpc>
              <a:spcBef>
                <a:spcPct val="20000"/>
              </a:spcBef>
              <a:buFontTx/>
              <a:buBlip>
                <a:blip r:embed="rId2"/>
              </a:buBlip>
            </a:pPr>
            <a:endParaRPr kumimoji="0" lang="en-US" altLang="zh-TW" sz="2800" b="1" dirty="0">
              <a:solidFill>
                <a:schemeClr val="hlink"/>
              </a:solidFill>
              <a:latin typeface="微軟正黑體" pitchFamily="34" charset="-120"/>
              <a:ea typeface="微軟正黑體" pitchFamily="34" charset="-120"/>
            </a:endParaRPr>
          </a:p>
          <a:p>
            <a:pPr algn="ctr">
              <a:lnSpc>
                <a:spcPct val="90000"/>
              </a:lnSpc>
              <a:spcBef>
                <a:spcPct val="20000"/>
              </a:spcBef>
            </a:pPr>
            <a:r>
              <a:rPr kumimoji="0" lang="zh-TW" altLang="en-US" sz="2800" b="1" dirty="0">
                <a:latin typeface="微軟正黑體" pitchFamily="34" charset="-120"/>
                <a:ea typeface="微軟正黑體" pitchFamily="34" charset="-120"/>
              </a:rPr>
              <a:t>                            </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各科順序為國</a:t>
            </a:r>
            <a:r>
              <a:rPr lang="zh-TW" altLang="en-US" sz="2400" b="1" dirty="0">
                <a:latin typeface="微軟正黑體" pitchFamily="34" charset="-120"/>
                <a:ea typeface="微軟正黑體" pitchFamily="34" charset="-120"/>
              </a:rPr>
              <a:t>、數、英、自、社</a:t>
            </a:r>
            <a:r>
              <a:rPr kumimoji="0" lang="en-US" altLang="zh-TW" sz="2400" b="1" dirty="0">
                <a:latin typeface="微軟正黑體" pitchFamily="34" charset="-120"/>
                <a:ea typeface="微軟正黑體" pitchFamily="34" charset="-120"/>
              </a:rPr>
              <a:t>)</a:t>
            </a:r>
          </a:p>
          <a:p>
            <a:pPr marL="342900" indent="-342900">
              <a:lnSpc>
                <a:spcPct val="90000"/>
              </a:lnSpc>
              <a:spcBef>
                <a:spcPct val="20000"/>
              </a:spcBef>
              <a:buFontTx/>
              <a:buBlip>
                <a:blip r:embed="rId2"/>
              </a:buBlip>
            </a:pPr>
            <a:r>
              <a:rPr kumimoji="0" lang="zh-TW" altLang="en-US" sz="2800" b="1" dirty="0">
                <a:solidFill>
                  <a:srgbClr val="C00000"/>
                </a:solidFill>
                <a:latin typeface="微軟正黑體" pitchFamily="34" charset="-120"/>
                <a:ea typeface="微軟正黑體" pitchFamily="34" charset="-120"/>
              </a:rPr>
              <a:t>比序完仍超額時，則增額錄取</a:t>
            </a:r>
            <a:r>
              <a:rPr kumimoji="0" lang="en-US" altLang="zh-TW" sz="2000" dirty="0">
                <a:solidFill>
                  <a:srgbClr val="C00000"/>
                </a:solidFill>
                <a:effectLst>
                  <a:outerShdw blurRad="38100" dist="38100" dir="2700000" algn="tl">
                    <a:srgbClr val="C0C0C0"/>
                  </a:outerShdw>
                </a:effectLst>
                <a:latin typeface="微軟正黑體" pitchFamily="34" charset="-120"/>
                <a:ea typeface="微軟正黑體" pitchFamily="34" charset="-120"/>
              </a:rPr>
              <a:t> </a:t>
            </a:r>
          </a:p>
        </p:txBody>
      </p:sp>
      <p:sp>
        <p:nvSpPr>
          <p:cNvPr id="105" name="AutoShape 8"/>
          <p:cNvSpPr>
            <a:spLocks noChangeArrowheads="1"/>
          </p:cNvSpPr>
          <p:nvPr/>
        </p:nvSpPr>
        <p:spPr bwMode="auto">
          <a:xfrm>
            <a:off x="868076" y="3093074"/>
            <a:ext cx="7811169" cy="2374900"/>
          </a:xfrm>
          <a:prstGeom prst="homePlate">
            <a:avLst>
              <a:gd name="adj" fmla="val 12032"/>
            </a:avLst>
          </a:prstGeom>
          <a:solidFill>
            <a:schemeClr val="accent6">
              <a:alpha val="50000"/>
            </a:schemeClr>
          </a:solidFill>
          <a:ln>
            <a:noFill/>
          </a:ln>
          <a:effectLst/>
          <a:extLst/>
        </p:spPr>
        <p:txBody>
          <a:bodyPr wrap="none"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endParaRPr lang="zh-TW" altLang="en-US" dirty="0">
              <a:latin typeface="微軟正黑體" pitchFamily="34" charset="-120"/>
              <a:ea typeface="微軟正黑體" pitchFamily="34" charset="-120"/>
            </a:endParaRPr>
          </a:p>
        </p:txBody>
      </p:sp>
      <p:grpSp>
        <p:nvGrpSpPr>
          <p:cNvPr id="106" name="Group 9"/>
          <p:cNvGrpSpPr>
            <a:grpSpLocks/>
          </p:cNvGrpSpPr>
          <p:nvPr/>
        </p:nvGrpSpPr>
        <p:grpSpPr bwMode="auto">
          <a:xfrm>
            <a:off x="1925196" y="3333013"/>
            <a:ext cx="287338" cy="1943101"/>
            <a:chOff x="657" y="1071"/>
            <a:chExt cx="1270" cy="2677"/>
          </a:xfrm>
        </p:grpSpPr>
        <p:sp>
          <p:nvSpPr>
            <p:cNvPr id="107" name="Rectangle 1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志願序</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積分</a:t>
              </a:r>
            </a:p>
          </p:txBody>
        </p:sp>
        <p:sp>
          <p:nvSpPr>
            <p:cNvPr id="108" name="Rectangle 1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ja-JP" sz="2000" b="1" dirty="0">
                  <a:solidFill>
                    <a:schemeClr val="bg1"/>
                  </a:solidFill>
                  <a:latin typeface="微軟正黑體" pitchFamily="34" charset="-120"/>
                  <a:ea typeface="微軟正黑體" pitchFamily="34" charset="-120"/>
                </a:rPr>
                <a:t>1</a:t>
              </a:r>
            </a:p>
          </p:txBody>
        </p:sp>
      </p:grpSp>
      <p:grpSp>
        <p:nvGrpSpPr>
          <p:cNvPr id="109" name="Group 12"/>
          <p:cNvGrpSpPr>
            <a:grpSpLocks/>
          </p:cNvGrpSpPr>
          <p:nvPr/>
        </p:nvGrpSpPr>
        <p:grpSpPr bwMode="auto">
          <a:xfrm>
            <a:off x="2356996" y="3333013"/>
            <a:ext cx="287338" cy="1943101"/>
            <a:chOff x="657" y="1071"/>
            <a:chExt cx="1270" cy="2677"/>
          </a:xfrm>
        </p:grpSpPr>
        <p:sp>
          <p:nvSpPr>
            <p:cNvPr id="110" name="Rectangle 13"/>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志願序</a:t>
              </a:r>
            </a:p>
          </p:txBody>
        </p:sp>
        <p:sp>
          <p:nvSpPr>
            <p:cNvPr id="111" name="Rectangle 14"/>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12" name="Group 15"/>
          <p:cNvGrpSpPr>
            <a:grpSpLocks/>
          </p:cNvGrpSpPr>
          <p:nvPr/>
        </p:nvGrpSpPr>
        <p:grpSpPr bwMode="auto">
          <a:xfrm>
            <a:off x="2790384" y="3333013"/>
            <a:ext cx="287337" cy="1943101"/>
            <a:chOff x="657" y="1071"/>
            <a:chExt cx="1270" cy="2677"/>
          </a:xfrm>
        </p:grpSpPr>
        <p:sp>
          <p:nvSpPr>
            <p:cNvPr id="113" name="Rectangle 16"/>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latin typeface="微軟正黑體" pitchFamily="34" charset="-120"/>
                  <a:ea typeface="微軟正黑體" pitchFamily="34" charset="-120"/>
                </a:rPr>
                <a:t>就近入學</a:t>
              </a:r>
            </a:p>
          </p:txBody>
        </p:sp>
        <p:sp>
          <p:nvSpPr>
            <p:cNvPr id="114" name="Rectangle 17"/>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３</a:t>
              </a:r>
            </a:p>
          </p:txBody>
        </p:sp>
      </p:grpSp>
      <p:grpSp>
        <p:nvGrpSpPr>
          <p:cNvPr id="115" name="Group 18"/>
          <p:cNvGrpSpPr>
            <a:grpSpLocks/>
          </p:cNvGrpSpPr>
          <p:nvPr/>
        </p:nvGrpSpPr>
        <p:grpSpPr bwMode="auto">
          <a:xfrm>
            <a:off x="3222184" y="3333013"/>
            <a:ext cx="773752" cy="1943101"/>
            <a:chOff x="657" y="1071"/>
            <a:chExt cx="1270" cy="2677"/>
          </a:xfrm>
        </p:grpSpPr>
        <p:sp>
          <p:nvSpPr>
            <p:cNvPr id="116" name="Rectangle 19"/>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endParaRPr lang="zh-TW" altLang="en-US" sz="2000" b="1" dirty="0">
                <a:solidFill>
                  <a:srgbClr val="FF0000"/>
                </a:solidFill>
                <a:latin typeface="微軟正黑體" pitchFamily="34" charset="-120"/>
                <a:ea typeface="微軟正黑體" pitchFamily="34" charset="-120"/>
              </a:endParaRPr>
            </a:p>
          </p:txBody>
        </p:sp>
        <p:sp>
          <p:nvSpPr>
            <p:cNvPr id="117" name="Rectangle 20"/>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４</a:t>
              </a:r>
            </a:p>
          </p:txBody>
        </p:sp>
      </p:grpSp>
      <p:grpSp>
        <p:nvGrpSpPr>
          <p:cNvPr id="118" name="Group 21"/>
          <p:cNvGrpSpPr>
            <a:grpSpLocks/>
          </p:cNvGrpSpPr>
          <p:nvPr/>
        </p:nvGrpSpPr>
        <p:grpSpPr bwMode="auto">
          <a:xfrm>
            <a:off x="4083332" y="3352233"/>
            <a:ext cx="287337" cy="1943101"/>
            <a:chOff x="657" y="1071"/>
            <a:chExt cx="1270" cy="2677"/>
          </a:xfrm>
        </p:grpSpPr>
        <p:sp>
          <p:nvSpPr>
            <p:cNvPr id="119" name="Rectangle 22"/>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經濟弱勢</a:t>
              </a:r>
            </a:p>
            <a:p>
              <a:pPr algn="ctr"/>
              <a:endParaRPr lang="zh-TW" altLang="en-US" sz="2000" b="1" dirty="0">
                <a:latin typeface="微軟正黑體" pitchFamily="34" charset="-120"/>
                <a:ea typeface="微軟正黑體" pitchFamily="34" charset="-120"/>
              </a:endParaRPr>
            </a:p>
          </p:txBody>
        </p:sp>
        <p:sp>
          <p:nvSpPr>
            <p:cNvPr id="120" name="Rectangle 23"/>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５</a:t>
              </a:r>
            </a:p>
          </p:txBody>
        </p:sp>
      </p:grpSp>
      <p:grpSp>
        <p:nvGrpSpPr>
          <p:cNvPr id="121" name="Group 24"/>
          <p:cNvGrpSpPr>
            <a:grpSpLocks/>
          </p:cNvGrpSpPr>
          <p:nvPr/>
        </p:nvGrpSpPr>
        <p:grpSpPr bwMode="auto">
          <a:xfrm>
            <a:off x="4515132" y="3352233"/>
            <a:ext cx="288925" cy="1943101"/>
            <a:chOff x="657" y="1071"/>
            <a:chExt cx="1270" cy="2677"/>
          </a:xfrm>
        </p:grpSpPr>
        <p:sp>
          <p:nvSpPr>
            <p:cNvPr id="122" name="Rectangle 25"/>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均衡學習</a:t>
              </a:r>
            </a:p>
            <a:p>
              <a:pPr algn="ctr"/>
              <a:endParaRPr lang="zh-TW" altLang="en-US" sz="2000" b="1" dirty="0">
                <a:latin typeface="微軟正黑體" pitchFamily="34" charset="-120"/>
                <a:ea typeface="微軟正黑體" pitchFamily="34" charset="-120"/>
              </a:endParaRPr>
            </a:p>
          </p:txBody>
        </p:sp>
        <p:sp>
          <p:nvSpPr>
            <p:cNvPr id="123" name="Rectangle 26"/>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６</a:t>
              </a:r>
            </a:p>
          </p:txBody>
        </p:sp>
      </p:grpSp>
      <p:grpSp>
        <p:nvGrpSpPr>
          <p:cNvPr id="124" name="Group 27"/>
          <p:cNvGrpSpPr>
            <a:grpSpLocks/>
          </p:cNvGrpSpPr>
          <p:nvPr/>
        </p:nvGrpSpPr>
        <p:grpSpPr bwMode="auto">
          <a:xfrm>
            <a:off x="4946932" y="3352233"/>
            <a:ext cx="288925" cy="1943101"/>
            <a:chOff x="657" y="1071"/>
            <a:chExt cx="1270" cy="2677"/>
          </a:xfrm>
        </p:grpSpPr>
        <p:sp>
          <p:nvSpPr>
            <p:cNvPr id="125" name="Rectangle 28"/>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服務學習</a:t>
              </a:r>
            </a:p>
          </p:txBody>
        </p:sp>
        <p:sp>
          <p:nvSpPr>
            <p:cNvPr id="126" name="Rectangle 29"/>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７</a:t>
              </a:r>
            </a:p>
          </p:txBody>
        </p:sp>
      </p:grpSp>
      <p:grpSp>
        <p:nvGrpSpPr>
          <p:cNvPr id="127" name="Group 30"/>
          <p:cNvGrpSpPr>
            <a:grpSpLocks/>
          </p:cNvGrpSpPr>
          <p:nvPr/>
        </p:nvGrpSpPr>
        <p:grpSpPr bwMode="auto">
          <a:xfrm>
            <a:off x="5378732" y="3352233"/>
            <a:ext cx="288925" cy="1943101"/>
            <a:chOff x="657" y="1071"/>
            <a:chExt cx="1270" cy="2677"/>
          </a:xfrm>
        </p:grpSpPr>
        <p:sp>
          <p:nvSpPr>
            <p:cNvPr id="128" name="Rectangle 31"/>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生活教育</a:t>
              </a:r>
            </a:p>
            <a:p>
              <a:pPr algn="ctr"/>
              <a:endParaRPr lang="zh-TW" altLang="en-US" sz="2000" b="1" dirty="0">
                <a:latin typeface="微軟正黑體" pitchFamily="34" charset="-120"/>
                <a:ea typeface="微軟正黑體" pitchFamily="34" charset="-120"/>
              </a:endParaRPr>
            </a:p>
          </p:txBody>
        </p:sp>
        <p:sp>
          <p:nvSpPr>
            <p:cNvPr id="129" name="Rectangle 32"/>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８</a:t>
              </a:r>
            </a:p>
          </p:txBody>
        </p:sp>
      </p:grpSp>
      <p:grpSp>
        <p:nvGrpSpPr>
          <p:cNvPr id="130" name="Group 33"/>
          <p:cNvGrpSpPr>
            <a:grpSpLocks/>
          </p:cNvGrpSpPr>
          <p:nvPr/>
        </p:nvGrpSpPr>
        <p:grpSpPr bwMode="auto">
          <a:xfrm>
            <a:off x="5810532" y="3352233"/>
            <a:ext cx="287337" cy="1943101"/>
            <a:chOff x="657" y="1071"/>
            <a:chExt cx="1270" cy="2677"/>
          </a:xfrm>
        </p:grpSpPr>
        <p:sp>
          <p:nvSpPr>
            <p:cNvPr id="131" name="Rectangle 3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競賽表現</a:t>
              </a:r>
            </a:p>
            <a:p>
              <a:pPr algn="ctr"/>
              <a:endParaRPr lang="zh-TW" altLang="en-US" sz="2000" b="1" dirty="0">
                <a:latin typeface="微軟正黑體" pitchFamily="34" charset="-120"/>
                <a:ea typeface="微軟正黑體" pitchFamily="34" charset="-120"/>
              </a:endParaRPr>
            </a:p>
          </p:txBody>
        </p:sp>
        <p:sp>
          <p:nvSpPr>
            <p:cNvPr id="132" name="Rectangle 3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９</a:t>
              </a:r>
            </a:p>
          </p:txBody>
        </p:sp>
      </p:grpSp>
      <p:grpSp>
        <p:nvGrpSpPr>
          <p:cNvPr id="133" name="Group 36"/>
          <p:cNvGrpSpPr>
            <a:grpSpLocks/>
          </p:cNvGrpSpPr>
          <p:nvPr/>
        </p:nvGrpSpPr>
        <p:grpSpPr bwMode="auto">
          <a:xfrm>
            <a:off x="6174211" y="3352233"/>
            <a:ext cx="287338" cy="1943101"/>
            <a:chOff x="657" y="1071"/>
            <a:chExt cx="1270" cy="2677"/>
          </a:xfrm>
        </p:grpSpPr>
        <p:sp>
          <p:nvSpPr>
            <p:cNvPr id="134" name="Rectangle 3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獎勵紀錄</a:t>
              </a:r>
            </a:p>
            <a:p>
              <a:pPr algn="ctr"/>
              <a:endParaRPr lang="zh-TW" altLang="en-US" sz="2000" b="1" dirty="0">
                <a:latin typeface="微軟正黑體" pitchFamily="34" charset="-120"/>
                <a:ea typeface="微軟正黑體" pitchFamily="34" charset="-120"/>
              </a:endParaRPr>
            </a:p>
          </p:txBody>
        </p:sp>
        <p:sp>
          <p:nvSpPr>
            <p:cNvPr id="135" name="Rectangle 3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10</a:t>
              </a:r>
            </a:p>
          </p:txBody>
        </p:sp>
      </p:grpSp>
      <p:grpSp>
        <p:nvGrpSpPr>
          <p:cNvPr id="136" name="Group 39"/>
          <p:cNvGrpSpPr>
            <a:grpSpLocks/>
          </p:cNvGrpSpPr>
          <p:nvPr/>
        </p:nvGrpSpPr>
        <p:grpSpPr bwMode="auto">
          <a:xfrm>
            <a:off x="6573437" y="3369468"/>
            <a:ext cx="287338" cy="1943101"/>
            <a:chOff x="657" y="1071"/>
            <a:chExt cx="1270" cy="2677"/>
          </a:xfrm>
        </p:grpSpPr>
        <p:sp>
          <p:nvSpPr>
            <p:cNvPr id="13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體適能</a:t>
              </a:r>
            </a:p>
            <a:p>
              <a:pPr algn="ctr"/>
              <a:endParaRPr lang="zh-TW" altLang="en-US" sz="2000" b="1" dirty="0">
                <a:latin typeface="微軟正黑體" pitchFamily="34" charset="-120"/>
                <a:ea typeface="微軟正黑體" pitchFamily="34" charset="-120"/>
              </a:endParaRPr>
            </a:p>
          </p:txBody>
        </p:sp>
        <p:sp>
          <p:nvSpPr>
            <p:cNvPr id="13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11</a:t>
              </a:r>
            </a:p>
          </p:txBody>
        </p:sp>
      </p:grpSp>
      <p:sp>
        <p:nvSpPr>
          <p:cNvPr id="139" name="Rectangle 42"/>
          <p:cNvSpPr>
            <a:spLocks noChangeArrowheads="1"/>
          </p:cNvSpPr>
          <p:nvPr/>
        </p:nvSpPr>
        <p:spPr bwMode="auto">
          <a:xfrm>
            <a:off x="1133034" y="3333012"/>
            <a:ext cx="576262" cy="1943100"/>
          </a:xfrm>
          <a:prstGeom prst="rect">
            <a:avLst/>
          </a:prstGeom>
          <a:solidFill>
            <a:srgbClr val="FF00FF">
              <a:alpha val="25000"/>
            </a:srgbClr>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400" b="1" dirty="0">
                <a:latin typeface="微軟正黑體" pitchFamily="34" charset="-120"/>
                <a:ea typeface="微軟正黑體" pitchFamily="34" charset="-120"/>
              </a:rPr>
              <a:t>總積分相同</a:t>
            </a:r>
          </a:p>
        </p:txBody>
      </p:sp>
      <p:grpSp>
        <p:nvGrpSpPr>
          <p:cNvPr id="140" name="Group 43"/>
          <p:cNvGrpSpPr>
            <a:grpSpLocks/>
          </p:cNvGrpSpPr>
          <p:nvPr/>
        </p:nvGrpSpPr>
        <p:grpSpPr bwMode="auto">
          <a:xfrm>
            <a:off x="2356996" y="3333013"/>
            <a:ext cx="287338" cy="1943101"/>
            <a:chOff x="657" y="1071"/>
            <a:chExt cx="1270" cy="2677"/>
          </a:xfrm>
        </p:grpSpPr>
        <p:sp>
          <p:nvSpPr>
            <p:cNvPr id="141" name="Rectangle 4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就近入學</a:t>
              </a:r>
            </a:p>
          </p:txBody>
        </p:sp>
        <p:sp>
          <p:nvSpPr>
            <p:cNvPr id="142" name="Rectangle 45"/>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a:solidFill>
                    <a:schemeClr val="bg1"/>
                  </a:solidFill>
                  <a:latin typeface="微軟正黑體" pitchFamily="34" charset="-120"/>
                  <a:ea typeface="微軟正黑體" pitchFamily="34" charset="-120"/>
                </a:rPr>
                <a:t>２</a:t>
              </a:r>
            </a:p>
          </p:txBody>
        </p:sp>
      </p:grpSp>
      <p:grpSp>
        <p:nvGrpSpPr>
          <p:cNvPr id="143" name="Group 46"/>
          <p:cNvGrpSpPr>
            <a:grpSpLocks/>
          </p:cNvGrpSpPr>
          <p:nvPr/>
        </p:nvGrpSpPr>
        <p:grpSpPr bwMode="auto">
          <a:xfrm>
            <a:off x="2790384" y="3333013"/>
            <a:ext cx="287337" cy="1943101"/>
            <a:chOff x="657" y="1071"/>
            <a:chExt cx="1270" cy="2677"/>
          </a:xfrm>
        </p:grpSpPr>
        <p:sp>
          <p:nvSpPr>
            <p:cNvPr id="144" name="Rectangle 47"/>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寫作測驗</a:t>
              </a:r>
              <a:endParaRPr lang="en-US" altLang="zh-TW" sz="2000" b="1" dirty="0">
                <a:solidFill>
                  <a:srgbClr val="FF0000"/>
                </a:solidFill>
                <a:latin typeface="微軟正黑體" pitchFamily="34" charset="-120"/>
                <a:ea typeface="微軟正黑體" pitchFamily="34" charset="-120"/>
              </a:endParaRPr>
            </a:p>
            <a:p>
              <a:pPr algn="ctr"/>
              <a:r>
                <a:rPr lang="zh-TW" altLang="en-US" sz="2000" b="1" dirty="0">
                  <a:solidFill>
                    <a:srgbClr val="FF0000"/>
                  </a:solidFill>
                  <a:latin typeface="微軟正黑體" pitchFamily="34" charset="-120"/>
                  <a:ea typeface="微軟正黑體" pitchFamily="34" charset="-120"/>
                </a:rPr>
                <a:t>*</a:t>
              </a:r>
            </a:p>
          </p:txBody>
        </p:sp>
        <p:sp>
          <p:nvSpPr>
            <p:cNvPr id="145" name="Rectangle 48"/>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chemeClr val="bg1"/>
                  </a:solidFill>
                  <a:latin typeface="微軟正黑體" pitchFamily="34" charset="-120"/>
                  <a:ea typeface="微軟正黑體" pitchFamily="34" charset="-120"/>
                </a:rPr>
                <a:t>３</a:t>
              </a:r>
            </a:p>
          </p:txBody>
        </p:sp>
      </p:grpSp>
      <p:grpSp>
        <p:nvGrpSpPr>
          <p:cNvPr id="146" name="Group 53"/>
          <p:cNvGrpSpPr>
            <a:grpSpLocks/>
          </p:cNvGrpSpPr>
          <p:nvPr/>
        </p:nvGrpSpPr>
        <p:grpSpPr bwMode="auto">
          <a:xfrm>
            <a:off x="7766143" y="3351885"/>
            <a:ext cx="287338" cy="1924229"/>
            <a:chOff x="657" y="1097"/>
            <a:chExt cx="1270" cy="2651"/>
          </a:xfrm>
        </p:grpSpPr>
        <p:sp>
          <p:nvSpPr>
            <p:cNvPr id="147" name="Rectangle 54"/>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各科積分</a:t>
              </a:r>
            </a:p>
          </p:txBody>
        </p:sp>
        <p:sp>
          <p:nvSpPr>
            <p:cNvPr id="148" name="Rectangle 55"/>
            <p:cNvSpPr>
              <a:spLocks noChangeArrowheads="1"/>
            </p:cNvSpPr>
            <p:nvPr/>
          </p:nvSpPr>
          <p:spPr bwMode="auto">
            <a:xfrm>
              <a:off x="657" y="1097"/>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14</a:t>
              </a:r>
              <a:endParaRPr lang="zh-TW" altLang="en-US" sz="2000" b="1" dirty="0">
                <a:solidFill>
                  <a:schemeClr val="bg1"/>
                </a:solidFill>
                <a:latin typeface="微軟正黑體" pitchFamily="34" charset="-120"/>
                <a:ea typeface="微軟正黑體" pitchFamily="34" charset="-120"/>
              </a:endParaRPr>
            </a:p>
          </p:txBody>
        </p:sp>
      </p:grpSp>
      <p:sp>
        <p:nvSpPr>
          <p:cNvPr id="62" name="Rectangle 54"/>
          <p:cNvSpPr>
            <a:spLocks noChangeArrowheads="1"/>
          </p:cNvSpPr>
          <p:nvPr/>
        </p:nvSpPr>
        <p:spPr bwMode="auto">
          <a:xfrm>
            <a:off x="7341872" y="3596497"/>
            <a:ext cx="287338" cy="1679617"/>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latin typeface="微軟正黑體" pitchFamily="34" charset="-120"/>
                <a:ea typeface="微軟正黑體" pitchFamily="34" charset="-120"/>
              </a:rPr>
              <a:t>會考</a:t>
            </a:r>
          </a:p>
          <a:p>
            <a:pPr algn="ctr"/>
            <a:r>
              <a:rPr lang="zh-TW" altLang="en-US" sz="2000" b="1" dirty="0">
                <a:latin typeface="微軟正黑體" pitchFamily="34" charset="-120"/>
                <a:ea typeface="微軟正黑體" pitchFamily="34" charset="-120"/>
              </a:rPr>
              <a:t>總</a:t>
            </a:r>
            <a:endParaRPr lang="en-US" altLang="zh-TW" sz="2000" b="1" dirty="0">
              <a:latin typeface="微軟正黑體" pitchFamily="34" charset="-120"/>
              <a:ea typeface="微軟正黑體" pitchFamily="34" charset="-120"/>
            </a:endParaRPr>
          </a:p>
          <a:p>
            <a:pPr algn="ctr"/>
            <a:r>
              <a:rPr lang="zh-TW" altLang="en-US" sz="2000" b="1" dirty="0">
                <a:latin typeface="微軟正黑體" pitchFamily="34" charset="-120"/>
                <a:ea typeface="微軟正黑體" pitchFamily="34" charset="-120"/>
              </a:rPr>
              <a:t>積分</a:t>
            </a:r>
          </a:p>
          <a:p>
            <a:pPr algn="ctr"/>
            <a:endParaRPr lang="zh-TW" altLang="en-US" sz="2000" b="1" dirty="0">
              <a:solidFill>
                <a:srgbClr val="FF0000"/>
              </a:solidFill>
              <a:latin typeface="微軟正黑體" pitchFamily="34" charset="-120"/>
              <a:ea typeface="微軟正黑體" pitchFamily="34" charset="-120"/>
            </a:endParaRPr>
          </a:p>
        </p:txBody>
      </p:sp>
      <p:sp>
        <p:nvSpPr>
          <p:cNvPr id="63" name="Rectangle 55"/>
          <p:cNvSpPr>
            <a:spLocks noChangeArrowheads="1"/>
          </p:cNvSpPr>
          <p:nvPr/>
        </p:nvSpPr>
        <p:spPr bwMode="auto">
          <a:xfrm>
            <a:off x="7341872" y="3333013"/>
            <a:ext cx="287338" cy="263484"/>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13</a:t>
            </a:r>
            <a:endParaRPr lang="zh-TW" altLang="en-US" sz="2000" b="1" dirty="0">
              <a:solidFill>
                <a:schemeClr val="bg1"/>
              </a:solidFill>
              <a:latin typeface="微軟正黑體" pitchFamily="34" charset="-120"/>
              <a:ea typeface="微軟正黑體" pitchFamily="34" charset="-120"/>
            </a:endParaRPr>
          </a:p>
        </p:txBody>
      </p:sp>
      <p:sp>
        <p:nvSpPr>
          <p:cNvPr id="3" name="文字方塊 2"/>
          <p:cNvSpPr txBox="1"/>
          <p:nvPr/>
        </p:nvSpPr>
        <p:spPr>
          <a:xfrm>
            <a:off x="3149096" y="3637599"/>
            <a:ext cx="492443" cy="861774"/>
          </a:xfrm>
          <a:prstGeom prst="rect">
            <a:avLst/>
          </a:prstGeom>
          <a:noFill/>
        </p:spPr>
        <p:txBody>
          <a:bodyPr vert="eaVert" wrap="none" rtlCol="0">
            <a:spAutoFit/>
          </a:bodyPr>
          <a:lstStyle/>
          <a:p>
            <a:r>
              <a:rPr lang="zh-TW" altLang="en-US" sz="2000" b="1" dirty="0">
                <a:solidFill>
                  <a:srgbClr val="FF0000"/>
                </a:solidFill>
                <a:latin typeface="微軟正黑體" pitchFamily="34" charset="-120"/>
                <a:ea typeface="微軟正黑體" pitchFamily="34" charset="-120"/>
              </a:rPr>
              <a:t>志願序</a:t>
            </a:r>
          </a:p>
        </p:txBody>
      </p:sp>
      <p:sp>
        <p:nvSpPr>
          <p:cNvPr id="4" name="文字方塊 3"/>
          <p:cNvSpPr txBox="1"/>
          <p:nvPr/>
        </p:nvSpPr>
        <p:spPr>
          <a:xfrm>
            <a:off x="3534271" y="3596109"/>
            <a:ext cx="461665" cy="1708160"/>
          </a:xfrm>
          <a:prstGeom prst="rect">
            <a:avLst/>
          </a:prstGeom>
          <a:noFill/>
        </p:spPr>
        <p:txBody>
          <a:bodyPr vert="eaVert" wrap="none" rtlCol="0">
            <a:spAutoFit/>
          </a:bodyPr>
          <a:lstStyle/>
          <a:p>
            <a:r>
              <a:rPr lang="zh-TW" altLang="en-US" b="1" dirty="0">
                <a:solidFill>
                  <a:srgbClr val="FF0000"/>
                </a:solidFill>
                <a:latin typeface="微軟正黑體" pitchFamily="34" charset="-120"/>
                <a:ea typeface="微軟正黑體" pitchFamily="34" charset="-120"/>
              </a:rPr>
              <a:t>「即志願順位</a:t>
            </a:r>
            <a:r>
              <a:rPr lang="zh-TW" altLang="en-US" dirty="0">
                <a:latin typeface="微軟正黑體" pitchFamily="34" charset="-120"/>
                <a:ea typeface="微軟正黑體" pitchFamily="34" charset="-120"/>
              </a:rPr>
              <a:t>」</a:t>
            </a:r>
          </a:p>
        </p:txBody>
      </p:sp>
      <p:grpSp>
        <p:nvGrpSpPr>
          <p:cNvPr id="56" name="Group 39"/>
          <p:cNvGrpSpPr>
            <a:grpSpLocks/>
          </p:cNvGrpSpPr>
          <p:nvPr/>
        </p:nvGrpSpPr>
        <p:grpSpPr bwMode="auto">
          <a:xfrm>
            <a:off x="6949442" y="3352233"/>
            <a:ext cx="287338" cy="1943101"/>
            <a:chOff x="657" y="1071"/>
            <a:chExt cx="1270" cy="2677"/>
          </a:xfrm>
        </p:grpSpPr>
        <p:sp>
          <p:nvSpPr>
            <p:cNvPr id="57" name="Rectangle 40"/>
            <p:cNvSpPr>
              <a:spLocks noChangeArrowheads="1"/>
            </p:cNvSpPr>
            <p:nvPr/>
          </p:nvSpPr>
          <p:spPr bwMode="auto">
            <a:xfrm>
              <a:off x="657" y="1434"/>
              <a:ext cx="1270" cy="2314"/>
            </a:xfrm>
            <a:prstGeom prst="rect">
              <a:avLst/>
            </a:prstGeom>
            <a:solidFill>
              <a:srgbClr val="CAEEED"/>
            </a:solidFill>
            <a:ln w="12700" algn="ctr">
              <a:solidFill>
                <a:srgbClr val="0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zh-TW" altLang="en-US" sz="2000" b="1" dirty="0">
                  <a:solidFill>
                    <a:srgbClr val="FF0000"/>
                  </a:solidFill>
                  <a:latin typeface="微軟正黑體" pitchFamily="34" charset="-120"/>
                  <a:ea typeface="微軟正黑體" pitchFamily="34" charset="-120"/>
                </a:rPr>
                <a:t>社團參與</a:t>
              </a:r>
            </a:p>
          </p:txBody>
        </p:sp>
        <p:sp>
          <p:nvSpPr>
            <p:cNvPr id="58" name="Rectangle 41"/>
            <p:cNvSpPr>
              <a:spLocks noChangeArrowheads="1"/>
            </p:cNvSpPr>
            <p:nvPr/>
          </p:nvSpPr>
          <p:spPr bwMode="auto">
            <a:xfrm>
              <a:off x="657" y="1071"/>
              <a:ext cx="1270" cy="363"/>
            </a:xfrm>
            <a:prstGeom prst="rect">
              <a:avLst/>
            </a:prstGeom>
            <a:solidFill>
              <a:srgbClr val="487877"/>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rIns="0" anchor="ctr"/>
            <a:lstStyle>
              <a:defPPr>
                <a:defRPr lang="zh-TW"/>
              </a:defPPr>
              <a:lvl1pPr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defRPr kumimoji="1" sz="3200" kern="1200">
                  <a:solidFill>
                    <a:schemeClr val="tx1"/>
                  </a:solidFill>
                  <a:latin typeface="Calibri" pitchFamily="34" charset="0"/>
                  <a:ea typeface="新細明體" pitchFamily="18" charset="-120"/>
                  <a:cs typeface="+mn-cs"/>
                </a:defRPr>
              </a:lvl5pPr>
              <a:lvl6pPr marL="2286000" algn="l" defTabSz="914400" rtl="0" eaLnBrk="1" latinLnBrk="0" hangingPunct="1">
                <a:defRPr kumimoji="1" sz="3200" kern="1200">
                  <a:solidFill>
                    <a:schemeClr val="tx1"/>
                  </a:solidFill>
                  <a:latin typeface="Calibri" pitchFamily="34" charset="0"/>
                  <a:ea typeface="新細明體" pitchFamily="18" charset="-120"/>
                  <a:cs typeface="+mn-cs"/>
                </a:defRPr>
              </a:lvl6pPr>
              <a:lvl7pPr marL="2743200" algn="l" defTabSz="914400" rtl="0" eaLnBrk="1" latinLnBrk="0" hangingPunct="1">
                <a:defRPr kumimoji="1" sz="3200" kern="1200">
                  <a:solidFill>
                    <a:schemeClr val="tx1"/>
                  </a:solidFill>
                  <a:latin typeface="Calibri" pitchFamily="34" charset="0"/>
                  <a:ea typeface="新細明體" pitchFamily="18" charset="-120"/>
                  <a:cs typeface="+mn-cs"/>
                </a:defRPr>
              </a:lvl7pPr>
              <a:lvl8pPr marL="3200400" algn="l" defTabSz="914400" rtl="0" eaLnBrk="1" latinLnBrk="0" hangingPunct="1">
                <a:defRPr kumimoji="1" sz="3200" kern="1200">
                  <a:solidFill>
                    <a:schemeClr val="tx1"/>
                  </a:solidFill>
                  <a:latin typeface="Calibri" pitchFamily="34" charset="0"/>
                  <a:ea typeface="新細明體" pitchFamily="18" charset="-120"/>
                  <a:cs typeface="+mn-cs"/>
                </a:defRPr>
              </a:lvl8pPr>
              <a:lvl9pPr marL="3657600" algn="l" defTabSz="914400" rtl="0" eaLnBrk="1" latinLnBrk="0" hangingPunct="1">
                <a:defRPr kumimoji="1" sz="3200" kern="1200">
                  <a:solidFill>
                    <a:schemeClr val="tx1"/>
                  </a:solidFill>
                  <a:latin typeface="Calibri" pitchFamily="34" charset="0"/>
                  <a:ea typeface="新細明體" pitchFamily="18" charset="-120"/>
                  <a:cs typeface="+mn-cs"/>
                </a:defRPr>
              </a:lvl9pPr>
            </a:lstStyle>
            <a:p>
              <a:pPr algn="ctr"/>
              <a:r>
                <a:rPr lang="en-US" altLang="zh-TW" sz="2000" b="1" dirty="0">
                  <a:solidFill>
                    <a:schemeClr val="bg1"/>
                  </a:solidFill>
                  <a:latin typeface="微軟正黑體" pitchFamily="34" charset="-120"/>
                  <a:ea typeface="微軟正黑體" pitchFamily="34" charset="-120"/>
                </a:rPr>
                <a:t>12</a:t>
              </a:r>
            </a:p>
          </p:txBody>
        </p:sp>
      </p:grpSp>
      <p:sp>
        <p:nvSpPr>
          <p:cNvPr id="2" name="投影片編號版面配置區 1">
            <a:extLst>
              <a:ext uri="{FF2B5EF4-FFF2-40B4-BE49-F238E27FC236}">
                <a16:creationId xmlns:a16="http://schemas.microsoft.com/office/drawing/2014/main" id="{330541A9-44DE-44FD-A343-FB2BB7D17BE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37</a:t>
            </a:fld>
            <a:endParaRPr lang="zh-TW" altLang="en-US">
              <a:solidFill>
                <a:prstClr val="black">
                  <a:tint val="75000"/>
                </a:prstClr>
              </a:solidFill>
            </a:endParaRPr>
          </a:p>
        </p:txBody>
      </p:sp>
    </p:spTree>
    <p:extLst>
      <p:ext uri="{BB962C8B-B14F-4D97-AF65-F5344CB8AC3E}">
        <p14:creationId xmlns:p14="http://schemas.microsoft.com/office/powerpoint/2010/main" val="1235016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bwMode="auto">
          <a:xfrm>
            <a:off x="1" y="0"/>
            <a:ext cx="9144000" cy="826925"/>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fontScale="70000" lnSpcReduction="2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特殊身份學生外加名額處理方式</a:t>
            </a:r>
            <a:endParaRPr lang="en-US" altLang="zh-TW" b="1" dirty="0">
              <a:solidFill>
                <a:schemeClr val="bg1"/>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99CC1EC-82F3-4B20-88FA-7FEFF8DE7FC7}" type="slidenum">
              <a:rPr lang="zh-TW" altLang="en-US">
                <a:solidFill>
                  <a:prstClr val="black">
                    <a:tint val="75000"/>
                  </a:prstClr>
                </a:solidFill>
              </a:rPr>
              <a:pPr>
                <a:defRPr/>
              </a:pPr>
              <a:t>38</a:t>
            </a:fld>
            <a:endParaRPr lang="zh-TW" altLang="en-US">
              <a:solidFill>
                <a:prstClr val="black">
                  <a:tint val="75000"/>
                </a:prstClr>
              </a:solidFill>
            </a:endParaRPr>
          </a:p>
        </p:txBody>
      </p:sp>
      <p:graphicFrame>
        <p:nvGraphicFramePr>
          <p:cNvPr id="8" name="表格 7"/>
          <p:cNvGraphicFramePr>
            <a:graphicFrameLocks noGrp="1"/>
          </p:cNvGraphicFramePr>
          <p:nvPr/>
        </p:nvGraphicFramePr>
        <p:xfrm>
          <a:off x="250825" y="2027238"/>
          <a:ext cx="8785225" cy="4786604"/>
        </p:xfrm>
        <a:graphic>
          <a:graphicData uri="http://schemas.openxmlformats.org/drawingml/2006/table">
            <a:tbl>
              <a:tblPr/>
              <a:tblGrid>
                <a:gridCol w="458788">
                  <a:extLst>
                    <a:ext uri="{9D8B030D-6E8A-4147-A177-3AD203B41FA5}">
                      <a16:colId xmlns:a16="http://schemas.microsoft.com/office/drawing/2014/main" val="20000"/>
                    </a:ext>
                  </a:extLst>
                </a:gridCol>
                <a:gridCol w="2770187">
                  <a:extLst>
                    <a:ext uri="{9D8B030D-6E8A-4147-A177-3AD203B41FA5}">
                      <a16:colId xmlns:a16="http://schemas.microsoft.com/office/drawing/2014/main" val="20001"/>
                    </a:ext>
                  </a:extLst>
                </a:gridCol>
                <a:gridCol w="530225">
                  <a:extLst>
                    <a:ext uri="{9D8B030D-6E8A-4147-A177-3AD203B41FA5}">
                      <a16:colId xmlns:a16="http://schemas.microsoft.com/office/drawing/2014/main" val="20002"/>
                    </a:ext>
                  </a:extLst>
                </a:gridCol>
                <a:gridCol w="1528763">
                  <a:extLst>
                    <a:ext uri="{9D8B030D-6E8A-4147-A177-3AD203B41FA5}">
                      <a16:colId xmlns:a16="http://schemas.microsoft.com/office/drawing/2014/main" val="20003"/>
                    </a:ext>
                  </a:extLst>
                </a:gridCol>
                <a:gridCol w="671512">
                  <a:extLst>
                    <a:ext uri="{9D8B030D-6E8A-4147-A177-3AD203B41FA5}">
                      <a16:colId xmlns:a16="http://schemas.microsoft.com/office/drawing/2014/main" val="20004"/>
                    </a:ext>
                  </a:extLst>
                </a:gridCol>
                <a:gridCol w="655638">
                  <a:extLst>
                    <a:ext uri="{9D8B030D-6E8A-4147-A177-3AD203B41FA5}">
                      <a16:colId xmlns:a16="http://schemas.microsoft.com/office/drawing/2014/main" val="20005"/>
                    </a:ext>
                  </a:extLst>
                </a:gridCol>
                <a:gridCol w="530225">
                  <a:extLst>
                    <a:ext uri="{9D8B030D-6E8A-4147-A177-3AD203B41FA5}">
                      <a16:colId xmlns:a16="http://schemas.microsoft.com/office/drawing/2014/main" val="20006"/>
                    </a:ext>
                  </a:extLst>
                </a:gridCol>
                <a:gridCol w="411162">
                  <a:extLst>
                    <a:ext uri="{9D8B030D-6E8A-4147-A177-3AD203B41FA5}">
                      <a16:colId xmlns:a16="http://schemas.microsoft.com/office/drawing/2014/main" val="20007"/>
                    </a:ext>
                  </a:extLst>
                </a:gridCol>
                <a:gridCol w="409575">
                  <a:extLst>
                    <a:ext uri="{9D8B030D-6E8A-4147-A177-3AD203B41FA5}">
                      <a16:colId xmlns:a16="http://schemas.microsoft.com/office/drawing/2014/main" val="20008"/>
                    </a:ext>
                  </a:extLst>
                </a:gridCol>
                <a:gridCol w="409575">
                  <a:extLst>
                    <a:ext uri="{9D8B030D-6E8A-4147-A177-3AD203B41FA5}">
                      <a16:colId xmlns:a16="http://schemas.microsoft.com/office/drawing/2014/main" val="20009"/>
                    </a:ext>
                  </a:extLst>
                </a:gridCol>
                <a:gridCol w="409575">
                  <a:extLst>
                    <a:ext uri="{9D8B030D-6E8A-4147-A177-3AD203B41FA5}">
                      <a16:colId xmlns:a16="http://schemas.microsoft.com/office/drawing/2014/main" val="20010"/>
                    </a:ext>
                  </a:extLst>
                </a:gridCol>
              </a:tblGrid>
              <a:tr h="27428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號</a:t>
                      </a: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學 校 名 稱</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科</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代</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碼</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招生名額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外加名額</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48567">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身心</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障礙生</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原住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民生</a:t>
                      </a: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extLst>
                  <a:ext uri="{0D108BD9-81ED-4DB2-BD59-A6C34878D82A}">
                    <a16:rowId xmlns:a16="http://schemas.microsoft.com/office/drawing/2014/main" val="10001"/>
                  </a:ext>
                </a:extLst>
              </a:tr>
              <a:tr h="10047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各科名額</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總計名額</a:t>
                      </a:r>
                    </a:p>
                  </a:txBody>
                  <a:tcPr marL="0" marR="0" marT="0" marB="0" vert="eaVert"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3714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日間部</a:t>
                      </a: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普通科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17458">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r>
                        <a:rPr kumimoji="0" lang="zh-TW" altLang="zh-TW"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高級中學</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學校代碼：</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校址：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電話：</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p>
                      <a:pPr marL="487363" marR="0" lvl="0" indent="-457200" algn="l"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網址：</a:t>
                      </a:r>
                      <a:r>
                        <a:rPr kumimoji="0" lang="zh-TW" altLang="en-US" sz="18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進修學校</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r>
                        <a:rPr kumimoji="0" lang="zh-TW" altLang="zh-TW" sz="1800" b="0" i="0" u="none" strike="noStrike" cap="none" normalizeH="0" baseline="0">
                          <a:ln>
                            <a:noFill/>
                          </a:ln>
                          <a:solidFill>
                            <a:schemeClr val="tx1"/>
                          </a:solidFill>
                          <a:effectLst/>
                          <a:latin typeface="微軟正黑體" pitchFamily="34" charset="-120"/>
                          <a:ea typeface="微軟正黑體" pitchFamily="34" charset="-120"/>
                        </a:rPr>
                        <a:t>夜</a:t>
                      </a: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rPr>
                        <a:t>)</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vert="eaVert"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綜合高中</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109</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150</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園藝科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202</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5"/>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食品加工科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206</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6"/>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畜產保健科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217</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7"/>
                  </a:ext>
                </a:extLst>
              </a:tr>
              <a:tr h="31745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家政科</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501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sz="1800" b="0" i="0" u="none" strike="noStrike" cap="none" normalizeH="0" baseline="0">
                          <a:ln>
                            <a:noFill/>
                          </a:ln>
                          <a:solidFill>
                            <a:schemeClr val="tx1"/>
                          </a:solidFill>
                          <a:effectLst/>
                          <a:latin typeface="微軟正黑體" pitchFamily="34" charset="-120"/>
                          <a:ea typeface="微軟正黑體" pitchFamily="34" charset="-120"/>
                          <a:cs typeface="Arial" pitchFamily="34" charset="0"/>
                        </a:rPr>
                        <a:t>不限</a:t>
                      </a:r>
                      <a:endParaRPr kumimoji="0" 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35</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endParaRPr kumimoji="0" lang="zh-TW" altLang="zh-TW" sz="18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10" name="橢圓 9"/>
          <p:cNvSpPr/>
          <p:nvPr/>
        </p:nvSpPr>
        <p:spPr>
          <a:xfrm>
            <a:off x="4888015" y="1412776"/>
            <a:ext cx="1665185" cy="1665185"/>
          </a:xfrm>
          <a:prstGeom prst="ellipse">
            <a:avLst/>
          </a:prstGeom>
          <a:solidFill>
            <a:srgbClr val="FF4343"/>
          </a:solidFill>
          <a:ln>
            <a:solidFill>
              <a:srgbClr val="FF4343"/>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外加名額</a:t>
            </a: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
            </a:r>
            <a:b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br>
            <a:r>
              <a:rPr lang="en-US" altLang="zh-TW"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a:t>
            </a:r>
            <a:endParaRPr lang="zh-TW" altLang="en-US" sz="28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1" name="橢圓 10"/>
          <p:cNvSpPr/>
          <p:nvPr/>
        </p:nvSpPr>
        <p:spPr>
          <a:xfrm>
            <a:off x="4615066" y="1290921"/>
            <a:ext cx="2160240" cy="216024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總成績加</a:t>
            </a:r>
            <a:endParaRPr lang="en-US" altLang="zh-TW" sz="32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en-US" altLang="zh-TW"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25%</a:t>
            </a:r>
            <a:endParaRPr lang="zh-TW" altLang="en-US" sz="3200"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3" name="圓角矩形 12"/>
          <p:cNvSpPr/>
          <p:nvPr/>
        </p:nvSpPr>
        <p:spPr>
          <a:xfrm>
            <a:off x="6875463" y="2060575"/>
            <a:ext cx="2160587" cy="4752975"/>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9" name="橢圓 8"/>
          <p:cNvSpPr/>
          <p:nvPr/>
        </p:nvSpPr>
        <p:spPr>
          <a:xfrm>
            <a:off x="4235422" y="1200125"/>
            <a:ext cx="2802312" cy="2801020"/>
          </a:xfrm>
          <a:prstGeom prst="ellipse">
            <a:avLst/>
          </a:prstGeom>
          <a:solidFill>
            <a:schemeClr val="accent6"/>
          </a:solidFill>
          <a:ln>
            <a:solidFill>
              <a:schemeClr val="accent6"/>
            </a:solidFill>
          </a:ln>
          <a:effectLst>
            <a:outerShdw blurRad="50800" dist="1270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原住民</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語言認證</a:t>
            </a:r>
            <a:endPar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+35%</a:t>
            </a:r>
          </a:p>
          <a:p>
            <a:pPr algn="ctr">
              <a:defRPr/>
            </a:pPr>
            <a:r>
              <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未通過</a:t>
            </a:r>
            <a:r>
              <a:rPr lang="en-US" altLang="zh-TW"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rPr>
              <a:t>+10%</a:t>
            </a:r>
            <a:endParaRPr lang="zh-TW" altLang="en-US" sz="2800" b="1" dirty="0">
              <a:solidFill>
                <a:prstClr val="white"/>
              </a:solidFill>
              <a:effectLst>
                <a:outerShdw blurRad="50800" dist="76200" dir="2700000" algn="tl" rotWithShape="0">
                  <a:prstClr val="black">
                    <a:alpha val="40000"/>
                  </a:prstClr>
                </a:outerShdw>
              </a:effectLst>
              <a:latin typeface="微軟正黑體" pitchFamily="34" charset="-120"/>
              <a:ea typeface="微軟正黑體" pitchFamily="34" charset="-120"/>
            </a:endParaRPr>
          </a:p>
        </p:txBody>
      </p:sp>
      <p:sp>
        <p:nvSpPr>
          <p:cNvPr id="14" name="圓角矩形 13"/>
          <p:cNvSpPr/>
          <p:nvPr/>
        </p:nvSpPr>
        <p:spPr>
          <a:xfrm>
            <a:off x="73723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5" name="圓角矩形 14"/>
          <p:cNvSpPr/>
          <p:nvPr/>
        </p:nvSpPr>
        <p:spPr>
          <a:xfrm>
            <a:off x="8172450" y="2289175"/>
            <a:ext cx="863600" cy="576263"/>
          </a:xfrm>
          <a:prstGeom prst="roundRect">
            <a:avLst/>
          </a:prstGeom>
          <a:solidFill>
            <a:srgbClr val="4F81BD">
              <a:alpha val="0"/>
            </a:srgbClr>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Tree>
    <p:extLst>
      <p:ext uri="{BB962C8B-B14F-4D97-AF65-F5344CB8AC3E}">
        <p14:creationId xmlns:p14="http://schemas.microsoft.com/office/powerpoint/2010/main" val="5685045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4"/>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p:txBody>
          <a:bodyPr/>
          <a:lstStyle/>
          <a:p>
            <a:endParaRPr lang="zh-TW" altLang="en-US" dirty="0"/>
          </a:p>
        </p:txBody>
      </p:sp>
      <p:sp>
        <p:nvSpPr>
          <p:cNvPr id="10" name="標題 3"/>
          <p:cNvSpPr txBox="1">
            <a:spLocks/>
          </p:cNvSpPr>
          <p:nvPr/>
        </p:nvSpPr>
        <p:spPr bwMode="auto">
          <a:xfrm>
            <a:off x="0" y="-10153"/>
            <a:ext cx="9144000" cy="995148"/>
          </a:xfrm>
          <a:prstGeom prst="rect">
            <a:avLst/>
          </a:prstGeom>
          <a:solidFill>
            <a:srgbClr val="00206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en-US" altLang="zh-TW" b="1" dirty="0">
                <a:solidFill>
                  <a:prstClr val="white"/>
                </a:solidFill>
                <a:latin typeface="微軟正黑體" pitchFamily="34" charset="-120"/>
                <a:ea typeface="微軟正黑體" pitchFamily="34" charset="-120"/>
              </a:rPr>
              <a:t>110</a:t>
            </a:r>
            <a:r>
              <a:rPr lang="zh-TW" altLang="en-US" b="1" dirty="0">
                <a:solidFill>
                  <a:prstClr val="white"/>
                </a:solidFill>
                <a:latin typeface="微軟正黑體" pitchFamily="34" charset="-120"/>
                <a:ea typeface="微軟正黑體" pitchFamily="34" charset="-120"/>
              </a:rPr>
              <a:t>年免試入學</a:t>
            </a:r>
            <a:r>
              <a:rPr lang="en-US" altLang="zh-TW" b="1" dirty="0">
                <a:solidFill>
                  <a:prstClr val="white"/>
                </a:solidFill>
                <a:latin typeface="微軟正黑體" pitchFamily="34" charset="-120"/>
                <a:ea typeface="微軟正黑體" pitchFamily="34" charset="-120"/>
              </a:rPr>
              <a:t>-</a:t>
            </a:r>
            <a:r>
              <a:rPr lang="zh-TW" altLang="en-US" b="1" dirty="0">
                <a:solidFill>
                  <a:prstClr val="white"/>
                </a:solidFill>
                <a:latin typeface="微軟正黑體" pitchFamily="34" charset="-120"/>
                <a:ea typeface="微軟正黑體" pitchFamily="34" charset="-120"/>
              </a:rPr>
              <a:t>免試入學積分序位查詢</a:t>
            </a:r>
            <a:endParaRPr lang="zh-TW" altLang="en-US" b="1" dirty="0">
              <a:solidFill>
                <a:srgbClr val="FFFF00"/>
              </a:solidFill>
              <a:latin typeface="微軟正黑體" panose="020B0604030504040204" pitchFamily="34" charset="-120"/>
              <a:ea typeface="微軟正黑體" panose="020B0604030504040204" pitchFamily="34" charset="-12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5" y="1343638"/>
            <a:ext cx="8229600" cy="5397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1941313" y="3175443"/>
            <a:ext cx="1368152" cy="408307"/>
          </a:xfrm>
          <a:prstGeom prst="round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98" b="7676"/>
          <a:stretch/>
        </p:blipFill>
        <p:spPr bwMode="auto">
          <a:xfrm>
            <a:off x="3450711" y="1343638"/>
            <a:ext cx="5256584" cy="505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矩形 10"/>
          <p:cNvSpPr/>
          <p:nvPr/>
        </p:nvSpPr>
        <p:spPr>
          <a:xfrm>
            <a:off x="3483356" y="4869160"/>
            <a:ext cx="3039040" cy="136815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6775" y="1557243"/>
            <a:ext cx="410445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圖片 11"/>
          <p:cNvPicPr/>
          <p:nvPr/>
        </p:nvPicPr>
        <p:blipFill rotWithShape="1">
          <a:blip r:embed="rId6"/>
          <a:srcRect l="21977" t="6039" r="49106" b="83680"/>
          <a:stretch/>
        </p:blipFill>
        <p:spPr bwMode="auto">
          <a:xfrm>
            <a:off x="468635" y="1343638"/>
            <a:ext cx="3008541" cy="1111803"/>
          </a:xfrm>
          <a:prstGeom prst="rect">
            <a:avLst/>
          </a:prstGeom>
          <a:ln>
            <a:noFill/>
          </a:ln>
          <a:extLst>
            <a:ext uri="{53640926-AAD7-44D8-BBD7-CCE9431645EC}">
              <a14:shadowObscured xmlns:a14="http://schemas.microsoft.com/office/drawing/2010/main"/>
            </a:ext>
          </a:extLst>
        </p:spPr>
      </p:pic>
      <p:sp>
        <p:nvSpPr>
          <p:cNvPr id="5" name="投影片編號版面配置區 4">
            <a:extLst>
              <a:ext uri="{FF2B5EF4-FFF2-40B4-BE49-F238E27FC236}">
                <a16:creationId xmlns:a16="http://schemas.microsoft.com/office/drawing/2014/main" id="{334E7486-2C39-4A50-AFD2-74D5E90E3F48}"/>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39</a:t>
            </a:fld>
            <a:endParaRPr lang="zh-TW" altLang="en-US">
              <a:solidFill>
                <a:prstClr val="black">
                  <a:tint val="75000"/>
                </a:prstClr>
              </a:solidFill>
            </a:endParaRPr>
          </a:p>
        </p:txBody>
      </p:sp>
    </p:spTree>
    <p:extLst>
      <p:ext uri="{BB962C8B-B14F-4D97-AF65-F5344CB8AC3E}">
        <p14:creationId xmlns:p14="http://schemas.microsoft.com/office/powerpoint/2010/main" val="995838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 fill="hold"/>
                                        <p:tgtEl>
                                          <p:spTgt spid="11"/>
                                        </p:tgtEl>
                                        <p:attrNameLst>
                                          <p:attrName>ppt_x</p:attrName>
                                        </p:attrNameLst>
                                      </p:cBhvr>
                                      <p:tavLst>
                                        <p:tav tm="0">
                                          <p:val>
                                            <p:strVal val="#ppt_x"/>
                                          </p:val>
                                        </p:tav>
                                        <p:tav tm="100000">
                                          <p:val>
                                            <p:strVal val="#ppt_x"/>
                                          </p:val>
                                        </p:tav>
                                      </p:tavLst>
                                    </p:anim>
                                    <p:anim calcmode="lin" valueType="num">
                                      <p:cBhvr additive="base">
                                        <p:cTn id="8" dur="1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投影片編號版面配置區 3"/>
          <p:cNvSpPr>
            <a:spLocks noGrp="1"/>
          </p:cNvSpPr>
          <p:nvPr>
            <p:ph type="sldNum" sz="quarter" idx="12"/>
          </p:nvPr>
        </p:nvSpPr>
        <p:spPr/>
        <p:txBody>
          <a:bodyPr/>
          <a:lstStyle/>
          <a:p>
            <a:fld id="{DFCF0580-F0E0-4CB6-9A02-48130C6B2EF7}" type="slidenum">
              <a:rPr lang="zh-TW" altLang="en-US"/>
              <a:pPr/>
              <a:t>4</a:t>
            </a:fld>
            <a:endParaRPr lang="en-US" altLang="zh-TW"/>
          </a:p>
        </p:txBody>
      </p:sp>
      <p:sp>
        <p:nvSpPr>
          <p:cNvPr id="15565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fld id="{9F19912B-992D-4F7F-8938-AF8ED57798FF}" type="slidenum">
              <a:rPr lang="zh-TW" altLang="en-US" sz="1400" b="1"/>
              <a:pPr algn="r" eaLnBrk="1" hangingPunct="1"/>
              <a:t>4</a:t>
            </a:fld>
            <a:endParaRPr lang="en-US" altLang="zh-TW" sz="1400" b="1"/>
          </a:p>
        </p:txBody>
      </p:sp>
      <p:grpSp>
        <p:nvGrpSpPr>
          <p:cNvPr id="155652" name="群組 11"/>
          <p:cNvGrpSpPr>
            <a:grpSpLocks/>
          </p:cNvGrpSpPr>
          <p:nvPr/>
        </p:nvGrpSpPr>
        <p:grpSpPr bwMode="auto">
          <a:xfrm>
            <a:off x="509588" y="1409700"/>
            <a:ext cx="7970837" cy="3938588"/>
            <a:chOff x="529900" y="1616727"/>
            <a:chExt cx="7971270" cy="3937878"/>
          </a:xfrm>
        </p:grpSpPr>
        <p:sp>
          <p:nvSpPr>
            <p:cNvPr id="7173" name="文字方塊 21"/>
            <p:cNvSpPr txBox="1">
              <a:spLocks noChangeArrowheads="1"/>
            </p:cNvSpPr>
            <p:nvPr/>
          </p:nvSpPr>
          <p:spPr bwMode="auto">
            <a:xfrm>
              <a:off x="4838609" y="4076908"/>
              <a:ext cx="3386321" cy="523781"/>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FF0000"/>
                  </a:solidFill>
                  <a:effectLst>
                    <a:outerShdw blurRad="38100" dist="38100" dir="2700000" algn="tl">
                      <a:srgbClr val="000000">
                        <a:alpha val="43137"/>
                      </a:srgbClr>
                    </a:outerShdw>
                  </a:effectLst>
                </a:rPr>
                <a:t>免試入學、特色招生</a:t>
              </a:r>
            </a:p>
          </p:txBody>
        </p:sp>
        <p:sp>
          <p:nvSpPr>
            <p:cNvPr id="155654" name="文字方塊 23"/>
            <p:cNvSpPr txBox="1">
              <a:spLocks noChangeArrowheads="1"/>
            </p:cNvSpPr>
            <p:nvPr/>
          </p:nvSpPr>
          <p:spPr bwMode="auto">
            <a:xfrm>
              <a:off x="3372212"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基測</a:t>
              </a:r>
            </a:p>
          </p:txBody>
        </p:sp>
        <p:sp>
          <p:nvSpPr>
            <p:cNvPr id="25" name="Text Box 34"/>
            <p:cNvSpPr txBox="1">
              <a:spLocks noChangeArrowheads="1"/>
            </p:cNvSpPr>
            <p:nvPr/>
          </p:nvSpPr>
          <p:spPr bwMode="auto">
            <a:xfrm>
              <a:off x="2968526" y="3447025"/>
              <a:ext cx="1531243"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90~102</a:t>
              </a:r>
              <a:r>
                <a:rPr kumimoji="0" lang="zh-TW" altLang="en-US" sz="2400" b="1" dirty="0">
                  <a:latin typeface="Arial" pitchFamily="34" charset="0"/>
                </a:rPr>
                <a:t>年</a:t>
              </a:r>
              <a:endParaRPr kumimoji="0" lang="zh-TW" altLang="zh-TW" sz="2400" b="1" dirty="0">
                <a:latin typeface="Arial" pitchFamily="34" charset="0"/>
              </a:endParaRPr>
            </a:p>
          </p:txBody>
        </p:sp>
        <p:sp>
          <p:nvSpPr>
            <p:cNvPr id="155658" name="Line 27"/>
            <p:cNvSpPr>
              <a:spLocks noChangeShapeType="1"/>
            </p:cNvSpPr>
            <p:nvPr/>
          </p:nvSpPr>
          <p:spPr bwMode="auto">
            <a:xfrm flipV="1">
              <a:off x="2955647" y="3884026"/>
              <a:ext cx="1855994" cy="0"/>
            </a:xfrm>
            <a:prstGeom prst="line">
              <a:avLst/>
            </a:prstGeom>
            <a:noFill/>
            <a:ln w="9525">
              <a:solidFill>
                <a:schemeClr val="tx1"/>
              </a:solidFill>
              <a:miter lim="800000"/>
              <a:headEnd type="oval" w="lg" len="med"/>
              <a:tailEnd type="oval" w="lg" len="me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155659" name="Line 27"/>
            <p:cNvSpPr>
              <a:spLocks noChangeShapeType="1"/>
            </p:cNvSpPr>
            <p:nvPr/>
          </p:nvSpPr>
          <p:spPr bwMode="auto">
            <a:xfrm flipV="1">
              <a:off x="4859859" y="3868473"/>
              <a:ext cx="2905409" cy="14785"/>
            </a:xfrm>
            <a:prstGeom prst="line">
              <a:avLst/>
            </a:prstGeom>
            <a:noFill/>
            <a:ln w="9525">
              <a:solidFill>
                <a:schemeClr val="tx1"/>
              </a:solidFill>
              <a:miter lim="800000"/>
              <a:headEnd/>
              <a:tailEnd type="triangle" w="med" len="lg"/>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32" name="Text Box 34"/>
            <p:cNvSpPr txBox="1">
              <a:spLocks noChangeArrowheads="1"/>
            </p:cNvSpPr>
            <p:nvPr/>
          </p:nvSpPr>
          <p:spPr bwMode="auto">
            <a:xfrm>
              <a:off x="4859859" y="3404627"/>
              <a:ext cx="1479686"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en-US" altLang="zh-TW" sz="2400" b="1" dirty="0">
                  <a:latin typeface="Arial" pitchFamily="34" charset="0"/>
                </a:rPr>
                <a:t>103</a:t>
              </a:r>
              <a:r>
                <a:rPr kumimoji="0" lang="zh-TW" altLang="en-US" sz="2400" b="1" dirty="0">
                  <a:latin typeface="Arial" pitchFamily="34" charset="0"/>
                </a:rPr>
                <a:t>年～</a:t>
              </a:r>
              <a:endParaRPr kumimoji="0" lang="zh-TW" altLang="zh-TW" sz="2400" b="1" dirty="0">
                <a:latin typeface="Arial" pitchFamily="34" charset="0"/>
              </a:endParaRPr>
            </a:p>
          </p:txBody>
        </p:sp>
        <p:sp>
          <p:nvSpPr>
            <p:cNvPr id="33" name="Text Box 34"/>
            <p:cNvSpPr txBox="1">
              <a:spLocks noChangeArrowheads="1"/>
            </p:cNvSpPr>
            <p:nvPr/>
          </p:nvSpPr>
          <p:spPr bwMode="auto">
            <a:xfrm>
              <a:off x="529900" y="3404627"/>
              <a:ext cx="2320121" cy="463760"/>
            </a:xfrm>
            <a:prstGeom prst="rect">
              <a:avLst/>
            </a:prstGeom>
            <a:noFill/>
            <a:ln>
              <a:noFill/>
            </a:ln>
            <a:scene3d>
              <a:camera prst="orthographicFront"/>
              <a:lightRig rig="threePt" dir="t"/>
            </a:scene3d>
            <a:sp3d>
              <a:bevelT/>
            </a:sp3d>
            <a:extLst/>
          </p:spPr>
          <p:txBody>
            <a:bodyPr lIns="90000" tIns="46800" rIns="90000" bIns="46800">
              <a:spAutoFit/>
            </a:bodyPr>
            <a:lstStyle/>
            <a:p>
              <a:pPr>
                <a:defRPr/>
              </a:pPr>
              <a:r>
                <a:rPr kumimoji="0" lang="zh-TW" altLang="en-US" sz="2400" b="1" dirty="0">
                  <a:latin typeface="標楷體" pitchFamily="65" charset="-120"/>
                  <a:ea typeface="標楷體" pitchFamily="65" charset="-120"/>
                </a:rPr>
                <a:t>民國</a:t>
              </a:r>
              <a:r>
                <a:rPr kumimoji="0" lang="en-US" altLang="zh-TW" sz="2400" b="1" dirty="0">
                  <a:latin typeface="標楷體" pitchFamily="65" charset="-120"/>
                  <a:ea typeface="標楷體" pitchFamily="65" charset="-120"/>
                </a:rPr>
                <a:t>90</a:t>
              </a:r>
              <a:r>
                <a:rPr kumimoji="0" lang="zh-TW" altLang="en-US" sz="2400" b="1" dirty="0">
                  <a:latin typeface="標楷體" pitchFamily="65" charset="-120"/>
                  <a:ea typeface="標楷體" pitchFamily="65" charset="-120"/>
                </a:rPr>
                <a:t>年以前</a:t>
              </a:r>
              <a:endParaRPr kumimoji="0" lang="zh-TW" altLang="zh-TW" sz="2400" b="1" dirty="0">
                <a:latin typeface="標楷體" pitchFamily="65" charset="-120"/>
                <a:ea typeface="標楷體" pitchFamily="65" charset="-120"/>
              </a:endParaRPr>
            </a:p>
          </p:txBody>
        </p:sp>
        <p:sp>
          <p:nvSpPr>
            <p:cNvPr id="4" name="文字方塊 3"/>
            <p:cNvSpPr txBox="1"/>
            <p:nvPr/>
          </p:nvSpPr>
          <p:spPr>
            <a:xfrm>
              <a:off x="610866" y="1616727"/>
              <a:ext cx="4561136" cy="584095"/>
            </a:xfrm>
            <a:prstGeom prst="rect">
              <a:avLst/>
            </a:prstGeom>
            <a:noFill/>
          </p:spPr>
          <p:txBody>
            <a:bodyPr>
              <a:spAutoFit/>
            </a:bodyPr>
            <a:lstStyle/>
            <a:p>
              <a:pPr>
                <a:defRPr/>
              </a:pP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以</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考試</a:t>
              </a:r>
              <a:r>
                <a:rPr lang="en-US" altLang="zh-TW"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sz="32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為主的入學</a:t>
              </a:r>
            </a:p>
          </p:txBody>
        </p:sp>
        <p:sp>
          <p:nvSpPr>
            <p:cNvPr id="10260" name="右大括弧 2"/>
            <p:cNvSpPr>
              <a:spLocks/>
            </p:cNvSpPr>
            <p:nvPr/>
          </p:nvSpPr>
          <p:spPr bwMode="auto">
            <a:xfrm rot="-5400000">
              <a:off x="2530300" y="127429"/>
              <a:ext cx="349187" cy="4188052"/>
            </a:xfrm>
            <a:prstGeom prst="rightBrace">
              <a:avLst>
                <a:gd name="adj1" fmla="val 33427"/>
                <a:gd name="adj2" fmla="val 50384"/>
              </a:avLst>
            </a:prstGeom>
            <a:noFill/>
            <a:ln w="19050" algn="ctr">
              <a:solidFill>
                <a:srgbClr val="000099"/>
              </a:solidFill>
              <a:round/>
              <a:headEnd/>
              <a:tailEnd/>
            </a:ln>
            <a:effectLst>
              <a:outerShdw dist="20000" dir="5400000" rotWithShape="0">
                <a:srgbClr val="000000">
                  <a:alpha val="37999"/>
                </a:srgbClr>
              </a:outerShdw>
            </a:effectLst>
            <a:extLst/>
          </p:spPr>
          <p:txBody>
            <a:bodyPr/>
            <a:lstStyle/>
            <a:p>
              <a:pPr>
                <a:spcBef>
                  <a:spcPct val="50000"/>
                </a:spcBef>
                <a:defRPr/>
              </a:pPr>
              <a:endParaRPr lang="zh-TW" altLang="en-US" sz="2400">
                <a:latin typeface="Times New Roman" pitchFamily="18" charset="0"/>
                <a:ea typeface="標楷體" pitchFamily="65" charset="-120"/>
              </a:endParaRPr>
            </a:p>
          </p:txBody>
        </p:sp>
        <p:sp>
          <p:nvSpPr>
            <p:cNvPr id="3" name="Rectangle 41"/>
            <p:cNvSpPr>
              <a:spLocks noChangeArrowheads="1"/>
            </p:cNvSpPr>
            <p:nvPr/>
          </p:nvSpPr>
          <p:spPr bwMode="auto">
            <a:xfrm>
              <a:off x="611188" y="2396627"/>
              <a:ext cx="2328350" cy="1008000"/>
            </a:xfrm>
            <a:prstGeom prst="rect">
              <a:avLst/>
            </a:prstGeom>
            <a:gradFill>
              <a:gsLst>
                <a:gs pos="0">
                  <a:schemeClr val="accent4">
                    <a:lumMod val="75000"/>
                  </a:schemeClr>
                </a:gs>
                <a:gs pos="99583">
                  <a:schemeClr val="bg1"/>
                </a:gs>
                <a:gs pos="27000">
                  <a:schemeClr val="accent4">
                    <a:lumMod val="40000"/>
                    <a:lumOff val="60000"/>
                  </a:schemeClr>
                </a:gs>
              </a:gsLst>
              <a:lin ang="16200000" scaled="1"/>
            </a:gradFill>
            <a:ln w="15875">
              <a:solidFill>
                <a:schemeClr val="tx1"/>
              </a:solidFill>
              <a:prstDash val="dash"/>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latin typeface="標楷體" pitchFamily="65" charset="-120"/>
                  <a:ea typeface="標楷體" pitchFamily="65" charset="-120"/>
                </a:rPr>
                <a:t>聯考入學</a:t>
              </a:r>
            </a:p>
          </p:txBody>
        </p:sp>
        <p:sp>
          <p:nvSpPr>
            <p:cNvPr id="39" name="Rectangle 41"/>
            <p:cNvSpPr>
              <a:spLocks noChangeArrowheads="1"/>
            </p:cNvSpPr>
            <p:nvPr/>
          </p:nvSpPr>
          <p:spPr bwMode="auto">
            <a:xfrm>
              <a:off x="2927966" y="2396627"/>
              <a:ext cx="1896554" cy="1008000"/>
            </a:xfrm>
            <a:prstGeom prst="rect">
              <a:avLst/>
            </a:prstGeom>
            <a:gradFill flip="none" rotWithShape="1">
              <a:gsLst>
                <a:gs pos="0">
                  <a:schemeClr val="tx2">
                    <a:lumMod val="60000"/>
                    <a:lumOff val="40000"/>
                  </a:schemeClr>
                </a:gs>
                <a:gs pos="44000">
                  <a:schemeClr val="tx2">
                    <a:lumMod val="20000"/>
                    <a:lumOff val="80000"/>
                  </a:schemeClr>
                </a:gs>
              </a:gsLst>
              <a:lin ang="16200000" scaled="1"/>
              <a:tileRect/>
            </a:gradFill>
            <a:ln w="15875">
              <a:solidFill>
                <a:schemeClr val="tx1"/>
              </a:solidFill>
              <a:prstDash val="solid"/>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多元入學</a:t>
              </a:r>
            </a:p>
          </p:txBody>
        </p:sp>
        <p:sp>
          <p:nvSpPr>
            <p:cNvPr id="40" name="文字方塊 21"/>
            <p:cNvSpPr txBox="1">
              <a:spLocks noChangeArrowheads="1"/>
            </p:cNvSpPr>
            <p:nvPr/>
          </p:nvSpPr>
          <p:spPr bwMode="auto">
            <a:xfrm>
              <a:off x="4811620" y="4600689"/>
              <a:ext cx="3689550" cy="953916"/>
            </a:xfrm>
            <a:prstGeom prst="rect">
              <a:avLst/>
            </a:prstGeom>
            <a:noFill/>
            <a:ln w="12700">
              <a:noFill/>
              <a:miter lim="800000"/>
              <a:headEnd/>
              <a:tailEnd/>
            </a:ln>
            <a:extLst/>
          </p:spPr>
          <p:txBody>
            <a:bodyPr>
              <a:spAutoFit/>
            </a:bodyPr>
            <a:lstStyle>
              <a:lvl1pPr eaLnBrk="0" hangingPunct="0">
                <a:defRPr kumimoji="1" sz="2400">
                  <a:solidFill>
                    <a:schemeClr val="tx1"/>
                  </a:solidFill>
                  <a:latin typeface="Times New Roman" pitchFamily="18" charset="0"/>
                  <a:ea typeface="標楷體" pitchFamily="65" charset="-120"/>
                </a:defRPr>
              </a:lvl1pPr>
              <a:lvl2pPr marL="742950" indent="-285750" eaLnBrk="0" hangingPunct="0">
                <a:defRPr kumimoji="1" sz="2400">
                  <a:solidFill>
                    <a:schemeClr val="tx1"/>
                  </a:solidFill>
                  <a:latin typeface="Times New Roman" pitchFamily="18" charset="0"/>
                  <a:ea typeface="標楷體" pitchFamily="65" charset="-120"/>
                </a:defRPr>
              </a:lvl2pPr>
              <a:lvl3pPr marL="1143000" indent="-228600" eaLnBrk="0" hangingPunct="0">
                <a:defRPr kumimoji="1" sz="2400">
                  <a:solidFill>
                    <a:schemeClr val="tx1"/>
                  </a:solidFill>
                  <a:latin typeface="Times New Roman" pitchFamily="18" charset="0"/>
                  <a:ea typeface="標楷體" pitchFamily="65" charset="-120"/>
                </a:defRPr>
              </a:lvl3pPr>
              <a:lvl4pPr marL="1600200" indent="-228600" eaLnBrk="0" hangingPunct="0">
                <a:defRPr kumimoji="1" sz="2400">
                  <a:solidFill>
                    <a:schemeClr val="tx1"/>
                  </a:solidFill>
                  <a:latin typeface="Times New Roman" pitchFamily="18" charset="0"/>
                  <a:ea typeface="標楷體" pitchFamily="65" charset="-120"/>
                </a:defRPr>
              </a:lvl4pPr>
              <a:lvl5pPr marL="2057400" indent="-228600" eaLnBrk="0" hangingPunct="0">
                <a:defRPr kumimoji="1" sz="2400">
                  <a:solidFill>
                    <a:schemeClr val="tx1"/>
                  </a:solidFill>
                  <a:latin typeface="Times New Roman" pitchFamily="18" charset="0"/>
                  <a:ea typeface="標楷體" pitchFamily="65" charset="-120"/>
                </a:defRPr>
              </a:lvl5pPr>
              <a:lvl6pPr marL="25146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6pPr>
              <a:lvl7pPr marL="29718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7pPr>
              <a:lvl8pPr marL="34290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8pPr>
              <a:lvl9pPr marL="3886200" indent="-228600" eaLnBrk="0" fontAlgn="base" hangingPunct="0">
                <a:spcBef>
                  <a:spcPct val="50000"/>
                </a:spcBef>
                <a:spcAft>
                  <a:spcPct val="0"/>
                </a:spcAft>
                <a:defRPr kumimoji="1" sz="2400">
                  <a:solidFill>
                    <a:schemeClr val="tx1"/>
                  </a:solidFill>
                  <a:latin typeface="Times New Roman" pitchFamily="18" charset="0"/>
                  <a:ea typeface="標楷體" pitchFamily="65" charset="-120"/>
                </a:defRPr>
              </a:lvl9pPr>
            </a:lstStyle>
            <a:p>
              <a:pPr eaLnBrk="1" hangingPunct="1">
                <a:defRPr/>
              </a:pPr>
              <a:r>
                <a:rPr lang="zh-TW" altLang="en-US" sz="2800" b="1" dirty="0">
                  <a:solidFill>
                    <a:srgbClr val="000099"/>
                  </a:solidFill>
                  <a:effectLst>
                    <a:outerShdw blurRad="38100" dist="38100" dir="2700000" algn="tl">
                      <a:srgbClr val="000000">
                        <a:alpha val="43137"/>
                      </a:srgbClr>
                    </a:outerShdw>
                  </a:effectLst>
                </a:rPr>
                <a:t>興趣、性向、能力</a:t>
              </a:r>
              <a:endParaRPr lang="en-US" altLang="zh-TW" sz="2800" b="1" dirty="0">
                <a:solidFill>
                  <a:srgbClr val="000099"/>
                </a:solidFill>
                <a:effectLst>
                  <a:outerShdw blurRad="38100" dist="38100" dir="2700000" algn="tl">
                    <a:srgbClr val="000000">
                      <a:alpha val="43137"/>
                    </a:srgbClr>
                  </a:outerShdw>
                </a:effectLst>
              </a:endParaRPr>
            </a:p>
            <a:p>
              <a:pPr eaLnBrk="1" hangingPunct="1">
                <a:defRPr/>
              </a:pPr>
              <a:r>
                <a:rPr lang="zh-TW" altLang="en-US" sz="2800" b="1" dirty="0">
                  <a:solidFill>
                    <a:srgbClr val="000099"/>
                  </a:solidFill>
                  <a:effectLst>
                    <a:outerShdw blurRad="38100" dist="38100" dir="2700000" algn="tl">
                      <a:srgbClr val="000000">
                        <a:alpha val="43137"/>
                      </a:srgbClr>
                    </a:outerShdw>
                  </a:effectLst>
                </a:rPr>
                <a:t>會考：確保學力品質     </a:t>
              </a:r>
              <a:endParaRPr lang="zh-TW" altLang="en-US" sz="2800" b="1" dirty="0">
                <a:solidFill>
                  <a:srgbClr val="FF0000"/>
                </a:solidFill>
                <a:effectLst>
                  <a:outerShdw blurRad="38100" dist="38100" dir="2700000" algn="tl">
                    <a:srgbClr val="000000">
                      <a:alpha val="43137"/>
                    </a:srgbClr>
                  </a:outerShdw>
                </a:effectLst>
              </a:endParaRPr>
            </a:p>
          </p:txBody>
        </p:sp>
        <p:sp>
          <p:nvSpPr>
            <p:cNvPr id="155675" name="Line 27"/>
            <p:cNvSpPr>
              <a:spLocks noChangeShapeType="1"/>
            </p:cNvSpPr>
            <p:nvPr/>
          </p:nvSpPr>
          <p:spPr bwMode="auto">
            <a:xfrm>
              <a:off x="953669" y="3899233"/>
              <a:ext cx="1974297" cy="1"/>
            </a:xfrm>
            <a:prstGeom prst="line">
              <a:avLst/>
            </a:prstGeom>
            <a:noFill/>
            <a:ln w="9525">
              <a:solidFill>
                <a:schemeClr val="tx1"/>
              </a:solidFill>
              <a:miter lim="800000"/>
              <a:headEnd type="triangle" w="med" len="lg"/>
              <a:tailEnd/>
            </a:ln>
            <a:extLst>
              <a:ext uri="{909E8E84-426E-40DD-AFC4-6F175D3DCCD1}">
                <a14:hiddenFill xmlns:a14="http://schemas.microsoft.com/office/drawing/2010/main">
                  <a:noFill/>
                </a14:hiddenFill>
              </a:ext>
            </a:extLst>
          </p:spPr>
          <p:txBody>
            <a:bodyPr lIns="90000" tIns="46800" rIns="90000" bIns="46800">
              <a:spAutoFit/>
            </a:bodyPr>
            <a:lstStyle/>
            <a:p>
              <a:endParaRPr lang="zh-TW" altLang="en-US"/>
            </a:p>
          </p:txBody>
        </p:sp>
        <p:sp>
          <p:nvSpPr>
            <p:cNvPr id="8211" name="Rectangle 41"/>
            <p:cNvSpPr>
              <a:spLocks noChangeArrowheads="1"/>
            </p:cNvSpPr>
            <p:nvPr/>
          </p:nvSpPr>
          <p:spPr bwMode="auto">
            <a:xfrm>
              <a:off x="4824519" y="2389381"/>
              <a:ext cx="2940749" cy="1008000"/>
            </a:xfrm>
            <a:prstGeom prst="rect">
              <a:avLst/>
            </a:prstGeom>
            <a:gradFill>
              <a:gsLst>
                <a:gs pos="0">
                  <a:srgbClr val="FFC000"/>
                </a:gs>
                <a:gs pos="99583">
                  <a:schemeClr val="bg1"/>
                </a:gs>
                <a:gs pos="44000">
                  <a:srgbClr val="FFFF66"/>
                </a:gs>
              </a:gsLst>
              <a:lin ang="16200000" scaled="1"/>
            </a:gradFill>
            <a:ln w="15875">
              <a:solidFill>
                <a:schemeClr val="tx1"/>
              </a:solidFill>
              <a:miter lim="800000"/>
              <a:headEnd/>
              <a:tailEnd/>
            </a:ln>
            <a:effectLst>
              <a:innerShdw blurRad="114300">
                <a:prstClr val="black"/>
              </a:innerShdw>
            </a:effectLst>
          </p:spPr>
          <p:txBody>
            <a:bodyPr lIns="90000" tIns="46800" rIns="90000" bIns="46800" anchor="ctr"/>
            <a:lstStyle/>
            <a:p>
              <a:pPr algn="ctr">
                <a:defRPr/>
              </a:pPr>
              <a:r>
                <a:rPr kumimoji="0" lang="zh-TW" altLang="en-US" sz="30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rPr>
                <a:t>適性入學</a:t>
              </a:r>
            </a:p>
          </p:txBody>
        </p:sp>
        <p:cxnSp>
          <p:nvCxnSpPr>
            <p:cNvPr id="5" name="直線接點 4"/>
            <p:cNvCxnSpPr/>
            <p:nvPr/>
          </p:nvCxnSpPr>
          <p:spPr>
            <a:xfrm flipH="1">
              <a:off x="2928742" y="2389701"/>
              <a:ext cx="11114" cy="31649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H="1">
              <a:off x="4811620" y="2430968"/>
              <a:ext cx="12701" cy="31236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5681" name="文字方塊 23"/>
            <p:cNvSpPr txBox="1">
              <a:spLocks noChangeArrowheads="1"/>
            </p:cNvSpPr>
            <p:nvPr/>
          </p:nvSpPr>
          <p:spPr bwMode="auto">
            <a:xfrm>
              <a:off x="1662027" y="4095195"/>
              <a:ext cx="1008063" cy="52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800" b="1">
                  <a:latin typeface="Times New Roman" pitchFamily="18" charset="0"/>
                  <a:ea typeface="標楷體" pitchFamily="65" charset="-120"/>
                </a:rPr>
                <a:t>聯考</a:t>
              </a:r>
            </a:p>
          </p:txBody>
        </p:sp>
      </p:grpSp>
      <p:sp>
        <p:nvSpPr>
          <p:cNvPr id="28" name="內容版面配置區 2"/>
          <p:cNvSpPr txBox="1">
            <a:spLocks/>
          </p:cNvSpPr>
          <p:nvPr/>
        </p:nvSpPr>
        <p:spPr bwMode="auto">
          <a:xfrm>
            <a:off x="450000" y="5527675"/>
            <a:ext cx="7943113" cy="936625"/>
          </a:xfrm>
          <a:prstGeom prst="rect">
            <a:avLst/>
          </a:prstGeom>
          <a:noFill/>
          <a:ln>
            <a:noFill/>
          </a:ln>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20000"/>
              </a:spcBef>
              <a:defRPr/>
            </a:pPr>
            <a:r>
              <a:rPr lang="en-US" altLang="zh-TW" sz="3200" b="1" dirty="0">
                <a:latin typeface="標楷體" pitchFamily="65" charset="-120"/>
                <a:ea typeface="標楷體" pitchFamily="65" charset="-120"/>
              </a:rPr>
              <a:t>12</a:t>
            </a:r>
            <a:r>
              <a:rPr lang="zh-TW" altLang="en-US" sz="3200" b="1" dirty="0">
                <a:latin typeface="標楷體" pitchFamily="65" charset="-120"/>
                <a:ea typeface="標楷體" pitchFamily="65" charset="-120"/>
              </a:rPr>
              <a:t>年國教著重適性入學，</a:t>
            </a:r>
            <a:r>
              <a:rPr lang="en-US" altLang="zh-TW" sz="3200" b="1" dirty="0">
                <a:latin typeface="標楷體" pitchFamily="65" charset="-120"/>
                <a:ea typeface="標楷體" pitchFamily="65" charset="-120"/>
              </a:rPr>
              <a:t/>
            </a:r>
            <a:br>
              <a:rPr lang="en-US" altLang="zh-TW" sz="3200" b="1" dirty="0">
                <a:latin typeface="標楷體" pitchFamily="65" charset="-120"/>
                <a:ea typeface="標楷體" pitchFamily="65" charset="-120"/>
              </a:rPr>
            </a:br>
            <a:r>
              <a:rPr lang="zh-TW" altLang="en-US" sz="3200" b="1" dirty="0">
                <a:latin typeface="標楷體" pitchFamily="65" charset="-120"/>
                <a:ea typeface="標楷體" pitchFamily="65" charset="-120"/>
              </a:rPr>
              <a:t>引導</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教學活化</a:t>
            </a:r>
            <a:r>
              <a:rPr lang="zh-TW" altLang="en-US" sz="3200" b="1" dirty="0">
                <a:latin typeface="標楷體" pitchFamily="65" charset="-120"/>
                <a:ea typeface="標楷體" pitchFamily="65" charset="-120"/>
              </a:rPr>
              <a:t>與強化</a:t>
            </a:r>
            <a:r>
              <a:rPr lang="zh-TW" altLang="en-US" sz="3200" b="1" dirty="0">
                <a:effectLst>
                  <a:outerShdw blurRad="38100" dist="38100" dir="2700000" algn="tl">
                    <a:srgbClr val="000000">
                      <a:alpha val="43137"/>
                    </a:srgbClr>
                  </a:outerShdw>
                </a:effectLst>
                <a:latin typeface="標楷體" pitchFamily="65" charset="-120"/>
                <a:ea typeface="標楷體" pitchFamily="65" charset="-120"/>
              </a:rPr>
              <a:t>生涯輔導</a:t>
            </a:r>
            <a:endParaRPr lang="zh-TW" altLang="en-US" sz="3200" b="1" u="sng"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24" name="標題 1"/>
          <p:cNvSpPr txBox="1">
            <a:spLocks/>
          </p:cNvSpPr>
          <p:nvPr/>
        </p:nvSpPr>
        <p:spPr>
          <a:xfrm>
            <a:off x="0" y="-7012"/>
            <a:ext cx="9144000" cy="892836"/>
          </a:xfrm>
          <a:prstGeom prst="rect">
            <a:avLst/>
          </a:prstGeom>
          <a:solidFill>
            <a:srgbClr val="C00000"/>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zh-TW" altLang="en-US" b="1" dirty="0">
                <a:solidFill>
                  <a:schemeClr val="bg1"/>
                </a:solidFill>
                <a:latin typeface="微軟正黑體" pitchFamily="34" charset="-120"/>
                <a:ea typeface="微軟正黑體" pitchFamily="34" charset="-120"/>
              </a:rPr>
              <a:t>十二年國教入學方式</a:t>
            </a:r>
          </a:p>
        </p:txBody>
      </p:sp>
    </p:spTree>
    <p:extLst>
      <p:ext uri="{BB962C8B-B14F-4D97-AF65-F5344CB8AC3E}">
        <p14:creationId xmlns:p14="http://schemas.microsoft.com/office/powerpoint/2010/main" val="17934712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9EDF4"/>
        </a:solidFill>
        <a:effectLst/>
      </p:bgPr>
    </p:bg>
    <p:spTree>
      <p:nvGrpSpPr>
        <p:cNvPr id="1" name=""/>
        <p:cNvGrpSpPr/>
        <p:nvPr/>
      </p:nvGrpSpPr>
      <p:grpSpPr>
        <a:xfrm>
          <a:off x="0" y="0"/>
          <a:ext cx="0" cy="0"/>
          <a:chOff x="0" y="0"/>
          <a:chExt cx="0" cy="0"/>
        </a:xfrm>
      </p:grpSpPr>
      <p:sp>
        <p:nvSpPr>
          <p:cNvPr id="6" name="標題 1"/>
          <p:cNvSpPr txBox="1">
            <a:spLocks/>
          </p:cNvSpPr>
          <p:nvPr/>
        </p:nvSpPr>
        <p:spPr>
          <a:xfrm>
            <a:off x="-468560" y="2348880"/>
            <a:ext cx="9144000" cy="941387"/>
          </a:xfrm>
          <a:prstGeom prst="rect">
            <a:avLst/>
          </a:prstGeom>
        </p:spPr>
        <p:txBody>
          <a:bodyPr anchor="ctr">
            <a:normAutofit/>
          </a:bodyPr>
          <a:lstStyle/>
          <a:p>
            <a:pPr algn="ctr" fontAlgn="auto">
              <a:spcAft>
                <a:spcPts val="0"/>
              </a:spcAft>
              <a:defRPr/>
            </a:pPr>
            <a:endParaRPr lang="zh-TW" altLang="en-US" sz="4400" b="1" dirty="0">
              <a:solidFill>
                <a:srgbClr val="C000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113262740"/>
              </p:ext>
            </p:extLst>
          </p:nvPr>
        </p:nvGraphicFramePr>
        <p:xfrm>
          <a:off x="260024" y="1174790"/>
          <a:ext cx="8632456" cy="5278550"/>
        </p:xfrm>
        <a:graphic>
          <a:graphicData uri="http://schemas.openxmlformats.org/drawingml/2006/table">
            <a:tbl>
              <a:tblPr firstRow="1" bandRow="1">
                <a:tableStyleId>{5C22544A-7EE6-4342-B048-85BDC9FD1C3A}</a:tableStyleId>
              </a:tblPr>
              <a:tblGrid>
                <a:gridCol w="4124544">
                  <a:extLst>
                    <a:ext uri="{9D8B030D-6E8A-4147-A177-3AD203B41FA5}">
                      <a16:colId xmlns:a16="http://schemas.microsoft.com/office/drawing/2014/main" val="20000"/>
                    </a:ext>
                  </a:extLst>
                </a:gridCol>
                <a:gridCol w="4507912">
                  <a:extLst>
                    <a:ext uri="{9D8B030D-6E8A-4147-A177-3AD203B41FA5}">
                      <a16:colId xmlns:a16="http://schemas.microsoft.com/office/drawing/2014/main" val="20001"/>
                    </a:ext>
                  </a:extLst>
                </a:gridCol>
              </a:tblGrid>
              <a:tr h="527855">
                <a:tc>
                  <a:txBody>
                    <a:bodyPr/>
                    <a:lstStyle/>
                    <a:p>
                      <a:pPr algn="ctr"/>
                      <a:r>
                        <a:rPr lang="zh-TW" altLang="en-US" sz="2800" b="1" dirty="0">
                          <a:solidFill>
                            <a:schemeClr val="bg1"/>
                          </a:solidFill>
                          <a:latin typeface="微軟正黑體" pitchFamily="34" charset="-120"/>
                          <a:ea typeface="微軟正黑體" pitchFamily="34" charset="-120"/>
                        </a:rPr>
                        <a:t>項目</a:t>
                      </a:r>
                    </a:p>
                  </a:txBody>
                  <a:tcPr marL="91439" marR="91439" marT="45718" marB="45718" anchor="ctr"/>
                </a:tc>
                <a:tc>
                  <a:txBody>
                    <a:bodyPr/>
                    <a:lstStyle/>
                    <a:p>
                      <a:pPr algn="ctr"/>
                      <a:r>
                        <a:rPr lang="zh-TW" altLang="en-US" sz="2800" b="1" dirty="0">
                          <a:solidFill>
                            <a:schemeClr val="bg1"/>
                          </a:solidFill>
                          <a:latin typeface="微軟正黑體" pitchFamily="34" charset="-120"/>
                          <a:ea typeface="微軟正黑體" pitchFamily="34" charset="-120"/>
                        </a:rPr>
                        <a:t>日期</a:t>
                      </a:r>
                    </a:p>
                  </a:txBody>
                  <a:tcPr marL="91439" marR="91439" marT="45718" marB="45718" anchor="ctr"/>
                </a:tc>
                <a:extLst>
                  <a:ext uri="{0D108BD9-81ED-4DB2-BD59-A6C34878D82A}">
                    <a16:rowId xmlns:a16="http://schemas.microsoft.com/office/drawing/2014/main" val="10000"/>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第一次志願模擬選填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1</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12</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D0D8E8"/>
                    </a:solidFill>
                  </a:tcPr>
                </a:tc>
                <a:extLst>
                  <a:ext uri="{0D108BD9-81ED-4DB2-BD59-A6C34878D82A}">
                    <a16:rowId xmlns:a16="http://schemas.microsoft.com/office/drawing/2014/main" val="10001"/>
                  </a:ext>
                </a:extLst>
              </a:tr>
              <a:tr h="527855">
                <a:tc>
                  <a:txBody>
                    <a:bodyPr/>
                    <a:lstStyle/>
                    <a:p>
                      <a:pPr algn="ctr"/>
                      <a:r>
                        <a:rPr lang="zh-TW" altLang="en-US" sz="2800" b="1" u="none" dirty="0">
                          <a:solidFill>
                            <a:srgbClr val="C00000"/>
                          </a:solidFill>
                          <a:latin typeface="微軟正黑體" pitchFamily="34" charset="-120"/>
                          <a:ea typeface="微軟正黑體" pitchFamily="34" charset="-120"/>
                        </a:rPr>
                        <a:t>第二次志願模擬選填</a:t>
                      </a:r>
                    </a:p>
                  </a:txBody>
                  <a:tcPr marL="91439" marR="91439" marT="45718" marB="45718" anchor="ctr"/>
                </a:tc>
                <a:tc>
                  <a:txBody>
                    <a:bodyPr/>
                    <a:lstStyle/>
                    <a:p>
                      <a:pPr marL="0" algn="ctr" defTabSz="914400" rtl="0" eaLnBrk="1" latinLnBrk="0" hangingPunct="1"/>
                      <a:r>
                        <a:rPr lang="en-US" altLang="zh-TW" sz="2800" b="1" u="none" kern="1200" dirty="0">
                          <a:solidFill>
                            <a:srgbClr val="C00000"/>
                          </a:solidFill>
                          <a:latin typeface="微軟正黑體" pitchFamily="34" charset="-120"/>
                          <a:ea typeface="微軟正黑體" pitchFamily="34" charset="-120"/>
                          <a:cs typeface="+mn-cs"/>
                        </a:rPr>
                        <a:t>3</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29</a:t>
                      </a:r>
                      <a:r>
                        <a:rPr lang="zh-TW" altLang="en-US" sz="2800" b="1" u="none" kern="1200" dirty="0">
                          <a:solidFill>
                            <a:srgbClr val="C00000"/>
                          </a:solidFill>
                          <a:latin typeface="微軟正黑體" pitchFamily="34" charset="-120"/>
                          <a:ea typeface="微軟正黑體" pitchFamily="34" charset="-120"/>
                          <a:cs typeface="+mn-cs"/>
                        </a:rPr>
                        <a:t>日至</a:t>
                      </a:r>
                      <a:r>
                        <a:rPr lang="en-US" altLang="zh-TW" sz="2800" b="1" u="none" kern="1200" dirty="0">
                          <a:solidFill>
                            <a:srgbClr val="C00000"/>
                          </a:solidFill>
                          <a:latin typeface="微軟正黑體" pitchFamily="34" charset="-120"/>
                          <a:ea typeface="微軟正黑體" pitchFamily="34" charset="-120"/>
                          <a:cs typeface="+mn-cs"/>
                        </a:rPr>
                        <a:t>4</a:t>
                      </a:r>
                      <a:r>
                        <a:rPr lang="zh-TW" altLang="en-US" sz="2800" b="1" u="none" kern="1200" dirty="0">
                          <a:solidFill>
                            <a:srgbClr val="C00000"/>
                          </a:solidFill>
                          <a:latin typeface="微軟正黑體" pitchFamily="34" charset="-120"/>
                          <a:ea typeface="微軟正黑體" pitchFamily="34" charset="-120"/>
                          <a:cs typeface="+mn-cs"/>
                        </a:rPr>
                        <a:t>月</a:t>
                      </a:r>
                      <a:r>
                        <a:rPr lang="en-US" altLang="zh-TW" sz="2800" b="1" u="none" kern="1200" dirty="0">
                          <a:solidFill>
                            <a:srgbClr val="C00000"/>
                          </a:solidFill>
                          <a:latin typeface="微軟正黑體" pitchFamily="34" charset="-120"/>
                          <a:ea typeface="微軟正黑體" pitchFamily="34" charset="-120"/>
                          <a:cs typeface="+mn-cs"/>
                        </a:rPr>
                        <a:t>9</a:t>
                      </a:r>
                      <a:r>
                        <a:rPr lang="zh-TW" altLang="en-US" sz="2800" b="1" u="none" kern="1200" dirty="0">
                          <a:solidFill>
                            <a:srgbClr val="C00000"/>
                          </a:solidFill>
                          <a:latin typeface="微軟正黑體" pitchFamily="34" charset="-120"/>
                          <a:ea typeface="微軟正黑體" pitchFamily="34" charset="-120"/>
                          <a:cs typeface="+mn-cs"/>
                        </a:rPr>
                        <a:t>日</a:t>
                      </a:r>
                    </a:p>
                  </a:txBody>
                  <a:tcPr marL="91439" marR="91439" marT="45718" marB="45718" anchor="ctr">
                    <a:solidFill>
                      <a:srgbClr val="E9EDF4"/>
                    </a:solidFill>
                  </a:tcPr>
                </a:tc>
                <a:extLst>
                  <a:ext uri="{0D108BD9-81ED-4DB2-BD59-A6C34878D82A}">
                    <a16:rowId xmlns:a16="http://schemas.microsoft.com/office/drawing/2014/main" val="10002"/>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積分採計截止</a:t>
                      </a:r>
                    </a:p>
                  </a:txBody>
                  <a:tcPr marL="91439" marR="91439" marT="45718" marB="45718" anchor="ctr"/>
                </a:tc>
                <a:tc>
                  <a:txBody>
                    <a:bodyPr/>
                    <a:lstStyle/>
                    <a:p>
                      <a:pPr algn="ctr"/>
                      <a:r>
                        <a:rPr lang="en-US" altLang="zh-TW" sz="2800" b="1" dirty="0">
                          <a:solidFill>
                            <a:srgbClr val="C00000"/>
                          </a:solidFill>
                          <a:latin typeface="微軟正黑體" pitchFamily="34" charset="-120"/>
                          <a:ea typeface="微軟正黑體" pitchFamily="34" charset="-120"/>
                        </a:rPr>
                        <a:t>4</a:t>
                      </a:r>
                      <a:r>
                        <a:rPr lang="zh-TW" altLang="en-US" sz="2800" b="1" dirty="0">
                          <a:solidFill>
                            <a:srgbClr val="C00000"/>
                          </a:solidFill>
                          <a:latin typeface="微軟正黑體" pitchFamily="34" charset="-120"/>
                          <a:ea typeface="微軟正黑體" pitchFamily="34" charset="-120"/>
                        </a:rPr>
                        <a:t>月</a:t>
                      </a:r>
                      <a:r>
                        <a:rPr lang="en-US" altLang="zh-TW" sz="2800" b="1" dirty="0">
                          <a:solidFill>
                            <a:srgbClr val="C00000"/>
                          </a:solidFill>
                          <a:latin typeface="微軟正黑體" pitchFamily="34" charset="-120"/>
                          <a:ea typeface="微軟正黑體" pitchFamily="34" charset="-120"/>
                        </a:rPr>
                        <a:t>23</a:t>
                      </a:r>
                      <a:r>
                        <a:rPr lang="zh-TW" altLang="en-US" sz="2800" b="1" dirty="0">
                          <a:solidFill>
                            <a:srgbClr val="C00000"/>
                          </a:solidFill>
                          <a:latin typeface="微軟正黑體" pitchFamily="34" charset="-120"/>
                          <a:ea typeface="微軟正黑體" pitchFamily="34" charset="-120"/>
                        </a:rPr>
                        <a:t>日</a:t>
                      </a:r>
                    </a:p>
                  </a:txBody>
                  <a:tcPr marL="91439" marR="91439" marT="45718" marB="45718" anchor="ctr">
                    <a:solidFill>
                      <a:schemeClr val="accent6">
                        <a:lumMod val="20000"/>
                        <a:lumOff val="80000"/>
                      </a:schemeClr>
                    </a:solidFill>
                  </a:tcPr>
                </a:tc>
                <a:extLst>
                  <a:ext uri="{0D108BD9-81ED-4DB2-BD59-A6C34878D82A}">
                    <a16:rowId xmlns:a16="http://schemas.microsoft.com/office/drawing/2014/main" val="10003"/>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公告實際招生名額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17</a:t>
                      </a:r>
                      <a:r>
                        <a:rPr lang="zh-TW" altLang="en-US" sz="2800" b="1" dirty="0">
                          <a:solidFill>
                            <a:schemeClr val="accent5">
                              <a:lumMod val="50000"/>
                            </a:schemeClr>
                          </a:solidFill>
                          <a:latin typeface="微軟正黑體" pitchFamily="34" charset="-120"/>
                          <a:ea typeface="微軟正黑體" pitchFamily="34" charset="-120"/>
                        </a:rPr>
                        <a:t>日中午</a:t>
                      </a:r>
                      <a:r>
                        <a:rPr lang="en-US" altLang="zh-TW" sz="2800" b="1" dirty="0">
                          <a:solidFill>
                            <a:schemeClr val="accent5">
                              <a:lumMod val="50000"/>
                            </a:schemeClr>
                          </a:solidFill>
                          <a:latin typeface="微軟正黑體" pitchFamily="34" charset="-120"/>
                          <a:ea typeface="微軟正黑體" pitchFamily="34" charset="-120"/>
                        </a:rPr>
                        <a:t>12</a:t>
                      </a:r>
                      <a:r>
                        <a:rPr lang="zh-TW" altLang="en-US" sz="2800" b="1" dirty="0">
                          <a:solidFill>
                            <a:schemeClr val="accent5">
                              <a:lumMod val="50000"/>
                            </a:schemeClr>
                          </a:solidFill>
                          <a:latin typeface="微軟正黑體" pitchFamily="34" charset="-120"/>
                          <a:ea typeface="微軟正黑體" pitchFamily="34" charset="-120"/>
                        </a:rPr>
                        <a:t>時後</a:t>
                      </a:r>
                    </a:p>
                  </a:txBody>
                  <a:tcPr marL="91439" marR="91439" marT="45718" marB="45718" anchor="ctr">
                    <a:solidFill>
                      <a:schemeClr val="accent5">
                        <a:lumMod val="20000"/>
                        <a:lumOff val="80000"/>
                      </a:schemeClr>
                    </a:solidFill>
                  </a:tcPr>
                </a:tc>
                <a:extLst>
                  <a:ext uri="{0D108BD9-81ED-4DB2-BD59-A6C34878D82A}">
                    <a16:rowId xmlns:a16="http://schemas.microsoft.com/office/drawing/2014/main" val="10004"/>
                  </a:ext>
                </a:extLst>
              </a:tr>
              <a:tr h="527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solidFill>
                            <a:schemeClr val="accent5">
                              <a:lumMod val="50000"/>
                            </a:schemeClr>
                          </a:solidFill>
                          <a:latin typeface="微軟正黑體" pitchFamily="34" charset="-120"/>
                          <a:ea typeface="微軟正黑體" pitchFamily="34" charset="-120"/>
                        </a:rPr>
                        <a:t>公告個人積分序位查詢</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17</a:t>
                      </a:r>
                      <a:r>
                        <a:rPr lang="zh-TW" altLang="en-US" sz="2800" b="1" dirty="0">
                          <a:solidFill>
                            <a:schemeClr val="accent5">
                              <a:lumMod val="50000"/>
                            </a:schemeClr>
                          </a:solidFill>
                          <a:latin typeface="微軟正黑體" pitchFamily="34" charset="-120"/>
                          <a:ea typeface="微軟正黑體" pitchFamily="34" charset="-120"/>
                        </a:rPr>
                        <a:t>日中午</a:t>
                      </a:r>
                    </a:p>
                  </a:txBody>
                  <a:tcPr marL="91439" marR="91439" marT="45718" marB="45718" anchor="ctr"/>
                </a:tc>
                <a:extLst>
                  <a:ext uri="{0D108BD9-81ED-4DB2-BD59-A6C34878D82A}">
                    <a16:rowId xmlns:a16="http://schemas.microsoft.com/office/drawing/2014/main" val="10005"/>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線上志願選填</a:t>
                      </a:r>
                    </a:p>
                  </a:txBody>
                  <a:tcPr marL="91439" marR="91439" marT="45718" marB="45718" anchor="ctr">
                    <a:solidFill>
                      <a:schemeClr val="accent6">
                        <a:lumMod val="60000"/>
                        <a:lumOff val="40000"/>
                      </a:schemeClr>
                    </a:solidFill>
                  </a:tcPr>
                </a:tc>
                <a:tc>
                  <a:txBody>
                    <a:bodyPr/>
                    <a:lstStyle/>
                    <a:p>
                      <a:pPr algn="ct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17</a:t>
                      </a:r>
                      <a:r>
                        <a:rPr lang="zh-TW" altLang="en-US" sz="2800" b="1" kern="1200" dirty="0">
                          <a:solidFill>
                            <a:schemeClr val="accent5">
                              <a:lumMod val="50000"/>
                            </a:schemeClr>
                          </a:solidFill>
                          <a:latin typeface="微軟正黑體" pitchFamily="34" charset="-120"/>
                          <a:ea typeface="微軟正黑體" pitchFamily="34" charset="-120"/>
                          <a:cs typeface="+mn-cs"/>
                        </a:rPr>
                        <a:t>日至</a:t>
                      </a:r>
                      <a:r>
                        <a:rPr lang="en-US" altLang="zh-TW" sz="2800" b="1" kern="1200" dirty="0">
                          <a:solidFill>
                            <a:schemeClr val="accent5">
                              <a:lumMod val="50000"/>
                            </a:schemeClr>
                          </a:solidFill>
                          <a:latin typeface="微軟正黑體" pitchFamily="34" charset="-120"/>
                          <a:ea typeface="微軟正黑體" pitchFamily="34" charset="-120"/>
                          <a:cs typeface="+mn-cs"/>
                        </a:rPr>
                        <a:t>6</a:t>
                      </a:r>
                      <a:r>
                        <a:rPr lang="zh-TW" altLang="en-US" sz="2800" b="1" kern="1200" dirty="0">
                          <a:solidFill>
                            <a:schemeClr val="accent5">
                              <a:lumMod val="50000"/>
                            </a:schemeClr>
                          </a:solidFill>
                          <a:latin typeface="微軟正黑體" pitchFamily="34" charset="-120"/>
                          <a:ea typeface="微軟正黑體" pitchFamily="34" charset="-120"/>
                          <a:cs typeface="+mn-cs"/>
                        </a:rPr>
                        <a:t>月</a:t>
                      </a:r>
                      <a:r>
                        <a:rPr lang="en-US" altLang="zh-TW" sz="2800" b="1" kern="1200" dirty="0">
                          <a:solidFill>
                            <a:schemeClr val="accent5">
                              <a:lumMod val="50000"/>
                            </a:schemeClr>
                          </a:solidFill>
                          <a:latin typeface="微軟正黑體" pitchFamily="34" charset="-120"/>
                          <a:ea typeface="微軟正黑體" pitchFamily="34" charset="-120"/>
                          <a:cs typeface="+mn-cs"/>
                        </a:rPr>
                        <a:t>21</a:t>
                      </a:r>
                      <a:r>
                        <a:rPr lang="zh-TW" altLang="en-US" sz="2800" b="1" kern="1200" dirty="0">
                          <a:solidFill>
                            <a:schemeClr val="accent5">
                              <a:lumMod val="50000"/>
                            </a:schemeClr>
                          </a:solidFill>
                          <a:latin typeface="微軟正黑體" pitchFamily="34" charset="-120"/>
                          <a:ea typeface="微軟正黑體" pitchFamily="34" charset="-120"/>
                          <a:cs typeface="+mn-cs"/>
                        </a:rPr>
                        <a:t>日中午止</a:t>
                      </a:r>
                    </a:p>
                  </a:txBody>
                  <a:tcPr marL="91439" marR="91439" marT="45718" marB="45718" anchor="ctr">
                    <a:solidFill>
                      <a:schemeClr val="accent6">
                        <a:lumMod val="60000"/>
                        <a:lumOff val="40000"/>
                      </a:schemeClr>
                    </a:solidFill>
                  </a:tcPr>
                </a:tc>
                <a:extLst>
                  <a:ext uri="{0D108BD9-81ED-4DB2-BD59-A6C34878D82A}">
                    <a16:rowId xmlns:a16="http://schemas.microsoft.com/office/drawing/2014/main" val="10006"/>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集體報名</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23</a:t>
                      </a:r>
                      <a:r>
                        <a:rPr lang="zh-TW" altLang="en-US" sz="2800" b="1" dirty="0">
                          <a:solidFill>
                            <a:schemeClr val="accent5">
                              <a:lumMod val="50000"/>
                            </a:schemeClr>
                          </a:solidFill>
                          <a:latin typeface="微軟正黑體" pitchFamily="34" charset="-120"/>
                          <a:ea typeface="微軟正黑體" pitchFamily="34" charset="-120"/>
                        </a:rPr>
                        <a:t>日至</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24</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7"/>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放榜</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6</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8"/>
                  </a:ext>
                </a:extLst>
              </a:tr>
              <a:tr h="527855">
                <a:tc>
                  <a:txBody>
                    <a:bodyPr/>
                    <a:lstStyle/>
                    <a:p>
                      <a:pPr algn="ctr"/>
                      <a:r>
                        <a:rPr lang="zh-TW" altLang="en-US" sz="2800" b="1" dirty="0">
                          <a:solidFill>
                            <a:schemeClr val="accent5">
                              <a:lumMod val="50000"/>
                            </a:schemeClr>
                          </a:solidFill>
                          <a:latin typeface="微軟正黑體" pitchFamily="34" charset="-120"/>
                          <a:ea typeface="微軟正黑體" pitchFamily="34" charset="-120"/>
                        </a:rPr>
                        <a:t>報到</a:t>
                      </a:r>
                    </a:p>
                  </a:txBody>
                  <a:tcPr marL="91439" marR="91439" marT="45718" marB="45718" anchor="ctr"/>
                </a:tc>
                <a:tc>
                  <a:txBody>
                    <a:bodyPr/>
                    <a:lstStyle/>
                    <a:p>
                      <a:pPr algn="ctr"/>
                      <a:r>
                        <a:rPr lang="en-US" altLang="zh-TW" sz="2800" b="1" dirty="0">
                          <a:solidFill>
                            <a:schemeClr val="accent5">
                              <a:lumMod val="50000"/>
                            </a:schemeClr>
                          </a:solidFill>
                          <a:latin typeface="微軟正黑體" pitchFamily="34" charset="-120"/>
                          <a:ea typeface="微軟正黑體" pitchFamily="34" charset="-120"/>
                        </a:rPr>
                        <a:t>7</a:t>
                      </a:r>
                      <a:r>
                        <a:rPr lang="zh-TW" altLang="en-US" sz="2800" b="1" dirty="0">
                          <a:solidFill>
                            <a:schemeClr val="accent5">
                              <a:lumMod val="50000"/>
                            </a:schemeClr>
                          </a:solidFill>
                          <a:latin typeface="微軟正黑體" pitchFamily="34" charset="-120"/>
                          <a:ea typeface="微軟正黑體" pitchFamily="34" charset="-120"/>
                        </a:rPr>
                        <a:t>月</a:t>
                      </a:r>
                      <a:r>
                        <a:rPr lang="en-US" altLang="zh-TW" sz="2800" b="1" dirty="0">
                          <a:solidFill>
                            <a:schemeClr val="accent5">
                              <a:lumMod val="50000"/>
                            </a:schemeClr>
                          </a:solidFill>
                          <a:latin typeface="微軟正黑體" pitchFamily="34" charset="-120"/>
                          <a:ea typeface="微軟正黑體" pitchFamily="34" charset="-120"/>
                        </a:rPr>
                        <a:t>8</a:t>
                      </a:r>
                      <a:r>
                        <a:rPr lang="zh-TW" altLang="en-US" sz="2800" b="1" dirty="0">
                          <a:solidFill>
                            <a:schemeClr val="accent5">
                              <a:lumMod val="50000"/>
                            </a:schemeClr>
                          </a:solidFill>
                          <a:latin typeface="微軟正黑體" pitchFamily="34" charset="-120"/>
                          <a:ea typeface="微軟正黑體" pitchFamily="34" charset="-120"/>
                        </a:rPr>
                        <a:t>日</a:t>
                      </a:r>
                    </a:p>
                  </a:txBody>
                  <a:tcPr marL="91439" marR="91439" marT="45718" marB="45718" anchor="ctr"/>
                </a:tc>
                <a:extLst>
                  <a:ext uri="{0D108BD9-81ED-4DB2-BD59-A6C34878D82A}">
                    <a16:rowId xmlns:a16="http://schemas.microsoft.com/office/drawing/2014/main" val="10009"/>
                  </a:ext>
                </a:extLst>
              </a:tr>
            </a:tbl>
          </a:graphicData>
        </a:graphic>
      </p:graphicFrame>
      <p:sp>
        <p:nvSpPr>
          <p:cNvPr id="5" name="標題 1"/>
          <p:cNvSpPr txBox="1">
            <a:spLocks/>
          </p:cNvSpPr>
          <p:nvPr/>
        </p:nvSpPr>
        <p:spPr bwMode="auto">
          <a:xfrm>
            <a:off x="9122" y="0"/>
            <a:ext cx="9144000" cy="836712"/>
          </a:xfrm>
          <a:prstGeom prst="rect">
            <a:avLst/>
          </a:prstGeom>
          <a:solidFill>
            <a:srgbClr val="00206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年免試入學</a:t>
            </a:r>
            <a:r>
              <a:rPr lang="en-US" altLang="zh-TW" b="1" dirty="0">
                <a:solidFill>
                  <a:schemeClr val="bg1"/>
                </a:solidFill>
                <a:latin typeface="微軟正黑體" pitchFamily="34" charset="-120"/>
                <a:ea typeface="微軟正黑體" pitchFamily="34" charset="-120"/>
              </a:rPr>
              <a:t>-</a:t>
            </a:r>
            <a:r>
              <a:rPr lang="zh-TW" altLang="en-US" b="1" dirty="0">
                <a:solidFill>
                  <a:schemeClr val="bg1"/>
                </a:solidFill>
                <a:latin typeface="微軟正黑體" pitchFamily="34" charset="-120"/>
                <a:ea typeface="微軟正黑體" pitchFamily="34" charset="-120"/>
              </a:rPr>
              <a:t>重要日程表</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40</a:t>
            </a:fld>
            <a:endParaRPr lang="zh-TW" altLang="en-US">
              <a:solidFill>
                <a:prstClr val="black">
                  <a:tint val="75000"/>
                </a:prstClr>
              </a:solidFill>
            </a:endParaRPr>
          </a:p>
        </p:txBody>
      </p:sp>
      <p:sp>
        <p:nvSpPr>
          <p:cNvPr id="4" name="矩形 3">
            <a:extLst>
              <a:ext uri="{FF2B5EF4-FFF2-40B4-BE49-F238E27FC236}">
                <a16:creationId xmlns:a16="http://schemas.microsoft.com/office/drawing/2014/main" id="{820D061F-497B-41E3-8DFD-D2BF1942804A}"/>
              </a:ext>
            </a:extLst>
          </p:cNvPr>
          <p:cNvSpPr/>
          <p:nvPr/>
        </p:nvSpPr>
        <p:spPr>
          <a:xfrm>
            <a:off x="260024" y="2780928"/>
            <a:ext cx="8632456" cy="50933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1133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表格 24"/>
          <p:cNvGraphicFramePr>
            <a:graphicFrameLocks noGrp="1"/>
          </p:cNvGraphicFramePr>
          <p:nvPr>
            <p:extLst>
              <p:ext uri="{D42A27DB-BD31-4B8C-83A1-F6EECF244321}">
                <p14:modId xmlns:p14="http://schemas.microsoft.com/office/powerpoint/2010/main" val="594156901"/>
              </p:ext>
            </p:extLst>
          </p:nvPr>
        </p:nvGraphicFramePr>
        <p:xfrm>
          <a:off x="6372200" y="1124744"/>
          <a:ext cx="2520279" cy="457222"/>
        </p:xfrm>
        <a:graphic>
          <a:graphicData uri="http://schemas.openxmlformats.org/drawingml/2006/table">
            <a:tbl>
              <a:tblPr firstRow="1" bandRow="1">
                <a:tableStyleId>{21E4AEA4-8DFA-4A89-87EB-49C32662AFE0}</a:tableStyleId>
              </a:tblPr>
              <a:tblGrid>
                <a:gridCol w="2520279">
                  <a:extLst>
                    <a:ext uri="{9D8B030D-6E8A-4147-A177-3AD203B41FA5}">
                      <a16:colId xmlns:a16="http://schemas.microsoft.com/office/drawing/2014/main" val="20000"/>
                    </a:ext>
                  </a:extLst>
                </a:gridCol>
              </a:tblGrid>
              <a:tr h="324254">
                <a:tc>
                  <a:txBody>
                    <a:bodyPr/>
                    <a:lstStyle/>
                    <a:p>
                      <a:pPr marL="0" indent="0" algn="ctr">
                        <a:buFont typeface="Wingdings" pitchFamily="2" charset="2"/>
                        <a:buNone/>
                      </a:pPr>
                      <a:r>
                        <a:rPr lang="zh-TW" altLang="en-US" sz="2400" dirty="0">
                          <a:solidFill>
                            <a:schemeClr val="bg1"/>
                          </a:solidFill>
                          <a:latin typeface="微軟正黑體" pitchFamily="34" charset="-120"/>
                          <a:ea typeface="微軟正黑體" pitchFamily="34" charset="-120"/>
                        </a:rPr>
                        <a:t>可跨區報名</a:t>
                      </a:r>
                    </a:p>
                  </a:txBody>
                  <a:tcPr marL="0" marR="0" marT="45731" marB="45731" anchor="ctr">
                    <a:solidFill>
                      <a:schemeClr val="accent2">
                        <a:lumMod val="60000"/>
                        <a:lumOff val="40000"/>
                      </a:schemeClr>
                    </a:solidFill>
                  </a:tcPr>
                </a:tc>
                <a:extLst>
                  <a:ext uri="{0D108BD9-81ED-4DB2-BD59-A6C34878D82A}">
                    <a16:rowId xmlns:a16="http://schemas.microsoft.com/office/drawing/2014/main" val="10000"/>
                  </a:ext>
                </a:extLst>
              </a:tr>
            </a:tbl>
          </a:graphicData>
        </a:graphic>
      </p:graphicFrame>
      <p:sp>
        <p:nvSpPr>
          <p:cNvPr id="10" name="標題 1"/>
          <p:cNvSpPr txBox="1">
            <a:spLocks/>
          </p:cNvSpPr>
          <p:nvPr/>
        </p:nvSpPr>
        <p:spPr bwMode="auto">
          <a:xfrm>
            <a:off x="-6373" y="0"/>
            <a:ext cx="9150373" cy="908720"/>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年特色招生考試分發入學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41</a:t>
            </a:fld>
            <a:endParaRPr lang="zh-TW" altLang="en-US">
              <a:solidFill>
                <a:prstClr val="black">
                  <a:tint val="75000"/>
                </a:prstClr>
              </a:solidFill>
            </a:endParaRPr>
          </a:p>
        </p:txBody>
      </p:sp>
      <p:graphicFrame>
        <p:nvGraphicFramePr>
          <p:cNvPr id="9" name="表格 8">
            <a:extLst>
              <a:ext uri="{FF2B5EF4-FFF2-40B4-BE49-F238E27FC236}">
                <a16:creationId xmlns:a16="http://schemas.microsoft.com/office/drawing/2014/main" id="{EECAB88D-5F88-4DA4-A7E0-3FD6BBB481F3}"/>
              </a:ext>
            </a:extLst>
          </p:cNvPr>
          <p:cNvGraphicFramePr>
            <a:graphicFrameLocks noGrp="1"/>
          </p:cNvGraphicFramePr>
          <p:nvPr>
            <p:extLst>
              <p:ext uri="{D42A27DB-BD31-4B8C-83A1-F6EECF244321}">
                <p14:modId xmlns:p14="http://schemas.microsoft.com/office/powerpoint/2010/main" val="3628897988"/>
              </p:ext>
            </p:extLst>
          </p:nvPr>
        </p:nvGraphicFramePr>
        <p:xfrm>
          <a:off x="133520" y="1155616"/>
          <a:ext cx="6120680" cy="5400600"/>
        </p:xfrm>
        <a:graphic>
          <a:graphicData uri="http://schemas.openxmlformats.org/drawingml/2006/table">
            <a:tbl>
              <a:tblPr/>
              <a:tblGrid>
                <a:gridCol w="1080120">
                  <a:extLst>
                    <a:ext uri="{9D8B030D-6E8A-4147-A177-3AD203B41FA5}">
                      <a16:colId xmlns:a16="http://schemas.microsoft.com/office/drawing/2014/main" val="2600208113"/>
                    </a:ext>
                  </a:extLst>
                </a:gridCol>
                <a:gridCol w="1944216">
                  <a:extLst>
                    <a:ext uri="{9D8B030D-6E8A-4147-A177-3AD203B41FA5}">
                      <a16:colId xmlns:a16="http://schemas.microsoft.com/office/drawing/2014/main" val="4058185805"/>
                    </a:ext>
                  </a:extLst>
                </a:gridCol>
                <a:gridCol w="2376264">
                  <a:extLst>
                    <a:ext uri="{9D8B030D-6E8A-4147-A177-3AD203B41FA5}">
                      <a16:colId xmlns:a16="http://schemas.microsoft.com/office/drawing/2014/main" val="1813731143"/>
                    </a:ext>
                  </a:extLst>
                </a:gridCol>
                <a:gridCol w="720080">
                  <a:extLst>
                    <a:ext uri="{9D8B030D-6E8A-4147-A177-3AD203B41FA5}">
                      <a16:colId xmlns:a16="http://schemas.microsoft.com/office/drawing/2014/main" val="3419161744"/>
                    </a:ext>
                  </a:extLst>
                </a:gridCol>
              </a:tblGrid>
              <a:tr h="418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區別</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特色班級</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名額</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D5B5"/>
                    </a:solidFill>
                  </a:tcPr>
                </a:tc>
                <a:extLst>
                  <a:ext uri="{0D108BD9-81ED-4DB2-BD59-A6C34878D82A}">
                    <a16:rowId xmlns:a16="http://schemas.microsoft.com/office/drawing/2014/main" val="4116815791"/>
                  </a:ext>
                </a:extLst>
              </a:tr>
              <a:tr h="481847">
                <a:tc rowSpan="4">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基北區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(4</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政大附中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英語國際特色班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sz="2400" kern="120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672404985"/>
                  </a:ext>
                </a:extLst>
              </a:tr>
              <a:tr h="447851">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師大附中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資訊科學特色班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sz="2400" kern="120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35</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171743416"/>
                  </a:ext>
                </a:extLst>
              </a:tr>
              <a:tr h="785944">
                <a:tc vMerge="1">
                  <a:txBody>
                    <a:bodyPr/>
                    <a:lstStyle/>
                    <a:p>
                      <a:endParaRPr lang="zh-TW" altLang="en-US"/>
                    </a:p>
                  </a:txBody>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基隆海事</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海洋科技人才培育實驗班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18</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503415239"/>
                  </a:ext>
                </a:extLst>
              </a:tr>
              <a:tr h="785944">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西松高中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25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09017666"/>
                  </a:ext>
                </a:extLst>
              </a:tr>
              <a:tr h="1074548">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桃連區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(1</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大園高中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國際文憑課程</a:t>
                      </a:r>
                      <a:endParaRPr lang="en-US" alt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endParaRPr>
                    </a:p>
                    <a:p>
                      <a:pPr algn="ctr" fontAlgn="ctr">
                        <a:spcAft>
                          <a:spcPts val="0"/>
                        </a:spcAft>
                      </a:pPr>
                      <a:r>
                        <a:rPr lang="en-US"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IBDP</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實驗班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spcAft>
                          <a:spcPts val="0"/>
                        </a:spcAft>
                      </a:pPr>
                      <a:r>
                        <a:rPr lang="en-US" sz="2400" kern="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50</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112006669"/>
                  </a:ext>
                </a:extLst>
              </a:tr>
              <a:tr h="539491">
                <a:tc rowSpan="3">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嘉義區</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fontAlgn="ctr">
                        <a:spcAft>
                          <a:spcPts val="0"/>
                        </a:spcAft>
                      </a:pPr>
                      <a:r>
                        <a:rPr lang="en-US" sz="24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(3</a:t>
                      </a: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校</a:t>
                      </a:r>
                      <a:r>
                        <a:rPr lang="en-US"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4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新港藝術高中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人文科學特色班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30</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958261962"/>
                  </a:ext>
                </a:extLst>
              </a:tr>
              <a:tr h="394188">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永慶高中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878460627"/>
                  </a:ext>
                </a:extLst>
              </a:tr>
              <a:tr h="472239">
                <a:tc vMerge="1">
                  <a:txBody>
                    <a:bodyPr/>
                    <a:lstStyle/>
                    <a:p>
                      <a:endParaRPr lang="zh-TW" altLang="en-US"/>
                    </a:p>
                  </a:txBody>
                  <a:tcPr/>
                </a:tc>
                <a:tc>
                  <a:txBody>
                    <a:bodyPr/>
                    <a:lstStyle/>
                    <a:p>
                      <a:pPr algn="ctr" fontAlgn="ctr">
                        <a:spcAft>
                          <a:spcPts val="0"/>
                        </a:spcAft>
                      </a:pPr>
                      <a:r>
                        <a:rPr lang="zh-TW" sz="2400" kern="120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竹崎高中</a:t>
                      </a:r>
                      <a:endParaRPr lang="zh-TW" sz="1600" kern="10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000" kern="1200" dirty="0">
                          <a:solidFill>
                            <a:schemeClr val="tx1"/>
                          </a:solidFill>
                          <a:effectLst/>
                          <a:latin typeface="微軟正黑體" panose="020B0604030504040204" pitchFamily="34" charset="-120"/>
                          <a:ea typeface="新細明體" panose="02020500000000000000" pitchFamily="18" charset="-120"/>
                          <a:cs typeface="Arial" panose="020B0604020202020204" pitchFamily="34" charset="0"/>
                        </a:rPr>
                        <a:t>AI</a:t>
                      </a:r>
                      <a:r>
                        <a:rPr lang="zh-TW" sz="2000" kern="1200" dirty="0">
                          <a:solidFill>
                            <a:schemeClr val="tx1"/>
                          </a:solidFill>
                          <a:effectLst/>
                          <a:latin typeface="Calibri" panose="020F0502020204030204" pitchFamily="34" charset="0"/>
                          <a:ea typeface="微軟正黑體" panose="020B0604030504040204" pitchFamily="34" charset="-120"/>
                          <a:cs typeface="Arial" panose="020B0604020202020204" pitchFamily="34" charset="0"/>
                        </a:rPr>
                        <a:t>科技特色班</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ctr">
                        <a:spcAft>
                          <a:spcPts val="0"/>
                        </a:spcAft>
                      </a:pPr>
                      <a:r>
                        <a:rPr lang="en-US" sz="2400" kern="0" dirty="0">
                          <a:solidFill>
                            <a:schemeClr val="tx1"/>
                          </a:solidFill>
                          <a:effectLst/>
                          <a:latin typeface="Arial" panose="020B0604020202020204" pitchFamily="34" charset="0"/>
                          <a:ea typeface="新細明體" panose="02020500000000000000" pitchFamily="18" charset="-120"/>
                          <a:cs typeface="Times New Roman" panose="02020603050405020304" pitchFamily="18" charset="0"/>
                        </a:rPr>
                        <a:t>35</a:t>
                      </a:r>
                      <a:endParaRPr lang="zh-TW" sz="1600" kern="100" dirty="0">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2270" marR="2270" marT="227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34320836"/>
                  </a:ext>
                </a:extLst>
              </a:tr>
            </a:tbl>
          </a:graphicData>
        </a:graphic>
      </p:graphicFrame>
      <p:graphicFrame>
        <p:nvGraphicFramePr>
          <p:cNvPr id="4" name="表格 3">
            <a:extLst>
              <a:ext uri="{FF2B5EF4-FFF2-40B4-BE49-F238E27FC236}">
                <a16:creationId xmlns:a16="http://schemas.microsoft.com/office/drawing/2014/main" id="{1F59A248-EA82-4652-B4B0-AD53F89955B0}"/>
              </a:ext>
            </a:extLst>
          </p:cNvPr>
          <p:cNvGraphicFramePr>
            <a:graphicFrameLocks noGrp="1"/>
          </p:cNvGraphicFramePr>
          <p:nvPr>
            <p:extLst>
              <p:ext uri="{D42A27DB-BD31-4B8C-83A1-F6EECF244321}">
                <p14:modId xmlns:p14="http://schemas.microsoft.com/office/powerpoint/2010/main" val="4218690835"/>
              </p:ext>
            </p:extLst>
          </p:nvPr>
        </p:nvGraphicFramePr>
        <p:xfrm>
          <a:off x="6372200" y="1683460"/>
          <a:ext cx="2428565" cy="4525964"/>
        </p:xfrm>
        <a:graphic>
          <a:graphicData uri="http://schemas.openxmlformats.org/drawingml/2006/table">
            <a:tbl>
              <a:tblPr firstRow="1" bandRow="1"/>
              <a:tblGrid>
                <a:gridCol w="1042566">
                  <a:extLst>
                    <a:ext uri="{9D8B030D-6E8A-4147-A177-3AD203B41FA5}">
                      <a16:colId xmlns:a16="http://schemas.microsoft.com/office/drawing/2014/main" val="2285952484"/>
                    </a:ext>
                  </a:extLst>
                </a:gridCol>
                <a:gridCol w="1385999">
                  <a:extLst>
                    <a:ext uri="{9D8B030D-6E8A-4147-A177-3AD203B41FA5}">
                      <a16:colId xmlns:a16="http://schemas.microsoft.com/office/drawing/2014/main" val="706158908"/>
                    </a:ext>
                  </a:extLst>
                </a:gridCol>
              </a:tblGrid>
              <a:tr h="413347">
                <a:tc>
                  <a:txBody>
                    <a:bodyPr/>
                    <a:lstStyle/>
                    <a:p>
                      <a:pPr algn="ct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時間</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tc>
                  <a:txBody>
                    <a:bodyPr/>
                    <a:lstStyle/>
                    <a:p>
                      <a:pPr algn="ct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辦理事項</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15968"/>
                    </a:solidFill>
                  </a:tcPr>
                </a:tc>
                <a:extLst>
                  <a:ext uri="{0D108BD9-81ED-4DB2-BD59-A6C34878D82A}">
                    <a16:rowId xmlns:a16="http://schemas.microsoft.com/office/drawing/2014/main" val="2553726105"/>
                  </a:ext>
                </a:extLst>
              </a:tr>
              <a:tr h="677055">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6/16-6/18</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報名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974389163"/>
                  </a:ext>
                </a:extLst>
              </a:tr>
              <a:tr h="413347">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6/20</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學科測驗</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4014081683"/>
                  </a:ext>
                </a:extLst>
              </a:tr>
              <a:tr h="1560169">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6/21-</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6/24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開放網路查詢學科測驗分數及志願選填</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679376797"/>
                  </a:ext>
                </a:extLst>
              </a:tr>
              <a:tr h="731023">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6/24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tc>
                  <a:txBody>
                    <a:bodyPr/>
                    <a:lstStyle/>
                    <a:p>
                      <a:pPr>
                        <a:spcAft>
                          <a:spcPts val="0"/>
                        </a:spcAft>
                      </a:pPr>
                      <a:r>
                        <a:rPr lang="zh-TW" sz="19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志願選填截止日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6228"/>
                    </a:solidFill>
                  </a:tcPr>
                </a:tc>
                <a:extLst>
                  <a:ext uri="{0D108BD9-81ED-4DB2-BD59-A6C34878D82A}">
                    <a16:rowId xmlns:a16="http://schemas.microsoft.com/office/drawing/2014/main" val="1088362354"/>
                  </a:ext>
                </a:extLst>
              </a:tr>
              <a:tr h="731023">
                <a:tc>
                  <a:txBody>
                    <a:bodyPr/>
                    <a:lstStyle/>
                    <a:p>
                      <a:pPr>
                        <a:spcAft>
                          <a:spcPts val="0"/>
                        </a:spcAft>
                      </a:pPr>
                      <a:r>
                        <a:rPr lang="en-US" sz="1900" b="1" kern="1200">
                          <a:solidFill>
                            <a:srgbClr val="FFFFFF"/>
                          </a:solidFill>
                          <a:effectLst/>
                          <a:latin typeface="微軟正黑體" panose="020B0604030504040204" pitchFamily="34" charset="-120"/>
                          <a:ea typeface="新細明體" panose="02020500000000000000" pitchFamily="18" charset="-120"/>
                          <a:cs typeface="Arial" panose="020B0604020202020204" pitchFamily="34" charset="0"/>
                        </a:rPr>
                        <a:t>7/6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tc>
                  <a:txBody>
                    <a:bodyPr/>
                    <a:lstStyle/>
                    <a:p>
                      <a:pPr>
                        <a:spcAft>
                          <a:spcPts val="0"/>
                        </a:spcAft>
                      </a:pPr>
                      <a:r>
                        <a:rPr lang="zh-TW" sz="19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放榜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8311" marR="88311" marT="44156" marB="4415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84807"/>
                    </a:solidFill>
                  </a:tcPr>
                </a:tc>
                <a:extLst>
                  <a:ext uri="{0D108BD9-81ED-4DB2-BD59-A6C34878D82A}">
                    <a16:rowId xmlns:a16="http://schemas.microsoft.com/office/drawing/2014/main" val="3407460161"/>
                  </a:ext>
                </a:extLst>
              </a:tr>
            </a:tbl>
          </a:graphicData>
        </a:graphic>
      </p:graphicFrame>
    </p:spTree>
    <p:extLst>
      <p:ext uri="{BB962C8B-B14F-4D97-AF65-F5344CB8AC3E}">
        <p14:creationId xmlns:p14="http://schemas.microsoft.com/office/powerpoint/2010/main" val="16043770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bwMode="auto">
          <a:xfrm>
            <a:off x="0" y="0"/>
            <a:ext cx="9144000" cy="764704"/>
          </a:xfrm>
          <a:prstGeom prst="rect">
            <a:avLst/>
          </a:prstGeom>
          <a:solidFill>
            <a:schemeClr val="accent3">
              <a:lumMod val="75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lnSpc>
                <a:spcPct val="90000"/>
              </a:lnSpc>
              <a:spcAft>
                <a:spcPct val="35000"/>
              </a:spcAft>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年彰化區特色招生專業群科甄選入學</a:t>
            </a:r>
            <a:endParaRPr kumimoji="1" lang="zh-TW" altLang="en-US" sz="3000" dirty="0">
              <a:solidFill>
                <a:schemeClr val="bg1"/>
              </a:solidFill>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42</a:t>
            </a:fld>
            <a:endParaRPr lang="zh-TW" altLang="en-US">
              <a:solidFill>
                <a:prstClr val="black">
                  <a:tint val="75000"/>
                </a:prstClr>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371459015"/>
              </p:ext>
            </p:extLst>
          </p:nvPr>
        </p:nvGraphicFramePr>
        <p:xfrm>
          <a:off x="3563888" y="3684278"/>
          <a:ext cx="5472608" cy="2553034"/>
        </p:xfrm>
        <a:graphic>
          <a:graphicData uri="http://schemas.openxmlformats.org/drawingml/2006/table">
            <a:tbl>
              <a:tblPr firstRow="1" bandRow="1">
                <a:tableStyleId>{21E4AEA4-8DFA-4A89-87EB-49C32662AFE0}</a:tableStyleId>
              </a:tblPr>
              <a:tblGrid>
                <a:gridCol w="5472608">
                  <a:extLst>
                    <a:ext uri="{9D8B030D-6E8A-4147-A177-3AD203B41FA5}">
                      <a16:colId xmlns:a16="http://schemas.microsoft.com/office/drawing/2014/main" val="20000"/>
                    </a:ext>
                  </a:extLst>
                </a:gridCol>
              </a:tblGrid>
              <a:tr h="452572">
                <a:tc>
                  <a:txBody>
                    <a:bodyPr/>
                    <a:lstStyle/>
                    <a:p>
                      <a:pPr marL="342900" indent="-342900" algn="l">
                        <a:buFont typeface="Wingdings" pitchFamily="2" charset="2"/>
                        <a:buChar char="l"/>
                      </a:pPr>
                      <a:r>
                        <a:rPr lang="zh-TW" altLang="en-US" sz="1800" dirty="0">
                          <a:solidFill>
                            <a:srgbClr val="002060"/>
                          </a:solidFill>
                          <a:latin typeface="微軟正黑體" pitchFamily="34" charset="-120"/>
                          <a:ea typeface="微軟正黑體" pitchFamily="34" charset="-120"/>
                        </a:rPr>
                        <a:t>可跨區報名</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0"/>
                  </a:ext>
                </a:extLst>
              </a:tr>
              <a:tr h="2100462">
                <a:tc>
                  <a:txBody>
                    <a:bodyPr/>
                    <a:lstStyle/>
                    <a:p>
                      <a:pPr marL="342900" marR="0" indent="-360000" algn="l" defTabSz="914400" rtl="0" eaLnBrk="1" fontAlgn="auto" latinLnBrk="0" hangingPunct="1">
                        <a:lnSpc>
                          <a:spcPct val="100000"/>
                        </a:lnSpc>
                        <a:spcBef>
                          <a:spcPts val="0"/>
                        </a:spcBef>
                        <a:spcAft>
                          <a:spcPts val="0"/>
                        </a:spcAft>
                        <a:buClrTx/>
                        <a:buSzTx/>
                        <a:buFont typeface="Wingdings" pitchFamily="2" charset="2"/>
                        <a:buChar char="l"/>
                        <a:tabLst/>
                        <a:defRPr/>
                      </a:pPr>
                      <a:r>
                        <a:rPr lang="zh-TW" altLang="en-US" sz="1800" b="1" dirty="0">
                          <a:solidFill>
                            <a:schemeClr val="tx1"/>
                          </a:solidFill>
                          <a:latin typeface="微軟正黑體" pitchFamily="34" charset="-120"/>
                          <a:ea typeface="微軟正黑體" pitchFamily="34" charset="-120"/>
                        </a:rPr>
                        <a:t>錄取門檻：國中教育會考成績</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a:t>
                      </a:r>
                      <a:r>
                        <a:rPr lang="zh-TW" altLang="en-US" sz="1800" b="1" dirty="0">
                          <a:solidFill>
                            <a:schemeClr val="tx1"/>
                          </a:solidFill>
                          <a:latin typeface="微軟正黑體" pitchFamily="34" charset="-120"/>
                          <a:ea typeface="微軟正黑體" pitchFamily="34" charset="-120"/>
                        </a:rPr>
                        <a:t>工汽車 </a:t>
                      </a:r>
                      <a:r>
                        <a:rPr lang="en-US" altLang="zh-TW" sz="1800" b="1" dirty="0">
                          <a:solidFill>
                            <a:schemeClr val="tx1"/>
                          </a:solidFill>
                          <a:latin typeface="微軟正黑體" pitchFamily="34" charset="-120"/>
                          <a:ea typeface="微軟正黑體" pitchFamily="34" charset="-120"/>
                        </a:rPr>
                        <a:t>:</a:t>
                      </a:r>
                      <a:r>
                        <a:rPr lang="zh-TW" altLang="en-US" sz="1800" b="1" dirty="0">
                          <a:solidFill>
                            <a:schemeClr val="tx1"/>
                          </a:solidFill>
                          <a:latin typeface="微軟正黑體" pitchFamily="34" charset="-120"/>
                          <a:ea typeface="微軟正黑體" pitchFamily="34" charset="-120"/>
                        </a:rPr>
                        <a:t> 各科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以上且英數自至少二科</a:t>
                      </a:r>
                      <a:r>
                        <a:rPr lang="en-US" altLang="zh-TW" sz="1800" b="1" dirty="0">
                          <a:solidFill>
                            <a:schemeClr val="tx1"/>
                          </a:solidFill>
                          <a:latin typeface="微軟正黑體" pitchFamily="34" charset="-120"/>
                          <a:ea typeface="微軟正黑體" pitchFamily="34" charset="-120"/>
                        </a:rPr>
                        <a:t>B+</a:t>
                      </a:r>
                      <a:r>
                        <a:rPr lang="zh-TW" altLang="en-US" sz="1800" b="1" dirty="0">
                          <a:solidFill>
                            <a:schemeClr val="tx1"/>
                          </a:solidFill>
                          <a:latin typeface="微軟正黑體" pitchFamily="34" charset="-120"/>
                          <a:ea typeface="微軟正黑體" pitchFamily="34" charset="-120"/>
                        </a:rPr>
                        <a:t>以上</a:t>
                      </a:r>
                      <a:endParaRPr lang="en-US" altLang="zh-TW" sz="1800" b="1" dirty="0">
                        <a:solidFill>
                          <a:schemeClr val="tx1"/>
                        </a:solidFill>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800" b="1" baseline="0" dirty="0">
                          <a:solidFill>
                            <a:schemeClr val="tx1"/>
                          </a:solidFill>
                          <a:latin typeface="微軟正黑體" pitchFamily="34" charset="-120"/>
                          <a:ea typeface="微軟正黑體" pitchFamily="34" charset="-120"/>
                        </a:rPr>
                        <a:t>         彰工建築 </a:t>
                      </a:r>
                      <a:r>
                        <a:rPr lang="en-US" altLang="zh-TW" sz="1800" b="1" baseline="0" dirty="0">
                          <a:solidFill>
                            <a:schemeClr val="tx1"/>
                          </a:solidFill>
                          <a:latin typeface="微軟正黑體" pitchFamily="34" charset="-120"/>
                          <a:ea typeface="微軟正黑體" pitchFamily="34" charset="-120"/>
                        </a:rPr>
                        <a:t>:</a:t>
                      </a:r>
                      <a:r>
                        <a:rPr lang="zh-TW" altLang="en-US" sz="1800" b="1" baseline="0" dirty="0">
                          <a:solidFill>
                            <a:schemeClr val="tx1"/>
                          </a:solidFill>
                          <a:latin typeface="微軟正黑體" pitchFamily="34" charset="-120"/>
                          <a:ea typeface="微軟正黑體" pitchFamily="34" charset="-120"/>
                        </a:rPr>
                        <a:t> 國社</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以上，英數自</a:t>
                      </a:r>
                      <a:r>
                        <a:rPr lang="en-US" altLang="zh-TW" sz="1800" b="1" baseline="0" dirty="0">
                          <a:solidFill>
                            <a:schemeClr val="tx1"/>
                          </a:solidFill>
                          <a:latin typeface="微軟正黑體" pitchFamily="34" charset="-120"/>
                          <a:ea typeface="微軟正黑體" pitchFamily="34" charset="-120"/>
                        </a:rPr>
                        <a:t>B+</a:t>
                      </a:r>
                      <a:r>
                        <a:rPr lang="zh-TW" altLang="en-US" sz="1800" b="1" baseline="0" dirty="0">
                          <a:solidFill>
                            <a:schemeClr val="tx1"/>
                          </a:solidFill>
                          <a:latin typeface="微軟正黑體" pitchFamily="34" charset="-120"/>
                          <a:ea typeface="微軟正黑體" pitchFamily="34" charset="-120"/>
                        </a:rPr>
                        <a:t>以上</a:t>
                      </a:r>
                      <a:endParaRPr lang="en-US" altLang="zh-TW" sz="1800" b="1" baseline="0" dirty="0">
                        <a:solidFill>
                          <a:schemeClr val="tx1"/>
                        </a:solidFill>
                        <a:latin typeface="微軟正黑體" pitchFamily="34" charset="-120"/>
                        <a:ea typeface="微軟正黑體" pitchFamily="34" charset="-120"/>
                      </a:endParaRP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彰工汽車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(20%)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(20%)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p>
                      <a:pPr marL="342900" indent="-360000" algn="l">
                        <a:lnSpc>
                          <a:spcPct val="100000"/>
                        </a:lnSpc>
                        <a:buFont typeface="Wingdings" pitchFamily="2" charset="2"/>
                        <a:buChar char="l"/>
                      </a:pPr>
                      <a:r>
                        <a:rPr lang="zh-TW" altLang="en-US" sz="1800" b="1" u="none" dirty="0">
                          <a:solidFill>
                            <a:schemeClr val="tx1"/>
                          </a:solidFill>
                          <a:latin typeface="微軟正黑體" pitchFamily="34" charset="-120"/>
                          <a:ea typeface="微軟正黑體" pitchFamily="34" charset="-120"/>
                        </a:rPr>
                        <a:t>彰工建築 </a:t>
                      </a:r>
                      <a:r>
                        <a:rPr lang="en-US" altLang="zh-TW" sz="1800" b="1" u="none" dirty="0">
                          <a:solidFill>
                            <a:schemeClr val="tx1"/>
                          </a:solidFill>
                          <a:latin typeface="微軟正黑體" pitchFamily="34" charset="-120"/>
                          <a:ea typeface="微軟正黑體" pitchFamily="34" charset="-120"/>
                        </a:rPr>
                        <a:t>:</a:t>
                      </a:r>
                      <a:r>
                        <a:rPr lang="zh-TW" altLang="en-US" sz="1800" b="1" u="none" dirty="0">
                          <a:solidFill>
                            <a:schemeClr val="tx1"/>
                          </a:solidFill>
                          <a:latin typeface="微軟正黑體" pitchFamily="34" charset="-120"/>
                          <a:ea typeface="微軟正黑體" pitchFamily="34" charset="-120"/>
                        </a:rPr>
                        <a:t> 書審</a:t>
                      </a:r>
                      <a:r>
                        <a:rPr lang="en-US" altLang="zh-TW" sz="1800" b="1" u="none" dirty="0">
                          <a:solidFill>
                            <a:schemeClr val="tx1"/>
                          </a:solidFill>
                          <a:latin typeface="微軟正黑體" pitchFamily="34" charset="-120"/>
                          <a:ea typeface="微軟正黑體" pitchFamily="34" charset="-120"/>
                        </a:rPr>
                        <a:t>(30%)</a:t>
                      </a:r>
                      <a:r>
                        <a:rPr lang="zh-TW" altLang="en-US" sz="1800" b="1" u="none" dirty="0">
                          <a:solidFill>
                            <a:schemeClr val="tx1"/>
                          </a:solidFill>
                          <a:latin typeface="微軟正黑體" pitchFamily="34" charset="-120"/>
                          <a:ea typeface="微軟正黑體" pitchFamily="34" charset="-120"/>
                        </a:rPr>
                        <a:t>、面試</a:t>
                      </a:r>
                      <a:r>
                        <a:rPr lang="en-US" altLang="zh-TW" sz="1800" b="1" u="none" dirty="0">
                          <a:solidFill>
                            <a:schemeClr val="tx1"/>
                          </a:solidFill>
                          <a:latin typeface="微軟正黑體" pitchFamily="34" charset="-120"/>
                          <a:ea typeface="微軟正黑體" pitchFamily="34" charset="-120"/>
                        </a:rPr>
                        <a:t>(10%)</a:t>
                      </a:r>
                      <a:r>
                        <a:rPr lang="zh-TW" altLang="en-US" sz="1800" b="1" u="none" dirty="0">
                          <a:solidFill>
                            <a:schemeClr val="tx1"/>
                          </a:solidFill>
                          <a:latin typeface="微軟正黑體" pitchFamily="34" charset="-120"/>
                          <a:ea typeface="微軟正黑體" pitchFamily="34" charset="-120"/>
                        </a:rPr>
                        <a:t>、術科</a:t>
                      </a:r>
                      <a:r>
                        <a:rPr lang="en-US" altLang="zh-TW" sz="1800" b="1" u="none" dirty="0">
                          <a:solidFill>
                            <a:schemeClr val="tx1"/>
                          </a:solidFill>
                          <a:latin typeface="微軟正黑體" pitchFamily="34" charset="-120"/>
                          <a:ea typeface="微軟正黑體" pitchFamily="34" charset="-120"/>
                        </a:rPr>
                        <a:t>(60%)</a:t>
                      </a:r>
                    </a:p>
                  </a:txBody>
                  <a:tcPr marL="0" marR="0" marT="45731" marB="45731" anchor="c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870739136"/>
              </p:ext>
            </p:extLst>
          </p:nvPr>
        </p:nvGraphicFramePr>
        <p:xfrm>
          <a:off x="179512" y="3684278"/>
          <a:ext cx="3168352" cy="2481025"/>
        </p:xfrm>
        <a:graphic>
          <a:graphicData uri="http://schemas.openxmlformats.org/drawingml/2006/table">
            <a:tbl>
              <a:tblPr firstRow="1" bandRow="1">
                <a:tableStyleId>{3C2FFA5D-87B4-456A-9821-1D502468CF0F}</a:tableStyleId>
              </a:tblPr>
              <a:tblGrid>
                <a:gridCol w="1456778">
                  <a:extLst>
                    <a:ext uri="{9D8B030D-6E8A-4147-A177-3AD203B41FA5}">
                      <a16:colId xmlns:a16="http://schemas.microsoft.com/office/drawing/2014/main" val="20000"/>
                    </a:ext>
                  </a:extLst>
                </a:gridCol>
                <a:gridCol w="1711574">
                  <a:extLst>
                    <a:ext uri="{9D8B030D-6E8A-4147-A177-3AD203B41FA5}">
                      <a16:colId xmlns:a16="http://schemas.microsoft.com/office/drawing/2014/main" val="20001"/>
                    </a:ext>
                  </a:extLst>
                </a:gridCol>
              </a:tblGrid>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項</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目</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tc>
                  <a:txBody>
                    <a:bodyPr/>
                    <a:lstStyle/>
                    <a:p>
                      <a:pPr algn="ctr">
                        <a:lnSpc>
                          <a:spcPct val="10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tc>
                <a:extLst>
                  <a:ext uri="{0D108BD9-81ED-4DB2-BD59-A6C34878D82A}">
                    <a16:rowId xmlns:a16="http://schemas.microsoft.com/office/drawing/2014/main" val="10000"/>
                  </a:ext>
                </a:extLst>
              </a:tr>
              <a:tr h="531649">
                <a:tc>
                  <a:txBody>
                    <a:bodyPr/>
                    <a:lstStyle/>
                    <a:p>
                      <a:pPr algn="ctr">
                        <a:lnSpc>
                          <a:spcPct val="1000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CCFF99">
                        <a:alpha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u="none" dirty="0">
                          <a:latin typeface="微軟正黑體" pitchFamily="34" charset="-120"/>
                          <a:ea typeface="微軟正黑體" pitchFamily="34" charset="-120"/>
                        </a:rPr>
                        <a:t>3</a:t>
                      </a:r>
                      <a:r>
                        <a:rPr lang="zh-TW" altLang="en-US" sz="2000" u="none" dirty="0">
                          <a:latin typeface="微軟正黑體" pitchFamily="34" charset="-120"/>
                          <a:ea typeface="微軟正黑體" pitchFamily="34" charset="-120"/>
                        </a:rPr>
                        <a:t>月</a:t>
                      </a:r>
                      <a:r>
                        <a:rPr lang="en-US" altLang="zh-TW" sz="2000" u="none" dirty="0">
                          <a:latin typeface="微軟正黑體" pitchFamily="34" charset="-120"/>
                          <a:ea typeface="微軟正黑體" pitchFamily="34" charset="-120"/>
                        </a:rPr>
                        <a:t>15-19</a:t>
                      </a:r>
                      <a:r>
                        <a:rPr lang="zh-TW" altLang="en-US" sz="2000" u="none" dirty="0">
                          <a:latin typeface="微軟正黑體" pitchFamily="34" charset="-120"/>
                          <a:ea typeface="微軟正黑體" pitchFamily="34" charset="-120"/>
                        </a:rPr>
                        <a:t>日</a:t>
                      </a:r>
                      <a:endParaRPr lang="zh-TW" altLang="en-US" sz="2000" b="1" u="none" dirty="0">
                        <a:solidFill>
                          <a:srgbClr val="7030A0"/>
                        </a:solidFill>
                        <a:latin typeface="微軟正黑體" pitchFamily="34" charset="-120"/>
                        <a:ea typeface="微軟正黑體" pitchFamily="34" charset="-120"/>
                        <a:cs typeface="BiauKai"/>
                      </a:endParaRPr>
                    </a:p>
                  </a:txBody>
                  <a:tcPr marL="68580" marR="68580" marT="0" marB="0" anchor="ctr">
                    <a:solidFill>
                      <a:srgbClr val="CCFF99">
                        <a:alpha val="40000"/>
                      </a:srgbClr>
                    </a:solidFill>
                  </a:tcPr>
                </a:tc>
                <a:extLst>
                  <a:ext uri="{0D108BD9-81ED-4DB2-BD59-A6C34878D82A}">
                    <a16:rowId xmlns:a16="http://schemas.microsoft.com/office/drawing/2014/main" val="10001"/>
                  </a:ext>
                </a:extLst>
              </a:tr>
              <a:tr h="5316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4</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24</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40000"/>
                        <a:lumOff val="60000"/>
                      </a:schemeClr>
                    </a:solidFill>
                  </a:tcPr>
                </a:tc>
                <a:extLst>
                  <a:ext uri="{0D108BD9-81ED-4DB2-BD59-A6C34878D82A}">
                    <a16:rowId xmlns:a16="http://schemas.microsoft.com/office/drawing/2014/main" val="10002"/>
                  </a:ext>
                </a:extLst>
              </a:tr>
              <a:tr h="443039">
                <a:tc>
                  <a:txBody>
                    <a:bodyPr/>
                    <a:lstStyle/>
                    <a:p>
                      <a:pPr algn="ctr">
                        <a:lnSpc>
                          <a:spcPct val="1000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9</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rgbClr val="92D050">
                        <a:alpha val="40000"/>
                      </a:srgbClr>
                    </a:solidFill>
                  </a:tcPr>
                </a:tc>
                <a:extLst>
                  <a:ext uri="{0D108BD9-81ED-4DB2-BD59-A6C34878D82A}">
                    <a16:rowId xmlns:a16="http://schemas.microsoft.com/office/drawing/2014/main" val="10003"/>
                  </a:ext>
                </a:extLst>
              </a:tr>
              <a:tr h="443039">
                <a:tc>
                  <a:txBody>
                    <a:bodyPr/>
                    <a:lstStyle/>
                    <a:p>
                      <a:pPr lvl="0" algn="ctr">
                        <a:lnSpc>
                          <a:spcPct val="100000"/>
                        </a:lnSpc>
                      </a:pP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tc>
                  <a:txBody>
                    <a:bodyPr/>
                    <a:lstStyle/>
                    <a:p>
                      <a:pPr algn="ctr">
                        <a:lnSpc>
                          <a:spcPct val="100000"/>
                        </a:lnSpc>
                        <a:spcAft>
                          <a:spcPts val="0"/>
                        </a:spcAft>
                      </a:pPr>
                      <a:r>
                        <a:rPr lang="en-US" altLang="zh-TW" sz="2000" u="none" kern="100" dirty="0">
                          <a:latin typeface="微軟正黑體" pitchFamily="34" charset="-120"/>
                          <a:ea typeface="微軟正黑體" pitchFamily="34" charset="-120"/>
                        </a:rPr>
                        <a:t>6</a:t>
                      </a:r>
                      <a:r>
                        <a:rPr lang="zh-TW" altLang="en-US" sz="2000" u="none" kern="100" dirty="0">
                          <a:latin typeface="微軟正黑體" pitchFamily="34" charset="-120"/>
                          <a:ea typeface="微軟正黑體" pitchFamily="34" charset="-120"/>
                        </a:rPr>
                        <a:t>月</a:t>
                      </a:r>
                      <a:r>
                        <a:rPr lang="en-US" altLang="zh-TW" sz="2000" u="none" kern="100" dirty="0">
                          <a:latin typeface="微軟正黑體" pitchFamily="34" charset="-120"/>
                          <a:ea typeface="微軟正黑體" pitchFamily="34" charset="-120"/>
                        </a:rPr>
                        <a:t>10</a:t>
                      </a:r>
                      <a:r>
                        <a:rPr lang="zh-TW" altLang="en-US" sz="2000" u="none" kern="100" dirty="0">
                          <a:latin typeface="微軟正黑體" pitchFamily="34" charset="-120"/>
                          <a:ea typeface="微軟正黑體" pitchFamily="34" charset="-120"/>
                        </a:rPr>
                        <a:t>日</a:t>
                      </a:r>
                      <a:endParaRPr lang="zh-TW" sz="2000" b="1" u="none" kern="100" dirty="0">
                        <a:solidFill>
                          <a:srgbClr val="7030A0"/>
                        </a:solidFill>
                        <a:latin typeface="微軟正黑體" pitchFamily="34" charset="-120"/>
                        <a:ea typeface="微軟正黑體" pitchFamily="34" charset="-120"/>
                        <a:cs typeface="Times New Roman"/>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0004"/>
                  </a:ext>
                </a:extLst>
              </a:tr>
            </a:tbl>
          </a:graphicData>
        </a:graphic>
      </p:graphicFrame>
      <p:graphicFrame>
        <p:nvGraphicFramePr>
          <p:cNvPr id="9" name="Group 126"/>
          <p:cNvGraphicFramePr>
            <a:graphicFrameLocks noGrp="1"/>
          </p:cNvGraphicFramePr>
          <p:nvPr>
            <p:extLst>
              <p:ext uri="{D42A27DB-BD31-4B8C-83A1-F6EECF244321}">
                <p14:modId xmlns:p14="http://schemas.microsoft.com/office/powerpoint/2010/main" val="4276356447"/>
              </p:ext>
            </p:extLst>
          </p:nvPr>
        </p:nvGraphicFramePr>
        <p:xfrm>
          <a:off x="307337" y="1412776"/>
          <a:ext cx="8640959" cy="1623431"/>
        </p:xfrm>
        <a:graphic>
          <a:graphicData uri="http://schemas.openxmlformats.org/drawingml/2006/table">
            <a:tbl>
              <a:tblPr/>
              <a:tblGrid>
                <a:gridCol w="1842927">
                  <a:extLst>
                    <a:ext uri="{9D8B030D-6E8A-4147-A177-3AD203B41FA5}">
                      <a16:colId xmlns:a16="http://schemas.microsoft.com/office/drawing/2014/main" val="20000"/>
                    </a:ext>
                  </a:extLst>
                </a:gridCol>
                <a:gridCol w="1883567">
                  <a:extLst>
                    <a:ext uri="{9D8B030D-6E8A-4147-A177-3AD203B41FA5}">
                      <a16:colId xmlns:a16="http://schemas.microsoft.com/office/drawing/2014/main" val="20001"/>
                    </a:ext>
                  </a:extLst>
                </a:gridCol>
                <a:gridCol w="3126733">
                  <a:extLst>
                    <a:ext uri="{9D8B030D-6E8A-4147-A177-3AD203B41FA5}">
                      <a16:colId xmlns:a16="http://schemas.microsoft.com/office/drawing/2014/main" val="20002"/>
                    </a:ext>
                  </a:extLst>
                </a:gridCol>
                <a:gridCol w="1787732">
                  <a:extLst>
                    <a:ext uri="{9D8B030D-6E8A-4147-A177-3AD203B41FA5}">
                      <a16:colId xmlns:a16="http://schemas.microsoft.com/office/drawing/2014/main" val="20003"/>
                    </a:ext>
                  </a:extLst>
                </a:gridCol>
              </a:tblGrid>
              <a:tr h="498363">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0" marB="0"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科別</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特色班級</a:t>
                      </a:r>
                    </a:p>
                  </a:txBody>
                  <a:tcPr marL="89993" marR="89993"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0" fontAlgn="base" latinLnBrk="0" hangingPunct="0">
                        <a:lnSpc>
                          <a:spcPts val="1600"/>
                        </a:lnSpc>
                        <a:spcBef>
                          <a:spcPts val="0"/>
                        </a:spcBef>
                        <a:spcAft>
                          <a:spcPts val="0"/>
                        </a:spcAft>
                        <a:buClrTx/>
                        <a:buSzTx/>
                        <a:buFont typeface="Arial" pitchFamily="34" charset="0"/>
                        <a:buNone/>
                        <a:tabLst/>
                      </a:pPr>
                      <a:r>
                        <a:rPr kumimoji="0" lang="zh-TW" altLang="en-US" sz="32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0" marB="0"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562534">
                <a:tc rowSpan="2">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彰師附工</a:t>
                      </a:r>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汽車工程專技班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en-US" altLang="zh-TW" sz="3200" b="0" i="0" u="none" strike="noStrike" cap="none" normalizeH="0" baseline="0" dirty="0">
                          <a:ln>
                            <a:noFill/>
                          </a:ln>
                          <a:solidFill>
                            <a:schemeClr val="tx1"/>
                          </a:solidFill>
                          <a:effectLst/>
                          <a:latin typeface="微軟正黑體" pitchFamily="34" charset="-120"/>
                          <a:ea typeface="微軟正黑體" pitchFamily="34" charset="-120"/>
                        </a:rPr>
                        <a:t>18</a:t>
                      </a: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1"/>
                  </a:ext>
                </a:extLst>
              </a:tr>
              <a:tr h="562534">
                <a:tc vMerge="1">
                  <a:txBody>
                    <a:bodyPr/>
                    <a:lstStyle/>
                    <a:p>
                      <a:pPr algn="ctr">
                        <a:lnSpc>
                          <a:spcPct val="100000"/>
                        </a:lnSpc>
                        <a:spcBef>
                          <a:spcPts val="0"/>
                        </a:spcBef>
                        <a:spcAft>
                          <a:spcPts val="0"/>
                        </a:spcAft>
                      </a:pPr>
                      <a:endParaRPr lang="zh-TW" altLang="en-US" sz="1800" dirty="0"/>
                    </a:p>
                  </a:txBody>
                  <a:tcPr marL="89993" marR="89993"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建築科</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marL="0" marR="0" lvl="0" indent="0" algn="ctr" defTabSz="914400" rtl="0" eaLnBrk="0" fontAlgn="base" latinLnBrk="0" hangingPunct="0">
                        <a:lnSpc>
                          <a:spcPct val="100000"/>
                        </a:lnSpc>
                        <a:spcBef>
                          <a:spcPts val="0"/>
                        </a:spcBef>
                        <a:spcAft>
                          <a:spcPts val="0"/>
                        </a:spcAft>
                        <a:buClrTx/>
                        <a:buSzTx/>
                        <a:buFont typeface="Arial" pitchFamily="34" charset="0"/>
                        <a:buNone/>
                        <a:tabLst/>
                      </a:pPr>
                      <a:r>
                        <a:rPr kumimoji="0" lang="zh-TW" altLang="en-US" sz="3200" b="0" i="0" u="none" strike="noStrike" cap="none" normalizeH="0" baseline="0" dirty="0">
                          <a:ln>
                            <a:noFill/>
                          </a:ln>
                          <a:solidFill>
                            <a:schemeClr val="tx1"/>
                          </a:solidFill>
                          <a:effectLst/>
                          <a:latin typeface="微軟正黑體" pitchFamily="34" charset="-120"/>
                          <a:ea typeface="微軟正黑體" pitchFamily="34" charset="-120"/>
                        </a:rPr>
                        <a:t>創意建築設計班</a:t>
                      </a:r>
                    </a:p>
                  </a:txBody>
                  <a:tcPr marL="89993" marR="8999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tc>
                  <a:txBody>
                    <a:bodyPr/>
                    <a:lstStyle/>
                    <a:p>
                      <a:pPr algn="ctr">
                        <a:lnSpc>
                          <a:spcPct val="100000"/>
                        </a:lnSpc>
                        <a:spcBef>
                          <a:spcPts val="0"/>
                        </a:spcBef>
                        <a:spcAft>
                          <a:spcPts val="0"/>
                        </a:spcAft>
                      </a:pPr>
                      <a:r>
                        <a:rPr lang="en-US" altLang="zh-TW" sz="3200" dirty="0">
                          <a:latin typeface="微軟正黑體" pitchFamily="34" charset="-120"/>
                          <a:ea typeface="微軟正黑體" pitchFamily="34" charset="-120"/>
                        </a:rPr>
                        <a:t>18</a:t>
                      </a:r>
                      <a:endParaRPr lang="zh-TW" altLang="en-US" sz="3200" dirty="0">
                        <a:latin typeface="微軟正黑體" pitchFamily="34" charset="-120"/>
                        <a:ea typeface="微軟正黑體" pitchFamily="34" charset="-120"/>
                      </a:endParaRPr>
                    </a:p>
                  </a:txBody>
                  <a:tcPr marL="89993" marR="89993"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alpha val="5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102285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a:xfrm>
            <a:off x="6553200" y="6329500"/>
            <a:ext cx="2133600" cy="403198"/>
          </a:xfrm>
        </p:spPr>
        <p:txBody>
          <a:bodyPr/>
          <a:lstStyle/>
          <a:p>
            <a:pPr>
              <a:defRPr/>
            </a:pPr>
            <a:fld id="{E15697BA-3A09-4E0A-9FEC-D2D7ECD2D9DE}" type="slidenum">
              <a:rPr lang="en-US" altLang="zh-TW"/>
              <a:pPr>
                <a:defRPr/>
              </a:pPr>
              <a:t>43</a:t>
            </a:fld>
            <a:endParaRPr lang="en-US" altLang="zh-TW"/>
          </a:p>
        </p:txBody>
      </p:sp>
      <p:sp>
        <p:nvSpPr>
          <p:cNvPr id="9" name="手繪多邊形 8"/>
          <p:cNvSpPr/>
          <p:nvPr/>
        </p:nvSpPr>
        <p:spPr bwMode="auto">
          <a:xfrm>
            <a:off x="2737471" y="1913609"/>
            <a:ext cx="5813783" cy="783443"/>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聯合辦理或單招，可跨區報名</a:t>
            </a:r>
            <a:endParaRPr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zh-TW" altLang="en-US" sz="2400" b="1" dirty="0">
                <a:latin typeface="微軟正黑體" pitchFamily="34" charset="-120"/>
                <a:ea typeface="微軟正黑體" pitchFamily="34" charset="-120"/>
              </a:rPr>
              <a:t>以術科</a:t>
            </a:r>
            <a:r>
              <a:rPr lang="zh-TW" altLang="en-US" sz="2400" b="1" dirty="0">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或能力檢定為主</a:t>
            </a:r>
          </a:p>
        </p:txBody>
      </p:sp>
      <p:sp>
        <p:nvSpPr>
          <p:cNvPr id="10" name="手繪多邊形 9"/>
          <p:cNvSpPr/>
          <p:nvPr/>
        </p:nvSpPr>
        <p:spPr bwMode="auto">
          <a:xfrm>
            <a:off x="610689" y="1910463"/>
            <a:ext cx="2108703" cy="789734"/>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solidFill>
            <a:schemeClr val="accent3"/>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辦理方式</a:t>
            </a:r>
          </a:p>
        </p:txBody>
      </p:sp>
      <p:sp>
        <p:nvSpPr>
          <p:cNvPr id="11" name="手繪多邊形 10"/>
          <p:cNvSpPr/>
          <p:nvPr/>
        </p:nvSpPr>
        <p:spPr bwMode="auto">
          <a:xfrm>
            <a:off x="2725633" y="2860063"/>
            <a:ext cx="5837458" cy="761449"/>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177800" lvl="1" indent="-177800" defTabSz="1066800" fontAlgn="auto">
              <a:spcAft>
                <a:spcPts val="0"/>
              </a:spcAft>
              <a:buFontTx/>
              <a:buChar char="••"/>
              <a:defRPr/>
            </a:pPr>
            <a:r>
              <a:rPr kumimoji="0" lang="zh-TW" altLang="en-US" sz="2400" b="1" dirty="0">
                <a:latin typeface="微軟正黑體" pitchFamily="34" charset="-120"/>
                <a:ea typeface="微軟正黑體" pitchFamily="34" charset="-120"/>
              </a:rPr>
              <a:t>術科考試依特色課程內容，</a:t>
            </a:r>
            <a:endParaRPr kumimoji="0" lang="en-US" altLang="zh-TW" sz="2400" b="1" dirty="0">
              <a:latin typeface="微軟正黑體" pitchFamily="34" charset="-120"/>
              <a:ea typeface="微軟正黑體" pitchFamily="34" charset="-120"/>
            </a:endParaRPr>
          </a:p>
          <a:p>
            <a:pPr marL="0" lvl="1" defTabSz="1066800" fontAlgn="auto">
              <a:spcAft>
                <a:spcPts val="0"/>
              </a:spcAft>
              <a:defRPr/>
            </a:pPr>
            <a:r>
              <a:rPr kumimoji="0" lang="zh-TW" altLang="en-US" sz="2400" b="1" dirty="0">
                <a:latin typeface="微軟正黑體" pitchFamily="34" charset="-120"/>
                <a:ea typeface="微軟正黑體" pitchFamily="34" charset="-120"/>
              </a:rPr>
              <a:t>   設計考科數目及加權計分</a:t>
            </a:r>
          </a:p>
        </p:txBody>
      </p:sp>
      <p:sp>
        <p:nvSpPr>
          <p:cNvPr id="12" name="手繪多邊形 11"/>
          <p:cNvSpPr/>
          <p:nvPr/>
        </p:nvSpPr>
        <p:spPr bwMode="auto">
          <a:xfrm>
            <a:off x="645954" y="2832456"/>
            <a:ext cx="2093233" cy="814546"/>
          </a:xfrm>
          <a:custGeom>
            <a:avLst/>
            <a:gdLst>
              <a:gd name="connsiteX0" fmla="*/ 0 w 2154599"/>
              <a:gd name="connsiteY0" fmla="*/ 185707 h 1114220"/>
              <a:gd name="connsiteX1" fmla="*/ 54393 w 2154599"/>
              <a:gd name="connsiteY1" fmla="*/ 54392 h 1114220"/>
              <a:gd name="connsiteX2" fmla="*/ 185708 w 2154599"/>
              <a:gd name="connsiteY2" fmla="*/ 0 h 1114220"/>
              <a:gd name="connsiteX3" fmla="*/ 1968892 w 2154599"/>
              <a:gd name="connsiteY3" fmla="*/ 0 h 1114220"/>
              <a:gd name="connsiteX4" fmla="*/ 2100207 w 2154599"/>
              <a:gd name="connsiteY4" fmla="*/ 54393 h 1114220"/>
              <a:gd name="connsiteX5" fmla="*/ 2154599 w 2154599"/>
              <a:gd name="connsiteY5" fmla="*/ 185708 h 1114220"/>
              <a:gd name="connsiteX6" fmla="*/ 2154599 w 2154599"/>
              <a:gd name="connsiteY6" fmla="*/ 928513 h 1114220"/>
              <a:gd name="connsiteX7" fmla="*/ 2100207 w 2154599"/>
              <a:gd name="connsiteY7" fmla="*/ 1059828 h 1114220"/>
              <a:gd name="connsiteX8" fmla="*/ 1968892 w 2154599"/>
              <a:gd name="connsiteY8" fmla="*/ 1114220 h 1114220"/>
              <a:gd name="connsiteX9" fmla="*/ 185707 w 2154599"/>
              <a:gd name="connsiteY9" fmla="*/ 1114220 h 1114220"/>
              <a:gd name="connsiteX10" fmla="*/ 54392 w 2154599"/>
              <a:gd name="connsiteY10" fmla="*/ 1059828 h 1114220"/>
              <a:gd name="connsiteX11" fmla="*/ 0 w 2154599"/>
              <a:gd name="connsiteY11" fmla="*/ 928513 h 1114220"/>
              <a:gd name="connsiteX12" fmla="*/ 0 w 2154599"/>
              <a:gd name="connsiteY12" fmla="*/ 185707 h 1114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14220">
                <a:moveTo>
                  <a:pt x="0" y="185707"/>
                </a:moveTo>
                <a:cubicBezTo>
                  <a:pt x="0" y="136454"/>
                  <a:pt x="19566" y="89219"/>
                  <a:pt x="54393" y="54392"/>
                </a:cubicBezTo>
                <a:cubicBezTo>
                  <a:pt x="89220" y="19565"/>
                  <a:pt x="136455" y="0"/>
                  <a:pt x="185708" y="0"/>
                </a:cubicBezTo>
                <a:lnTo>
                  <a:pt x="1968892" y="0"/>
                </a:lnTo>
                <a:cubicBezTo>
                  <a:pt x="2018145" y="0"/>
                  <a:pt x="2065380" y="19566"/>
                  <a:pt x="2100207" y="54393"/>
                </a:cubicBezTo>
                <a:cubicBezTo>
                  <a:pt x="2135034" y="89220"/>
                  <a:pt x="2154599" y="136455"/>
                  <a:pt x="2154599" y="185708"/>
                </a:cubicBezTo>
                <a:lnTo>
                  <a:pt x="2154599" y="928513"/>
                </a:lnTo>
                <a:cubicBezTo>
                  <a:pt x="2154599" y="977766"/>
                  <a:pt x="2135033" y="1025001"/>
                  <a:pt x="2100207" y="1059828"/>
                </a:cubicBezTo>
                <a:cubicBezTo>
                  <a:pt x="2065380" y="1094655"/>
                  <a:pt x="2018145" y="1114220"/>
                  <a:pt x="1968892" y="1114220"/>
                </a:cubicBezTo>
                <a:lnTo>
                  <a:pt x="185707" y="1114220"/>
                </a:lnTo>
                <a:cubicBezTo>
                  <a:pt x="136454" y="1114220"/>
                  <a:pt x="89219" y="1094654"/>
                  <a:pt x="54392" y="1059828"/>
                </a:cubicBezTo>
                <a:cubicBezTo>
                  <a:pt x="19565" y="1025001"/>
                  <a:pt x="0" y="977766"/>
                  <a:pt x="0" y="928513"/>
                </a:cubicBezTo>
                <a:lnTo>
                  <a:pt x="0" y="185707"/>
                </a:lnTo>
                <a:close/>
              </a:path>
            </a:pathLst>
          </a:custGeom>
          <a:solidFill>
            <a:schemeClr val="accent6">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312" tIns="115352" rIns="176312" bIns="115352"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測驗內容</a:t>
            </a:r>
          </a:p>
        </p:txBody>
      </p:sp>
      <p:sp>
        <p:nvSpPr>
          <p:cNvPr id="13" name="手繪多邊形 12"/>
          <p:cNvSpPr/>
          <p:nvPr/>
        </p:nvSpPr>
        <p:spPr bwMode="auto">
          <a:xfrm>
            <a:off x="2735621" y="3810013"/>
            <a:ext cx="6264721" cy="1508946"/>
          </a:xfrm>
          <a:custGeom>
            <a:avLst/>
            <a:gdLst>
              <a:gd name="connsiteX0" fmla="*/ 211471 w 1268800"/>
              <a:gd name="connsiteY0" fmla="*/ 0 h 5844958"/>
              <a:gd name="connsiteX1" fmla="*/ 1057329 w 1268800"/>
              <a:gd name="connsiteY1" fmla="*/ 0 h 5844958"/>
              <a:gd name="connsiteX2" fmla="*/ 1206862 w 1268800"/>
              <a:gd name="connsiteY2" fmla="*/ 61939 h 5844958"/>
              <a:gd name="connsiteX3" fmla="*/ 1268800 w 1268800"/>
              <a:gd name="connsiteY3" fmla="*/ 211472 h 5844958"/>
              <a:gd name="connsiteX4" fmla="*/ 1268800 w 1268800"/>
              <a:gd name="connsiteY4" fmla="*/ 5844958 h 5844958"/>
              <a:gd name="connsiteX5" fmla="*/ 1268800 w 1268800"/>
              <a:gd name="connsiteY5" fmla="*/ 5844958 h 5844958"/>
              <a:gd name="connsiteX6" fmla="*/ 1268800 w 1268800"/>
              <a:gd name="connsiteY6" fmla="*/ 5844958 h 5844958"/>
              <a:gd name="connsiteX7" fmla="*/ 0 w 1268800"/>
              <a:gd name="connsiteY7" fmla="*/ 5844958 h 5844958"/>
              <a:gd name="connsiteX8" fmla="*/ 0 w 1268800"/>
              <a:gd name="connsiteY8" fmla="*/ 5844958 h 5844958"/>
              <a:gd name="connsiteX9" fmla="*/ 0 w 1268800"/>
              <a:gd name="connsiteY9" fmla="*/ 5844958 h 5844958"/>
              <a:gd name="connsiteX10" fmla="*/ 0 w 1268800"/>
              <a:gd name="connsiteY10" fmla="*/ 211471 h 5844958"/>
              <a:gd name="connsiteX11" fmla="*/ 61939 w 1268800"/>
              <a:gd name="connsiteY11" fmla="*/ 61938 h 5844958"/>
              <a:gd name="connsiteX12" fmla="*/ 211472 w 1268800"/>
              <a:gd name="connsiteY12" fmla="*/ 0 h 5844958"/>
              <a:gd name="connsiteX13" fmla="*/ 211471 w 1268800"/>
              <a:gd name="connsiteY13" fmla="*/ 0 h 584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8800" h="5844958">
                <a:moveTo>
                  <a:pt x="1268800" y="974181"/>
                </a:moveTo>
                <a:lnTo>
                  <a:pt x="1268800" y="4870777"/>
                </a:lnTo>
                <a:cubicBezTo>
                  <a:pt x="1268800" y="5129147"/>
                  <a:pt x="1263964" y="5376931"/>
                  <a:pt x="1255355" y="5559627"/>
                </a:cubicBezTo>
                <a:cubicBezTo>
                  <a:pt x="1246746" y="5742319"/>
                  <a:pt x="1235069" y="5844956"/>
                  <a:pt x="1222895" y="5844956"/>
                </a:cubicBezTo>
                <a:lnTo>
                  <a:pt x="0" y="5844956"/>
                </a:lnTo>
                <a:lnTo>
                  <a:pt x="0" y="5844956"/>
                </a:lnTo>
                <a:lnTo>
                  <a:pt x="0" y="5844956"/>
                </a:lnTo>
                <a:lnTo>
                  <a:pt x="0" y="2"/>
                </a:lnTo>
                <a:lnTo>
                  <a:pt x="0" y="2"/>
                </a:lnTo>
                <a:lnTo>
                  <a:pt x="0" y="2"/>
                </a:lnTo>
                <a:lnTo>
                  <a:pt x="1222895" y="2"/>
                </a:lnTo>
                <a:cubicBezTo>
                  <a:pt x="1235070" y="2"/>
                  <a:pt x="1246746" y="102639"/>
                  <a:pt x="1255355" y="285335"/>
                </a:cubicBezTo>
                <a:cubicBezTo>
                  <a:pt x="1263964" y="468032"/>
                  <a:pt x="1268800" y="715816"/>
                  <a:pt x="1268800" y="974186"/>
                </a:cubicBezTo>
                <a:lnTo>
                  <a:pt x="1268800" y="974181"/>
                </a:ln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85763" rIns="309588" bIns="185763" spcCol="1270" anchor="ctr"/>
          <a:lstStyle/>
          <a:p>
            <a:pPr marL="0" lvl="1" defTabSz="1066800" fontAlgn="auto">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22</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lang="en-US" altLang="zh-TW" sz="2400" b="1" dirty="0">
                <a:latin typeface="微軟正黑體" pitchFamily="34" charset="-120"/>
                <a:ea typeface="微軟正黑體" pitchFamily="34" charset="-120"/>
              </a:rPr>
              <a:t>3</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5</a:t>
            </a:r>
            <a:r>
              <a:rPr kumimoji="0" lang="zh-TW" altLang="en-US" sz="2400" b="1" dirty="0">
                <a:latin typeface="微軟正黑體" pitchFamily="34" charset="-120"/>
                <a:ea typeface="微軟正黑體" pitchFamily="34" charset="-120"/>
              </a:rPr>
              <a:t>日術科測驗報名</a:t>
            </a:r>
            <a:endParaRPr kumimoji="0" lang="en-US" altLang="zh-TW"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4</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10-11</a:t>
            </a:r>
            <a:r>
              <a:rPr kumimoji="0" lang="zh-TW" altLang="en-US" sz="2400" b="1" dirty="0">
                <a:latin typeface="微軟正黑體" pitchFamily="34" charset="-120"/>
                <a:ea typeface="微軟正黑體" pitchFamily="34" charset="-120"/>
              </a:rPr>
              <a:t>日術科測驗</a:t>
            </a:r>
            <a:r>
              <a:rPr kumimoji="0" lang="en-US" altLang="zh-TW" sz="2400" b="1" dirty="0">
                <a:latin typeface="微軟正黑體" pitchFamily="34" charset="-120"/>
                <a:ea typeface="微軟正黑體" pitchFamily="34" charset="-120"/>
              </a:rPr>
              <a:t>(</a:t>
            </a:r>
            <a:r>
              <a:rPr kumimoji="0" lang="zh-TW" altLang="en-US" sz="2400" b="1" dirty="0">
                <a:latin typeface="微軟正黑體" pitchFamily="34" charset="-120"/>
                <a:ea typeface="微軟正黑體" pitchFamily="34" charset="-120"/>
              </a:rPr>
              <a:t>美術、戲劇</a:t>
            </a:r>
            <a:r>
              <a:rPr kumimoji="0" lang="en-US" altLang="zh-TW" sz="2400" b="1" dirty="0">
                <a:latin typeface="微軟正黑體" pitchFamily="34" charset="-120"/>
                <a:ea typeface="微軟正黑體" pitchFamily="34" charset="-120"/>
              </a:rPr>
              <a:t>)</a:t>
            </a:r>
          </a:p>
          <a:p>
            <a:pPr marL="0" lvl="1" defTabSz="1066800">
              <a:buFontTx/>
              <a:buChar char="••"/>
              <a:defRPr/>
            </a:pPr>
            <a:r>
              <a:rPr lang="en-US" altLang="zh-TW" sz="2400" b="1" dirty="0">
                <a:latin typeface="微軟正黑體" pitchFamily="34" charset="-120"/>
                <a:ea typeface="微軟正黑體" pitchFamily="34" charset="-120"/>
              </a:rPr>
              <a:t>4</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17-19</a:t>
            </a:r>
            <a:r>
              <a:rPr lang="zh-TW" altLang="en-US" sz="2400" b="1" dirty="0">
                <a:latin typeface="微軟正黑體" pitchFamily="34" charset="-120"/>
                <a:ea typeface="微軟正黑體" pitchFamily="34" charset="-120"/>
              </a:rPr>
              <a:t>日術科測驗</a:t>
            </a:r>
            <a:r>
              <a:rPr lang="en-US" altLang="zh-TW" sz="2400" b="1" dirty="0">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舞蹈、音樂</a:t>
            </a:r>
            <a:r>
              <a:rPr lang="en-US" altLang="zh-TW" sz="2400" b="1" dirty="0">
                <a:latin typeface="微軟正黑體" pitchFamily="34" charset="-120"/>
                <a:ea typeface="微軟正黑體" pitchFamily="34" charset="-120"/>
              </a:rPr>
              <a:t>)</a:t>
            </a:r>
            <a:endParaRPr kumimoji="0" lang="zh-TW" altLang="en-US" sz="2400" b="1" dirty="0">
              <a:latin typeface="微軟正黑體" pitchFamily="34" charset="-120"/>
              <a:ea typeface="微軟正黑體" pitchFamily="34" charset="-120"/>
            </a:endParaRPr>
          </a:p>
          <a:p>
            <a:pPr marL="0" lvl="1" defTabSz="1066800" fontAlgn="auto">
              <a:spcAft>
                <a:spcPts val="0"/>
              </a:spcAft>
              <a:buFontTx/>
              <a:buChar char="••"/>
              <a:defRPr/>
            </a:pPr>
            <a:r>
              <a:rPr kumimoji="0" lang="en-US" altLang="zh-TW" sz="2400" b="1" dirty="0">
                <a:latin typeface="微軟正黑體" pitchFamily="34" charset="-120"/>
                <a:ea typeface="微軟正黑體" pitchFamily="34" charset="-120"/>
              </a:rPr>
              <a:t>6</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7-11</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分發報名</a:t>
            </a:r>
            <a:endParaRPr lang="en-US" altLang="zh-TW" sz="2400" b="1" dirty="0">
              <a:latin typeface="微軟正黑體" pitchFamily="34" charset="-120"/>
              <a:ea typeface="微軟正黑體" pitchFamily="34" charset="-120"/>
            </a:endParaRPr>
          </a:p>
        </p:txBody>
      </p:sp>
      <p:sp>
        <p:nvSpPr>
          <p:cNvPr id="14" name="手繪多邊形 13"/>
          <p:cNvSpPr/>
          <p:nvPr/>
        </p:nvSpPr>
        <p:spPr bwMode="auto">
          <a:xfrm>
            <a:off x="592672" y="3714726"/>
            <a:ext cx="2146113" cy="1675788"/>
          </a:xfrm>
          <a:custGeom>
            <a:avLst/>
            <a:gdLst>
              <a:gd name="connsiteX0" fmla="*/ 0 w 2152494"/>
              <a:gd name="connsiteY0" fmla="*/ 209858 h 1259120"/>
              <a:gd name="connsiteX1" fmla="*/ 61466 w 2152494"/>
              <a:gd name="connsiteY1" fmla="*/ 61466 h 1259120"/>
              <a:gd name="connsiteX2" fmla="*/ 209858 w 2152494"/>
              <a:gd name="connsiteY2" fmla="*/ 0 h 1259120"/>
              <a:gd name="connsiteX3" fmla="*/ 1942636 w 2152494"/>
              <a:gd name="connsiteY3" fmla="*/ 0 h 1259120"/>
              <a:gd name="connsiteX4" fmla="*/ 2091028 w 2152494"/>
              <a:gd name="connsiteY4" fmla="*/ 61466 h 1259120"/>
              <a:gd name="connsiteX5" fmla="*/ 2152494 w 2152494"/>
              <a:gd name="connsiteY5" fmla="*/ 209858 h 1259120"/>
              <a:gd name="connsiteX6" fmla="*/ 2152494 w 2152494"/>
              <a:gd name="connsiteY6" fmla="*/ 1049262 h 1259120"/>
              <a:gd name="connsiteX7" fmla="*/ 2091028 w 2152494"/>
              <a:gd name="connsiteY7" fmla="*/ 1197654 h 1259120"/>
              <a:gd name="connsiteX8" fmla="*/ 1942636 w 2152494"/>
              <a:gd name="connsiteY8" fmla="*/ 1259120 h 1259120"/>
              <a:gd name="connsiteX9" fmla="*/ 209858 w 2152494"/>
              <a:gd name="connsiteY9" fmla="*/ 1259120 h 1259120"/>
              <a:gd name="connsiteX10" fmla="*/ 61466 w 2152494"/>
              <a:gd name="connsiteY10" fmla="*/ 1197654 h 1259120"/>
              <a:gd name="connsiteX11" fmla="*/ 0 w 2152494"/>
              <a:gd name="connsiteY11" fmla="*/ 1049262 h 1259120"/>
              <a:gd name="connsiteX12" fmla="*/ 0 w 2152494"/>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2494" h="1259120">
                <a:moveTo>
                  <a:pt x="0" y="209858"/>
                </a:moveTo>
                <a:cubicBezTo>
                  <a:pt x="0" y="154200"/>
                  <a:pt x="22110" y="100822"/>
                  <a:pt x="61466" y="61466"/>
                </a:cubicBezTo>
                <a:cubicBezTo>
                  <a:pt x="100822" y="22110"/>
                  <a:pt x="154200" y="0"/>
                  <a:pt x="209858" y="0"/>
                </a:cubicBezTo>
                <a:lnTo>
                  <a:pt x="1942636" y="0"/>
                </a:lnTo>
                <a:cubicBezTo>
                  <a:pt x="1998294" y="0"/>
                  <a:pt x="2051672" y="22110"/>
                  <a:pt x="2091028" y="61466"/>
                </a:cubicBezTo>
                <a:cubicBezTo>
                  <a:pt x="2130384" y="100822"/>
                  <a:pt x="2152494" y="154200"/>
                  <a:pt x="2152494" y="209858"/>
                </a:cubicBezTo>
                <a:lnTo>
                  <a:pt x="2152494" y="1049262"/>
                </a:lnTo>
                <a:cubicBezTo>
                  <a:pt x="2152494" y="1104920"/>
                  <a:pt x="2130384" y="1158298"/>
                  <a:pt x="2091028" y="1197654"/>
                </a:cubicBezTo>
                <a:cubicBezTo>
                  <a:pt x="2051672" y="1237010"/>
                  <a:pt x="1998294" y="1259120"/>
                  <a:pt x="1942636"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辦理時程</a:t>
            </a:r>
          </a:p>
        </p:txBody>
      </p:sp>
      <p:sp>
        <p:nvSpPr>
          <p:cNvPr id="15" name="手繪多邊形 14"/>
          <p:cNvSpPr/>
          <p:nvPr/>
        </p:nvSpPr>
        <p:spPr bwMode="auto">
          <a:xfrm>
            <a:off x="2771775" y="5517232"/>
            <a:ext cx="5849938" cy="1182350"/>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88900" lvl="1" indent="-88900" defTabSz="1066800" fontAlgn="auto">
              <a:spcAft>
                <a:spcPts val="0"/>
              </a:spcAft>
              <a:buFontTx/>
              <a:buChar char="••"/>
              <a:defRPr/>
            </a:pPr>
            <a:r>
              <a:rPr kumimoji="0" lang="zh-TW" altLang="en-US" sz="2400" b="1" dirty="0">
                <a:latin typeface="微軟正黑體" pitchFamily="34" charset="-120"/>
                <a:ea typeface="微軟正黑體" pitchFamily="34" charset="-120"/>
              </a:rPr>
              <a:t>以</a:t>
            </a:r>
            <a:r>
              <a:rPr kumimoji="0" lang="zh-TW" altLang="en-US" sz="2400" b="1" dirty="0">
                <a:solidFill>
                  <a:srgbClr val="FF0000"/>
                </a:solidFill>
                <a:latin typeface="微軟正黑體" pitchFamily="34" charset="-120"/>
                <a:ea typeface="微軟正黑體" pitchFamily="34" charset="-120"/>
              </a:rPr>
              <a:t>術科</a:t>
            </a:r>
            <a:r>
              <a:rPr lang="zh-TW" altLang="en-US" sz="2400" b="1" dirty="0">
                <a:solidFill>
                  <a:srgbClr val="FF0000"/>
                </a:solidFill>
                <a:latin typeface="微軟正黑體" pitchFamily="34" charset="-120"/>
                <a:ea typeface="微軟正黑體" pitchFamily="34" charset="-120"/>
              </a:rPr>
              <a:t>測驗</a:t>
            </a:r>
            <a:r>
              <a:rPr kumimoji="0" lang="zh-TW" altLang="en-US" sz="2400" b="1" dirty="0">
                <a:latin typeface="微軟正黑體" pitchFamily="34" charset="-120"/>
                <a:ea typeface="微軟正黑體" pitchFamily="34" charset="-120"/>
              </a:rPr>
              <a:t>及學生志願作為錄取依據，得參採國中教育會考作為入學門檻</a:t>
            </a:r>
            <a:endParaRPr kumimoji="0" lang="en-US" altLang="zh-TW" sz="2400" b="1" dirty="0">
              <a:latin typeface="微軟正黑體" pitchFamily="34" charset="-120"/>
              <a:ea typeface="微軟正黑體" pitchFamily="34" charset="-120"/>
            </a:endParaRPr>
          </a:p>
          <a:p>
            <a:pPr marL="88900" lvl="1" indent="-88900" defTabSz="1066800" fontAlgn="auto">
              <a:spcAft>
                <a:spcPts val="0"/>
              </a:spcAft>
              <a:buFontTx/>
              <a:buChar char="••"/>
              <a:defRPr/>
            </a:pP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6</a:t>
            </a:r>
            <a:r>
              <a:rPr lang="zh-TW" altLang="en-US" sz="2400" b="1" dirty="0">
                <a:latin typeface="微軟正黑體" pitchFamily="34" charset="-120"/>
                <a:ea typeface="微軟正黑體" pitchFamily="34" charset="-120"/>
              </a:rPr>
              <a:t>日至</a:t>
            </a:r>
            <a:r>
              <a:rPr lang="en-US" altLang="zh-TW" sz="2400" b="1" dirty="0">
                <a:latin typeface="微軟正黑體" pitchFamily="34" charset="-120"/>
                <a:ea typeface="微軟正黑體" pitchFamily="34" charset="-120"/>
              </a:rPr>
              <a:t>7</a:t>
            </a:r>
            <a:r>
              <a:rPr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8</a:t>
            </a:r>
            <a:r>
              <a:rPr lang="zh-TW" altLang="en-US" sz="2400" b="1" dirty="0">
                <a:latin typeface="微軟正黑體" pitchFamily="34" charset="-120"/>
                <a:ea typeface="微軟正黑體" pitchFamily="34" charset="-120"/>
              </a:rPr>
              <a:t>日分發放榜及報到</a:t>
            </a:r>
            <a:endParaRPr kumimoji="0" lang="zh-TW" altLang="en-US" sz="2400" b="1" dirty="0">
              <a:latin typeface="微軟正黑體" pitchFamily="34" charset="-120"/>
              <a:ea typeface="微軟正黑體" pitchFamily="34" charset="-120"/>
            </a:endParaRPr>
          </a:p>
        </p:txBody>
      </p:sp>
      <p:sp>
        <p:nvSpPr>
          <p:cNvPr id="16" name="手繪多邊形 15"/>
          <p:cNvSpPr/>
          <p:nvPr/>
        </p:nvSpPr>
        <p:spPr bwMode="auto">
          <a:xfrm>
            <a:off x="611188" y="5462685"/>
            <a:ext cx="2146113" cy="1270013"/>
          </a:xfrm>
          <a:custGeom>
            <a:avLst/>
            <a:gdLst>
              <a:gd name="connsiteX0" fmla="*/ 0 w 2154599"/>
              <a:gd name="connsiteY0" fmla="*/ 209858 h 1259120"/>
              <a:gd name="connsiteX1" fmla="*/ 61466 w 2154599"/>
              <a:gd name="connsiteY1" fmla="*/ 61466 h 1259120"/>
              <a:gd name="connsiteX2" fmla="*/ 209858 w 2154599"/>
              <a:gd name="connsiteY2" fmla="*/ 0 h 1259120"/>
              <a:gd name="connsiteX3" fmla="*/ 1944741 w 2154599"/>
              <a:gd name="connsiteY3" fmla="*/ 0 h 1259120"/>
              <a:gd name="connsiteX4" fmla="*/ 2093133 w 2154599"/>
              <a:gd name="connsiteY4" fmla="*/ 61466 h 1259120"/>
              <a:gd name="connsiteX5" fmla="*/ 2154599 w 2154599"/>
              <a:gd name="connsiteY5" fmla="*/ 209858 h 1259120"/>
              <a:gd name="connsiteX6" fmla="*/ 2154599 w 2154599"/>
              <a:gd name="connsiteY6" fmla="*/ 1049262 h 1259120"/>
              <a:gd name="connsiteX7" fmla="*/ 2093133 w 2154599"/>
              <a:gd name="connsiteY7" fmla="*/ 1197654 h 1259120"/>
              <a:gd name="connsiteX8" fmla="*/ 1944741 w 2154599"/>
              <a:gd name="connsiteY8" fmla="*/ 1259120 h 1259120"/>
              <a:gd name="connsiteX9" fmla="*/ 209858 w 2154599"/>
              <a:gd name="connsiteY9" fmla="*/ 1259120 h 1259120"/>
              <a:gd name="connsiteX10" fmla="*/ 61466 w 2154599"/>
              <a:gd name="connsiteY10" fmla="*/ 1197654 h 1259120"/>
              <a:gd name="connsiteX11" fmla="*/ 0 w 2154599"/>
              <a:gd name="connsiteY11" fmla="*/ 1049262 h 1259120"/>
              <a:gd name="connsiteX12" fmla="*/ 0 w 2154599"/>
              <a:gd name="connsiteY12" fmla="*/ 209858 h 125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259120">
                <a:moveTo>
                  <a:pt x="0" y="209858"/>
                </a:moveTo>
                <a:cubicBezTo>
                  <a:pt x="0" y="154200"/>
                  <a:pt x="22110" y="100822"/>
                  <a:pt x="61466" y="61466"/>
                </a:cubicBezTo>
                <a:cubicBezTo>
                  <a:pt x="100822" y="22110"/>
                  <a:pt x="154200" y="0"/>
                  <a:pt x="209858" y="0"/>
                </a:cubicBezTo>
                <a:lnTo>
                  <a:pt x="1944741" y="0"/>
                </a:lnTo>
                <a:cubicBezTo>
                  <a:pt x="2000399" y="0"/>
                  <a:pt x="2053777" y="22110"/>
                  <a:pt x="2093133" y="61466"/>
                </a:cubicBezTo>
                <a:cubicBezTo>
                  <a:pt x="2132489" y="100822"/>
                  <a:pt x="2154599" y="154200"/>
                  <a:pt x="2154599" y="209858"/>
                </a:cubicBezTo>
                <a:lnTo>
                  <a:pt x="2154599" y="1049262"/>
                </a:lnTo>
                <a:cubicBezTo>
                  <a:pt x="2154599" y="1104920"/>
                  <a:pt x="2132489" y="1158298"/>
                  <a:pt x="2093133" y="1197654"/>
                </a:cubicBezTo>
                <a:cubicBezTo>
                  <a:pt x="2053777" y="1237010"/>
                  <a:pt x="2000399" y="1259120"/>
                  <a:pt x="1944741" y="1259120"/>
                </a:cubicBezTo>
                <a:lnTo>
                  <a:pt x="209858" y="1259120"/>
                </a:lnTo>
                <a:cubicBezTo>
                  <a:pt x="154200" y="1259120"/>
                  <a:pt x="100822" y="1237010"/>
                  <a:pt x="61466" y="1197654"/>
                </a:cubicBezTo>
                <a:cubicBezTo>
                  <a:pt x="22110" y="1158298"/>
                  <a:pt x="0" y="1104920"/>
                  <a:pt x="0" y="1049262"/>
                </a:cubicBezTo>
                <a:lnTo>
                  <a:pt x="0" y="209858"/>
                </a:lnTo>
                <a:close/>
              </a:path>
            </a:pathLst>
          </a:custGeom>
          <a:solidFill>
            <a:schemeClr val="accent4"/>
          </a:solidFill>
          <a:ln>
            <a:noFill/>
          </a:ln>
          <a:effectLst/>
          <a:scene3d>
            <a:camera prst="orthographicFront">
              <a:rot lat="0" lon="0" rev="0"/>
            </a:camera>
            <a:lightRig rig="glow" dir="t">
              <a:rot lat="0" lon="0" rev="14100000"/>
            </a:lightRig>
          </a:scene3d>
          <a:sp3d prstMaterial="softEdge">
            <a:bevelT w="1270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3385" tIns="122425" rIns="183385" bIns="122425" spcCol="1270" anchor="ctr"/>
          <a:lstStyle/>
          <a:p>
            <a:pPr algn="ctr" defTabSz="1422400" fontAlgn="auto">
              <a:lnSpc>
                <a:spcPct val="90000"/>
              </a:lnSpc>
              <a:spcAft>
                <a:spcPct val="35000"/>
              </a:spcAft>
              <a:defRPr/>
            </a:pPr>
            <a:r>
              <a:rPr kumimoji="0" lang="zh-TW" altLang="en-US" sz="3200" b="1" dirty="0">
                <a:latin typeface="微軟正黑體" pitchFamily="34" charset="-120"/>
                <a:ea typeface="微軟正黑體" pitchFamily="34" charset="-120"/>
              </a:rPr>
              <a:t>錄取方式</a:t>
            </a:r>
          </a:p>
        </p:txBody>
      </p:sp>
      <p:sp>
        <p:nvSpPr>
          <p:cNvPr id="17" name="標題 1"/>
          <p:cNvSpPr>
            <a:spLocks noGrp="1"/>
          </p:cNvSpPr>
          <p:nvPr>
            <p:ph type="title"/>
          </p:nvPr>
        </p:nvSpPr>
        <p:spPr>
          <a:xfrm>
            <a:off x="0" y="-10996"/>
            <a:ext cx="9144000" cy="803322"/>
          </a:xfrm>
          <a:solidFill>
            <a:schemeClr val="accent2">
              <a:lumMod val="50000"/>
            </a:schemeClr>
          </a:solidFill>
          <a:effectLst>
            <a:outerShdw blurRad="50800" dist="38100" dir="2700000" algn="tl" rotWithShape="0">
              <a:prstClr val="black">
                <a:alpha val="40000"/>
              </a:prstClr>
            </a:outerShdw>
          </a:effectLst>
        </p:spPr>
        <p:txBody>
          <a:bodyPr vert="horz" lIns="91440" tIns="45720" rIns="91440" bIns="45720" rtlCol="0" anchor="ctr">
            <a:normAutofit/>
          </a:bodyPr>
          <a:lstStyle/>
          <a:p>
            <a:r>
              <a:rPr lang="en-US" altLang="zh-TW" b="1" dirty="0">
                <a:solidFill>
                  <a:schemeClr val="bg1"/>
                </a:solidFill>
                <a:latin typeface="微軟正黑體" panose="020B0604030504040204" pitchFamily="34" charset="-120"/>
                <a:ea typeface="微軟正黑體" panose="020B0604030504040204" pitchFamily="34" charset="-120"/>
              </a:rPr>
              <a:t>110</a:t>
            </a:r>
            <a:r>
              <a:rPr lang="zh-TW" altLang="en-US" b="1" dirty="0">
                <a:solidFill>
                  <a:schemeClr val="bg1"/>
                </a:solidFill>
                <a:latin typeface="微軟正黑體" panose="020B0604030504040204" pitchFamily="34" charset="-120"/>
                <a:ea typeface="微軟正黑體" panose="020B0604030504040204" pitchFamily="34" charset="-120"/>
              </a:rPr>
              <a:t>年特色招生</a:t>
            </a:r>
            <a:r>
              <a:rPr lang="en-US" altLang="zh-TW" b="1" dirty="0">
                <a:solidFill>
                  <a:schemeClr val="bg1"/>
                </a:solidFill>
                <a:latin typeface="微軟正黑體" panose="020B0604030504040204" pitchFamily="34" charset="-120"/>
                <a:ea typeface="微軟正黑體" panose="020B0604030504040204" pitchFamily="34" charset="-120"/>
              </a:rPr>
              <a:t>-</a:t>
            </a:r>
            <a:r>
              <a:rPr lang="zh-TW" altLang="en-US" b="1" dirty="0">
                <a:solidFill>
                  <a:schemeClr val="bg1"/>
                </a:solidFill>
                <a:latin typeface="微軟正黑體" panose="020B0604030504040204" pitchFamily="34" charset="-120"/>
                <a:ea typeface="微軟正黑體" panose="020B0604030504040204" pitchFamily="34" charset="-120"/>
              </a:rPr>
              <a:t>藝才班甄選入學</a:t>
            </a:r>
            <a:endParaRPr lang="zh-TW" altLang="en-US" sz="2800" b="1" dirty="0">
              <a:solidFill>
                <a:schemeClr val="bg1"/>
              </a:solidFill>
              <a:latin typeface="微軟正黑體" panose="020B0604030504040204" pitchFamily="34" charset="-120"/>
              <a:ea typeface="微軟正黑體" panose="020B0604030504040204" pitchFamily="34" charset="-120"/>
            </a:endParaRPr>
          </a:p>
        </p:txBody>
      </p:sp>
      <p:sp>
        <p:nvSpPr>
          <p:cNvPr id="19" name="手繪多邊形 18"/>
          <p:cNvSpPr/>
          <p:nvPr/>
        </p:nvSpPr>
        <p:spPr bwMode="auto">
          <a:xfrm>
            <a:off x="2719393" y="1166290"/>
            <a:ext cx="5849938" cy="558604"/>
          </a:xfrm>
          <a:custGeom>
            <a:avLst/>
            <a:gdLst>
              <a:gd name="connsiteX0" fmla="*/ 167886 w 1007296"/>
              <a:gd name="connsiteY0" fmla="*/ 0 h 5850672"/>
              <a:gd name="connsiteX1" fmla="*/ 839410 w 1007296"/>
              <a:gd name="connsiteY1" fmla="*/ 0 h 5850672"/>
              <a:gd name="connsiteX2" fmla="*/ 958123 w 1007296"/>
              <a:gd name="connsiteY2" fmla="*/ 49173 h 5850672"/>
              <a:gd name="connsiteX3" fmla="*/ 1007295 w 1007296"/>
              <a:gd name="connsiteY3" fmla="*/ 167886 h 5850672"/>
              <a:gd name="connsiteX4" fmla="*/ 1007296 w 1007296"/>
              <a:gd name="connsiteY4" fmla="*/ 5850672 h 5850672"/>
              <a:gd name="connsiteX5" fmla="*/ 1007296 w 1007296"/>
              <a:gd name="connsiteY5" fmla="*/ 5850672 h 5850672"/>
              <a:gd name="connsiteX6" fmla="*/ 1007296 w 1007296"/>
              <a:gd name="connsiteY6" fmla="*/ 5850672 h 5850672"/>
              <a:gd name="connsiteX7" fmla="*/ 0 w 1007296"/>
              <a:gd name="connsiteY7" fmla="*/ 5850672 h 5850672"/>
              <a:gd name="connsiteX8" fmla="*/ 0 w 1007296"/>
              <a:gd name="connsiteY8" fmla="*/ 5850672 h 5850672"/>
              <a:gd name="connsiteX9" fmla="*/ 0 w 1007296"/>
              <a:gd name="connsiteY9" fmla="*/ 5850672 h 5850672"/>
              <a:gd name="connsiteX10" fmla="*/ 0 w 1007296"/>
              <a:gd name="connsiteY10" fmla="*/ 167886 h 5850672"/>
              <a:gd name="connsiteX11" fmla="*/ 49173 w 1007296"/>
              <a:gd name="connsiteY11" fmla="*/ 49173 h 5850672"/>
              <a:gd name="connsiteX12" fmla="*/ 167886 w 1007296"/>
              <a:gd name="connsiteY12" fmla="*/ 1 h 5850672"/>
              <a:gd name="connsiteX13" fmla="*/ 167886 w 1007296"/>
              <a:gd name="connsiteY13" fmla="*/ 0 h 58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7296" h="5850672">
                <a:moveTo>
                  <a:pt x="1007296" y="975133"/>
                </a:moveTo>
                <a:lnTo>
                  <a:pt x="1007296" y="4875539"/>
                </a:lnTo>
                <a:cubicBezTo>
                  <a:pt x="1007296" y="5134159"/>
                  <a:pt x="1004251" y="5382190"/>
                  <a:pt x="998830" y="5565058"/>
                </a:cubicBezTo>
                <a:cubicBezTo>
                  <a:pt x="993409" y="5747932"/>
                  <a:pt x="986057" y="5850669"/>
                  <a:pt x="978391" y="5850663"/>
                </a:cubicBezTo>
                <a:cubicBezTo>
                  <a:pt x="652261" y="5850663"/>
                  <a:pt x="326130" y="5850669"/>
                  <a:pt x="0" y="5850669"/>
                </a:cubicBezTo>
                <a:lnTo>
                  <a:pt x="0" y="5850669"/>
                </a:lnTo>
                <a:lnTo>
                  <a:pt x="0" y="5850669"/>
                </a:lnTo>
                <a:lnTo>
                  <a:pt x="0" y="3"/>
                </a:lnTo>
                <a:lnTo>
                  <a:pt x="0" y="3"/>
                </a:lnTo>
                <a:lnTo>
                  <a:pt x="0" y="3"/>
                </a:lnTo>
                <a:lnTo>
                  <a:pt x="978391" y="3"/>
                </a:lnTo>
                <a:cubicBezTo>
                  <a:pt x="986057" y="3"/>
                  <a:pt x="993409" y="102740"/>
                  <a:pt x="998830" y="285614"/>
                </a:cubicBezTo>
                <a:cubicBezTo>
                  <a:pt x="1004251" y="468488"/>
                  <a:pt x="1007296" y="716513"/>
                  <a:pt x="1007296" y="975133"/>
                </a:cubicBezTo>
                <a:lnTo>
                  <a:pt x="1007296" y="975133"/>
                </a:lnTo>
                <a:close/>
              </a:path>
            </a:pathLst>
          </a:custGeom>
          <a:solidFill>
            <a:srgbClr val="FFFF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72997" rIns="296822" bIns="172997" spcCol="1270" anchor="ctr"/>
          <a:lstStyle/>
          <a:p>
            <a:pPr marL="0" lvl="1" defTabSz="1066800">
              <a:buFontTx/>
              <a:buChar char="••"/>
              <a:defRPr/>
            </a:pPr>
            <a:r>
              <a:rPr lang="zh-TW" altLang="en-US" sz="2400" b="1" dirty="0">
                <a:solidFill>
                  <a:srgbClr val="A50021"/>
                </a:solidFill>
                <a:latin typeface="微軟正黑體" pitchFamily="34" charset="-120"/>
                <a:ea typeface="微軟正黑體" pitchFamily="34" charset="-120"/>
              </a:rPr>
              <a:t>音樂班、美術班、舞蹈班、戲劇班</a:t>
            </a:r>
            <a:endParaRPr kumimoji="0" lang="zh-TW" altLang="en-US" sz="2400" b="1" dirty="0">
              <a:latin typeface="微軟正黑體" pitchFamily="34" charset="-120"/>
              <a:ea typeface="微軟正黑體" pitchFamily="34" charset="-120"/>
            </a:endParaRPr>
          </a:p>
        </p:txBody>
      </p:sp>
      <p:sp>
        <p:nvSpPr>
          <p:cNvPr id="20" name="手繪多邊形 19"/>
          <p:cNvSpPr/>
          <p:nvPr/>
        </p:nvSpPr>
        <p:spPr bwMode="auto">
          <a:xfrm>
            <a:off x="634041" y="1124744"/>
            <a:ext cx="2101580" cy="630612"/>
          </a:xfrm>
          <a:custGeom>
            <a:avLst/>
            <a:gdLst>
              <a:gd name="connsiteX0" fmla="*/ 0 w 2154599"/>
              <a:gd name="connsiteY0" fmla="*/ 188788 h 1132704"/>
              <a:gd name="connsiteX1" fmla="*/ 55295 w 2154599"/>
              <a:gd name="connsiteY1" fmla="*/ 55295 h 1132704"/>
              <a:gd name="connsiteX2" fmla="*/ 188788 w 2154599"/>
              <a:gd name="connsiteY2" fmla="*/ 0 h 1132704"/>
              <a:gd name="connsiteX3" fmla="*/ 1965811 w 2154599"/>
              <a:gd name="connsiteY3" fmla="*/ 0 h 1132704"/>
              <a:gd name="connsiteX4" fmla="*/ 2099304 w 2154599"/>
              <a:gd name="connsiteY4" fmla="*/ 55295 h 1132704"/>
              <a:gd name="connsiteX5" fmla="*/ 2154599 w 2154599"/>
              <a:gd name="connsiteY5" fmla="*/ 188788 h 1132704"/>
              <a:gd name="connsiteX6" fmla="*/ 2154599 w 2154599"/>
              <a:gd name="connsiteY6" fmla="*/ 943916 h 1132704"/>
              <a:gd name="connsiteX7" fmla="*/ 2099304 w 2154599"/>
              <a:gd name="connsiteY7" fmla="*/ 1077409 h 1132704"/>
              <a:gd name="connsiteX8" fmla="*/ 1965811 w 2154599"/>
              <a:gd name="connsiteY8" fmla="*/ 1132704 h 1132704"/>
              <a:gd name="connsiteX9" fmla="*/ 188788 w 2154599"/>
              <a:gd name="connsiteY9" fmla="*/ 1132704 h 1132704"/>
              <a:gd name="connsiteX10" fmla="*/ 55295 w 2154599"/>
              <a:gd name="connsiteY10" fmla="*/ 1077409 h 1132704"/>
              <a:gd name="connsiteX11" fmla="*/ 0 w 2154599"/>
              <a:gd name="connsiteY11" fmla="*/ 943916 h 1132704"/>
              <a:gd name="connsiteX12" fmla="*/ 0 w 2154599"/>
              <a:gd name="connsiteY12" fmla="*/ 188788 h 113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54599" h="1132704">
                <a:moveTo>
                  <a:pt x="0" y="188788"/>
                </a:moveTo>
                <a:cubicBezTo>
                  <a:pt x="0" y="138718"/>
                  <a:pt x="19890" y="90699"/>
                  <a:pt x="55295" y="55295"/>
                </a:cubicBezTo>
                <a:cubicBezTo>
                  <a:pt x="90700" y="19890"/>
                  <a:pt x="138719" y="0"/>
                  <a:pt x="188788" y="0"/>
                </a:cubicBezTo>
                <a:lnTo>
                  <a:pt x="1965811" y="0"/>
                </a:lnTo>
                <a:cubicBezTo>
                  <a:pt x="2015881" y="0"/>
                  <a:pt x="2063900" y="19890"/>
                  <a:pt x="2099304" y="55295"/>
                </a:cubicBezTo>
                <a:cubicBezTo>
                  <a:pt x="2134709" y="90700"/>
                  <a:pt x="2154599" y="138719"/>
                  <a:pt x="2154599" y="188788"/>
                </a:cubicBezTo>
                <a:lnTo>
                  <a:pt x="2154599" y="943916"/>
                </a:lnTo>
                <a:cubicBezTo>
                  <a:pt x="2154599" y="993986"/>
                  <a:pt x="2134709" y="1042005"/>
                  <a:pt x="2099304" y="1077409"/>
                </a:cubicBezTo>
                <a:cubicBezTo>
                  <a:pt x="2063899" y="1112814"/>
                  <a:pt x="2015880" y="1132704"/>
                  <a:pt x="1965811" y="1132704"/>
                </a:cubicBezTo>
                <a:lnTo>
                  <a:pt x="188788" y="1132704"/>
                </a:lnTo>
                <a:cubicBezTo>
                  <a:pt x="138718" y="1132704"/>
                  <a:pt x="90699" y="1112814"/>
                  <a:pt x="55295" y="1077409"/>
                </a:cubicBezTo>
                <a:cubicBezTo>
                  <a:pt x="19890" y="1042004"/>
                  <a:pt x="0" y="993985"/>
                  <a:pt x="0" y="943916"/>
                </a:cubicBezTo>
                <a:lnTo>
                  <a:pt x="0" y="188788"/>
                </a:lnTo>
                <a:close/>
              </a:path>
            </a:pathLst>
          </a:custGeom>
          <a:ln/>
        </p:spPr>
        <p:style>
          <a:lnRef idx="0">
            <a:schemeClr val="accent1"/>
          </a:lnRef>
          <a:fillRef idx="3">
            <a:schemeClr val="accent1"/>
          </a:fillRef>
          <a:effectRef idx="3">
            <a:schemeClr val="accent1"/>
          </a:effectRef>
          <a:fontRef idx="minor">
            <a:schemeClr val="lt1"/>
          </a:fontRef>
        </p:style>
        <p:txBody>
          <a:bodyPr lIns="177214" tIns="116254" rIns="177214" bIns="116254" spcCol="1270" anchor="ctr"/>
          <a:lstStyle/>
          <a:p>
            <a:pPr algn="ctr" defTabSz="1422400" fontAlgn="auto">
              <a:spcAft>
                <a:spcPts val="0"/>
              </a:spcAft>
              <a:defRPr/>
            </a:pPr>
            <a:r>
              <a:rPr kumimoji="0" lang="zh-TW" altLang="en-US" sz="3200" b="1" dirty="0">
                <a:latin typeface="微軟正黑體" pitchFamily="34" charset="-120"/>
                <a:ea typeface="微軟正黑體" pitchFamily="34" charset="-120"/>
              </a:rPr>
              <a:t>班        別</a:t>
            </a:r>
          </a:p>
        </p:txBody>
      </p:sp>
    </p:spTree>
    <p:extLst>
      <p:ext uri="{BB962C8B-B14F-4D97-AF65-F5344CB8AC3E}">
        <p14:creationId xmlns:p14="http://schemas.microsoft.com/office/powerpoint/2010/main" val="19976579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標題 1"/>
          <p:cNvSpPr txBox="1">
            <a:spLocks/>
          </p:cNvSpPr>
          <p:nvPr/>
        </p:nvSpPr>
        <p:spPr>
          <a:xfrm>
            <a:off x="3448" y="-13672"/>
            <a:ext cx="9140552" cy="843754"/>
          </a:xfrm>
          <a:prstGeom prst="rect">
            <a:avLst/>
          </a:prstGeom>
          <a:solidFill>
            <a:schemeClr val="accent2">
              <a:lumMod val="50000"/>
            </a:schemeClr>
          </a:solidFill>
        </p:spPr>
        <p:txBody>
          <a:bodyPr vert="horz" lIns="91440" tIns="45720" rIns="91440" bIns="45720" rtlCol="0" anchor="ctr">
            <a:normAutofit/>
          </a:bodyPr>
          <a:lstStyle/>
          <a:p>
            <a:pPr algn="ctr">
              <a:spcBef>
                <a:spcPct val="0"/>
              </a:spcBef>
            </a:pPr>
            <a:r>
              <a:rPr lang="en-US" altLang="zh-TW" sz="4400" b="1" dirty="0">
                <a:solidFill>
                  <a:schemeClr val="bg1"/>
                </a:solidFill>
                <a:latin typeface="微軟正黑體" pitchFamily="34" charset="-120"/>
                <a:ea typeface="微軟正黑體" pitchFamily="34" charset="-120"/>
              </a:rPr>
              <a:t>110</a:t>
            </a:r>
            <a:r>
              <a:rPr lang="zh-TW" altLang="en-US" sz="4400" b="1" dirty="0">
                <a:solidFill>
                  <a:schemeClr val="bg1"/>
                </a:solidFill>
                <a:latin typeface="微軟正黑體" pitchFamily="34" charset="-120"/>
                <a:ea typeface="微軟正黑體" pitchFamily="34" charset="-120"/>
              </a:rPr>
              <a:t>年特色招生</a:t>
            </a:r>
            <a:r>
              <a:rPr lang="en-US" altLang="zh-TW" sz="4400" b="1" dirty="0">
                <a:solidFill>
                  <a:schemeClr val="bg1"/>
                </a:solidFill>
                <a:latin typeface="微軟正黑體" pitchFamily="34" charset="-120"/>
                <a:ea typeface="微軟正黑體" pitchFamily="34" charset="-120"/>
              </a:rPr>
              <a:t>-</a:t>
            </a:r>
            <a:r>
              <a:rPr lang="zh-TW" altLang="en-US" sz="4400" b="1" dirty="0">
                <a:solidFill>
                  <a:schemeClr val="bg1"/>
                </a:solidFill>
                <a:latin typeface="微軟正黑體" pitchFamily="34" charset="-120"/>
                <a:ea typeface="微軟正黑體" pitchFamily="34" charset="-120"/>
              </a:rPr>
              <a:t>藝才班招生名額</a:t>
            </a:r>
            <a:endParaRPr kumimoji="1" lang="zh-TW" altLang="en-US" sz="4400" b="1" dirty="0">
              <a:solidFill>
                <a:schemeClr val="bg1"/>
              </a:solidFill>
              <a:latin typeface="微軟正黑體" pitchFamily="34" charset="-120"/>
              <a:ea typeface="微軟正黑體" pitchFamily="34" charset="-120"/>
            </a:endParaRPr>
          </a:p>
        </p:txBody>
      </p:sp>
      <p:graphicFrame>
        <p:nvGraphicFramePr>
          <p:cNvPr id="53" name="Group 126"/>
          <p:cNvGraphicFramePr>
            <a:graphicFrameLocks noGrp="1"/>
          </p:cNvGraphicFramePr>
          <p:nvPr>
            <p:extLst>
              <p:ext uri="{D42A27DB-BD31-4B8C-83A1-F6EECF244321}">
                <p14:modId xmlns:p14="http://schemas.microsoft.com/office/powerpoint/2010/main" val="3280025138"/>
              </p:ext>
            </p:extLst>
          </p:nvPr>
        </p:nvGraphicFramePr>
        <p:xfrm>
          <a:off x="611560" y="1239575"/>
          <a:ext cx="7112605" cy="3154714"/>
        </p:xfrm>
        <a:graphic>
          <a:graphicData uri="http://schemas.openxmlformats.org/drawingml/2006/table">
            <a:tbl>
              <a:tblPr/>
              <a:tblGrid>
                <a:gridCol w="748694">
                  <a:extLst>
                    <a:ext uri="{9D8B030D-6E8A-4147-A177-3AD203B41FA5}">
                      <a16:colId xmlns:a16="http://schemas.microsoft.com/office/drawing/2014/main" val="20000"/>
                    </a:ext>
                  </a:extLst>
                </a:gridCol>
                <a:gridCol w="2096347">
                  <a:extLst>
                    <a:ext uri="{9D8B030D-6E8A-4147-A177-3AD203B41FA5}">
                      <a16:colId xmlns:a16="http://schemas.microsoft.com/office/drawing/2014/main" val="20001"/>
                    </a:ext>
                  </a:extLst>
                </a:gridCol>
                <a:gridCol w="2545565">
                  <a:extLst>
                    <a:ext uri="{9D8B030D-6E8A-4147-A177-3AD203B41FA5}">
                      <a16:colId xmlns:a16="http://schemas.microsoft.com/office/drawing/2014/main" val="20002"/>
                    </a:ext>
                  </a:extLst>
                </a:gridCol>
                <a:gridCol w="1721999">
                  <a:extLst>
                    <a:ext uri="{9D8B030D-6E8A-4147-A177-3AD203B41FA5}">
                      <a16:colId xmlns:a16="http://schemas.microsoft.com/office/drawing/2014/main" val="20003"/>
                    </a:ext>
                  </a:extLst>
                </a:gridCol>
              </a:tblGrid>
              <a:tr h="391090">
                <a:tc rowSpan="7">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彰化區學校</a:t>
                      </a: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校名</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班級</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rPr>
                        <a:t>名額</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75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員林高中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30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2"/>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rowSpan="3">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彰化藝術高中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3"/>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25</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4"/>
                  </a:ext>
                </a:extLst>
              </a:tr>
              <a:tr h="391090">
                <a:tc vMerge="1">
                  <a:txBody>
                    <a:bodyPr/>
                    <a:lstStyle/>
                    <a:p>
                      <a:endParaRPr lang="zh-TW" altLang="en-US"/>
                    </a:p>
                  </a:txBody>
                  <a:tcPr/>
                </a:tc>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20</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5"/>
                  </a:ext>
                </a:extLst>
              </a:tr>
              <a:tr h="391090">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成功高中</a:t>
                      </a:r>
                      <a:endPar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單獨招生</a:t>
                      </a: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2000" b="0" i="0" u="none" strike="noStrike" cap="none" normalizeH="0" baseline="0" dirty="0">
                          <a:ln>
                            <a:noFill/>
                          </a:ln>
                          <a:solidFill>
                            <a:schemeClr val="tx1"/>
                          </a:solidFill>
                          <a:effectLst/>
                          <a:latin typeface="微軟正黑體" pitchFamily="34" charset="-120"/>
                          <a:ea typeface="微軟正黑體" pitchFamily="34" charset="-120"/>
                        </a:rPr>
                        <a:t>28</a:t>
                      </a:r>
                    </a:p>
                  </a:txBody>
                  <a:tcPr marL="89993" marR="89993" marT="46811" marB="468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56" name="Group 126"/>
          <p:cNvGraphicFramePr>
            <a:graphicFrameLocks noGrp="1"/>
          </p:cNvGraphicFramePr>
          <p:nvPr>
            <p:extLst>
              <p:ext uri="{D42A27DB-BD31-4B8C-83A1-F6EECF244321}">
                <p14:modId xmlns:p14="http://schemas.microsoft.com/office/powerpoint/2010/main" val="310075656"/>
              </p:ext>
            </p:extLst>
          </p:nvPr>
        </p:nvGraphicFramePr>
        <p:xfrm>
          <a:off x="1547664" y="4509120"/>
          <a:ext cx="6984777" cy="2053070"/>
        </p:xfrm>
        <a:graphic>
          <a:graphicData uri="http://schemas.openxmlformats.org/drawingml/2006/table">
            <a:tbl>
              <a:tblPr/>
              <a:tblGrid>
                <a:gridCol w="641949">
                  <a:extLst>
                    <a:ext uri="{9D8B030D-6E8A-4147-A177-3AD203B41FA5}">
                      <a16:colId xmlns:a16="http://schemas.microsoft.com/office/drawing/2014/main" val="20000"/>
                    </a:ext>
                  </a:extLst>
                </a:gridCol>
                <a:gridCol w="1212570">
                  <a:extLst>
                    <a:ext uri="{9D8B030D-6E8A-4147-A177-3AD203B41FA5}">
                      <a16:colId xmlns:a16="http://schemas.microsoft.com/office/drawing/2014/main" val="20001"/>
                    </a:ext>
                  </a:extLst>
                </a:gridCol>
                <a:gridCol w="5130258">
                  <a:extLst>
                    <a:ext uri="{9D8B030D-6E8A-4147-A177-3AD203B41FA5}">
                      <a16:colId xmlns:a16="http://schemas.microsoft.com/office/drawing/2014/main" val="20002"/>
                    </a:ext>
                  </a:extLst>
                </a:gridCol>
              </a:tblGrid>
              <a:tr h="395252">
                <a:tc rowSpan="5">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術科測驗</a:t>
                      </a: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班別</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rPr>
                        <a:t>測驗項目</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60000"/>
                        <a:lumOff val="40000"/>
                        <a:alpha val="50000"/>
                      </a:schemeClr>
                    </a:solidFill>
                  </a:tcPr>
                </a:tc>
                <a:extLst>
                  <a:ext uri="{0D108BD9-81ED-4DB2-BD59-A6C34878D82A}">
                    <a16:rowId xmlns:a16="http://schemas.microsoft.com/office/drawing/2014/main" val="10000"/>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音樂班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主修、副修、視唱、聽寫、樂理與基礎和聲</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1"/>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美術班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素描、水彩、水墨、書法</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舞蹈班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芭蕾、現代舞、中國舞、即興創作</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r h="386196">
                <a:tc vMerge="1">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endParaRPr>
                    </a:p>
                  </a:txBody>
                  <a:tcPr marL="89993" marR="89993" marT="46811" marB="468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戲劇班</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pPr>
                      <a:r>
                        <a:rPr kumimoji="0" lang="zh-TW" altLang="en-US" sz="2000" b="0" i="0" u="none" strike="noStrike" cap="none" normalizeH="0" baseline="0" dirty="0">
                          <a:ln>
                            <a:noFill/>
                          </a:ln>
                          <a:solidFill>
                            <a:schemeClr val="tx1"/>
                          </a:solidFill>
                          <a:effectLst/>
                          <a:latin typeface="微軟正黑體" pitchFamily="34" charset="-120"/>
                          <a:ea typeface="微軟正黑體" pitchFamily="34" charset="-120"/>
                        </a:rPr>
                        <a:t>創意思維、口語表達、專長表演</a:t>
                      </a:r>
                    </a:p>
                  </a:txBody>
                  <a:tcPr marL="89993" marR="89993" marT="46811" marB="468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pic>
        <p:nvPicPr>
          <p:cNvPr id="57" name="圖片 1"/>
          <p:cNvPicPr>
            <a:picLocks noChangeAspect="1"/>
          </p:cNvPicPr>
          <p:nvPr/>
        </p:nvPicPr>
        <p:blipFill>
          <a:blip r:embed="rId3" cstate="print"/>
          <a:srcRect/>
          <a:stretch>
            <a:fillRect/>
          </a:stretch>
        </p:blipFill>
        <p:spPr bwMode="auto">
          <a:xfrm>
            <a:off x="7956376" y="2204864"/>
            <a:ext cx="936104" cy="1224136"/>
          </a:xfrm>
          <a:prstGeom prst="rect">
            <a:avLst/>
          </a:prstGeom>
          <a:noFill/>
          <a:ln>
            <a:noFill/>
          </a:ln>
          <a:effectLst>
            <a:outerShdw blurRad="50800" dist="38100" dir="2700000" algn="tl" rotWithShape="0">
              <a:prstClr val="black">
                <a:alpha val="40000"/>
              </a:prstClr>
            </a:outerShdw>
          </a:effectLst>
          <a:extLst/>
        </p:spPr>
      </p:pic>
      <p:pic>
        <p:nvPicPr>
          <p:cNvPr id="58" name="圖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95536" y="4803782"/>
            <a:ext cx="864096" cy="13354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9F858C28-AED9-43AE-8677-CB27B5F37563}"/>
              </a:ext>
            </a:extLst>
          </p:cNvPr>
          <p:cNvSpPr>
            <a:spLocks noGrp="1"/>
          </p:cNvSpPr>
          <p:nvPr>
            <p:ph type="sldNum" sz="quarter" idx="10"/>
          </p:nvPr>
        </p:nvSpPr>
        <p:spPr/>
        <p:txBody>
          <a:bodyPr/>
          <a:lstStyle/>
          <a:p>
            <a:pPr>
              <a:defRPr/>
            </a:pPr>
            <a:fld id="{731E8EA0-7927-4149-8AAE-E8E80BF4AD48}" type="slidenum">
              <a:rPr lang="zh-TW" altLang="en-US" smtClean="0">
                <a:solidFill>
                  <a:prstClr val="black">
                    <a:tint val="75000"/>
                  </a:prstClr>
                </a:solidFill>
              </a:rPr>
              <a:pPr>
                <a:defRPr/>
              </a:pPr>
              <a:t>44</a:t>
            </a:fld>
            <a:endParaRPr lang="en-US" altLang="zh-TW">
              <a:solidFill>
                <a:prstClr val="black">
                  <a:tint val="75000"/>
                </a:prstClr>
              </a:solidFill>
            </a:endParaRPr>
          </a:p>
        </p:txBody>
      </p:sp>
    </p:spTree>
    <p:extLst>
      <p:ext uri="{BB962C8B-B14F-4D97-AF65-F5344CB8AC3E}">
        <p14:creationId xmlns:p14="http://schemas.microsoft.com/office/powerpoint/2010/main" val="76588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61A0073E-272C-4677-BD14-0CEA0E7A1980}" type="slidenum">
              <a:rPr lang="zh-TW" altLang="en-US" smtClean="0">
                <a:solidFill>
                  <a:prstClr val="black">
                    <a:tint val="75000"/>
                  </a:prstClr>
                </a:solidFill>
              </a:rPr>
              <a:pPr>
                <a:defRPr/>
              </a:pPr>
              <a:t>45</a:t>
            </a:fld>
            <a:endParaRPr lang="zh-TW" altLang="en-US">
              <a:solidFill>
                <a:prstClr val="black">
                  <a:tint val="75000"/>
                </a:prstClr>
              </a:solidFill>
            </a:endParaRPr>
          </a:p>
        </p:txBody>
      </p:sp>
      <p:sp>
        <p:nvSpPr>
          <p:cNvPr id="5" name="標題 1"/>
          <p:cNvSpPr txBox="1">
            <a:spLocks/>
          </p:cNvSpPr>
          <p:nvPr/>
        </p:nvSpPr>
        <p:spPr bwMode="auto">
          <a:xfrm>
            <a:off x="0" y="-25875"/>
            <a:ext cx="9144000" cy="862587"/>
          </a:xfrm>
          <a:prstGeom prst="rect">
            <a:avLst/>
          </a:prstGeom>
          <a:solidFill>
            <a:schemeClr val="tx1">
              <a:lumMod val="65000"/>
              <a:lumOff val="35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110</a:t>
            </a:r>
            <a:r>
              <a:rPr lang="zh-TW" altLang="en-US" sz="4000" b="1" dirty="0">
                <a:solidFill>
                  <a:schemeClr val="bg1"/>
                </a:solidFill>
                <a:latin typeface="微軟正黑體" pitchFamily="34" charset="-120"/>
                <a:ea typeface="微軟正黑體" pitchFamily="34" charset="-120"/>
              </a:rPr>
              <a:t>年彰化區體育班甄選入學學校</a:t>
            </a:r>
            <a:endParaRPr lang="en-US" altLang="zh-TW" sz="4000" b="1" dirty="0">
              <a:solidFill>
                <a:schemeClr val="bg1"/>
              </a:solidFill>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056097291"/>
              </p:ext>
            </p:extLst>
          </p:nvPr>
        </p:nvGraphicFramePr>
        <p:xfrm>
          <a:off x="107504" y="4843248"/>
          <a:ext cx="3932022" cy="1826111"/>
        </p:xfrm>
        <a:graphic>
          <a:graphicData uri="http://schemas.openxmlformats.org/drawingml/2006/table">
            <a:tbl>
              <a:tblPr firstRow="1" bandRow="1">
                <a:tableStyleId>{775DCB02-9BB8-47FD-8907-85C794F793BA}</a:tableStyleId>
              </a:tblPr>
              <a:tblGrid>
                <a:gridCol w="1526014">
                  <a:extLst>
                    <a:ext uri="{9D8B030D-6E8A-4147-A177-3AD203B41FA5}">
                      <a16:colId xmlns:a16="http://schemas.microsoft.com/office/drawing/2014/main" val="20000"/>
                    </a:ext>
                  </a:extLst>
                </a:gridCol>
                <a:gridCol w="2406008">
                  <a:extLst>
                    <a:ext uri="{9D8B030D-6E8A-4147-A177-3AD203B41FA5}">
                      <a16:colId xmlns:a16="http://schemas.microsoft.com/office/drawing/2014/main" val="20001"/>
                    </a:ext>
                  </a:extLst>
                </a:gridCol>
              </a:tblGrid>
              <a:tr h="440198">
                <a:tc>
                  <a:txBody>
                    <a:bodyPr/>
                    <a:lstStyle/>
                    <a:p>
                      <a:pPr algn="ctr">
                        <a:lnSpc>
                          <a:spcPct val="80000"/>
                        </a:lnSpc>
                        <a:spcAft>
                          <a:spcPts val="0"/>
                        </a:spcAft>
                      </a:pPr>
                      <a:r>
                        <a:rPr lang="zh-TW" altLang="en-US" sz="2000" b="1" kern="100" dirty="0">
                          <a:solidFill>
                            <a:schemeClr val="lt1"/>
                          </a:solidFill>
                          <a:latin typeface="微軟正黑體" pitchFamily="34" charset="-120"/>
                          <a:ea typeface="微軟正黑體" pitchFamily="34" charset="-120"/>
                          <a:cs typeface="+mn-cs"/>
                        </a:rPr>
                        <a:t>辦理時程</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tc>
                  <a:txBody>
                    <a:bodyPr/>
                    <a:lstStyle/>
                    <a:p>
                      <a:pPr algn="ctr">
                        <a:lnSpc>
                          <a:spcPct val="80000"/>
                        </a:lnSpc>
                        <a:spcAft>
                          <a:spcPts val="0"/>
                        </a:spcAft>
                      </a:pPr>
                      <a:r>
                        <a:rPr lang="zh-TW" sz="2000" kern="100" dirty="0">
                          <a:latin typeface="微軟正黑體" pitchFamily="34" charset="-120"/>
                          <a:ea typeface="微軟正黑體" pitchFamily="34" charset="-120"/>
                        </a:rPr>
                        <a:t>日</a:t>
                      </a:r>
                      <a:r>
                        <a:rPr lang="zh-TW" altLang="en-US" sz="2000" kern="100" dirty="0">
                          <a:latin typeface="微軟正黑體" pitchFamily="34" charset="-120"/>
                          <a:ea typeface="微軟正黑體" pitchFamily="34" charset="-120"/>
                        </a:rPr>
                        <a:t>    </a:t>
                      </a:r>
                      <a:r>
                        <a:rPr lang="en-US" sz="2000" kern="100" dirty="0">
                          <a:latin typeface="微軟正黑體" pitchFamily="34" charset="-120"/>
                          <a:ea typeface="微軟正黑體" pitchFamily="34" charset="-120"/>
                        </a:rPr>
                        <a:t>  </a:t>
                      </a:r>
                      <a:r>
                        <a:rPr lang="zh-TW" sz="2000" kern="100" dirty="0">
                          <a:latin typeface="微軟正黑體" pitchFamily="34" charset="-120"/>
                          <a:ea typeface="微軟正黑體" pitchFamily="34" charset="-120"/>
                        </a:rPr>
                        <a:t>期</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solidFill>
                      <a:schemeClr val="accent6">
                        <a:lumMod val="75000"/>
                      </a:schemeClr>
                    </a:solidFill>
                  </a:tcPr>
                </a:tc>
                <a:extLst>
                  <a:ext uri="{0D108BD9-81ED-4DB2-BD59-A6C34878D82A}">
                    <a16:rowId xmlns:a16="http://schemas.microsoft.com/office/drawing/2014/main" val="10000"/>
                  </a:ext>
                </a:extLst>
              </a:tr>
              <a:tr h="330220">
                <a:tc>
                  <a:txBody>
                    <a:bodyPr/>
                    <a:lstStyle/>
                    <a:p>
                      <a:pPr algn="ctr">
                        <a:lnSpc>
                          <a:spcPts val="1600"/>
                        </a:lnSpc>
                        <a:spcAft>
                          <a:spcPts val="0"/>
                        </a:spcAft>
                      </a:pPr>
                      <a:r>
                        <a:rPr lang="zh-TW" sz="2000" kern="100" dirty="0">
                          <a:latin typeface="微軟正黑體" pitchFamily="34" charset="-120"/>
                          <a:ea typeface="微軟正黑體" pitchFamily="34" charset="-120"/>
                        </a:rPr>
                        <a:t>報名</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zh-TW" sz="2000" dirty="0">
                          <a:latin typeface="微軟正黑體" pitchFamily="34" charset="-120"/>
                          <a:ea typeface="微軟正黑體" pitchFamily="34" charset="-120"/>
                        </a:rPr>
                        <a:t>4</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26</a:t>
                      </a:r>
                      <a:r>
                        <a:rPr lang="zh-TW" altLang="en-US" sz="2000" dirty="0">
                          <a:latin typeface="微軟正黑體" pitchFamily="34" charset="-120"/>
                          <a:ea typeface="微軟正黑體" pitchFamily="34" charset="-120"/>
                        </a:rPr>
                        <a:t>日至</a:t>
                      </a:r>
                      <a:r>
                        <a:rPr lang="en-US" altLang="zh-TW" sz="2000" dirty="0">
                          <a:latin typeface="微軟正黑體" pitchFamily="34" charset="-120"/>
                          <a:ea typeface="微軟正黑體" pitchFamily="34" charset="-120"/>
                        </a:rPr>
                        <a:t>4</a:t>
                      </a:r>
                      <a:r>
                        <a:rPr lang="zh-TW" altLang="en-US" sz="2000" dirty="0">
                          <a:latin typeface="微軟正黑體" pitchFamily="34" charset="-120"/>
                          <a:ea typeface="微軟正黑體" pitchFamily="34" charset="-120"/>
                        </a:rPr>
                        <a:t>月</a:t>
                      </a:r>
                      <a:r>
                        <a:rPr lang="en-US" altLang="zh-TW" sz="2000" dirty="0">
                          <a:latin typeface="微軟正黑體" pitchFamily="34" charset="-120"/>
                          <a:ea typeface="微軟正黑體" pitchFamily="34" charset="-120"/>
                        </a:rPr>
                        <a:t>28</a:t>
                      </a:r>
                      <a:r>
                        <a:rPr lang="zh-TW" altLang="en-US" sz="2000" dirty="0">
                          <a:latin typeface="微軟正黑體" pitchFamily="34" charset="-120"/>
                          <a:ea typeface="微軟正黑體" pitchFamily="34" charset="-120"/>
                        </a:rPr>
                        <a:t>日</a:t>
                      </a:r>
                      <a:endParaRPr lang="zh-TW" altLang="en-US" sz="2000" b="1" dirty="0">
                        <a:solidFill>
                          <a:srgbClr val="7030A0"/>
                        </a:solidFill>
                        <a:latin typeface="微軟正黑體" pitchFamily="34" charset="-120"/>
                        <a:ea typeface="微軟正黑體" pitchFamily="34" charset="-120"/>
                        <a:cs typeface="BiauKai"/>
                      </a:endParaRPr>
                    </a:p>
                  </a:txBody>
                  <a:tcPr marL="0" marR="0" marT="0" marB="0" anchor="b"/>
                </a:tc>
                <a:extLst>
                  <a:ext uri="{0D108BD9-81ED-4DB2-BD59-A6C34878D82A}">
                    <a16:rowId xmlns:a16="http://schemas.microsoft.com/office/drawing/2014/main" val="10001"/>
                  </a:ext>
                </a:extLst>
              </a:tr>
              <a:tr h="339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kern="100" dirty="0">
                          <a:latin typeface="微軟正黑體" pitchFamily="34" charset="-120"/>
                          <a:ea typeface="微軟正黑體" pitchFamily="34" charset="-120"/>
                        </a:rPr>
                        <a:t>術科測驗</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1</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2"/>
                  </a:ext>
                </a:extLst>
              </a:tr>
              <a:tr h="360438">
                <a:tc>
                  <a:txBody>
                    <a:bodyPr/>
                    <a:lstStyle/>
                    <a:p>
                      <a:pPr algn="ctr">
                        <a:lnSpc>
                          <a:spcPts val="1600"/>
                        </a:lnSpc>
                        <a:spcAft>
                          <a:spcPts val="0"/>
                        </a:spcAft>
                      </a:pPr>
                      <a:r>
                        <a:rPr lang="zh-TW" altLang="en-US" sz="2000" kern="1200" dirty="0">
                          <a:latin typeface="微軟正黑體" pitchFamily="34" charset="-120"/>
                          <a:ea typeface="微軟正黑體" pitchFamily="34" charset="-120"/>
                        </a:rPr>
                        <a:t>放榜</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latin typeface="微軟正黑體" pitchFamily="34" charset="-120"/>
                          <a:ea typeface="微軟正黑體" pitchFamily="34" charset="-120"/>
                        </a:rPr>
                        <a:t>5</a:t>
                      </a:r>
                      <a:r>
                        <a:rPr lang="zh-TW" altLang="en-US" sz="2000" kern="100" dirty="0">
                          <a:latin typeface="微軟正黑體" pitchFamily="34" charset="-120"/>
                          <a:ea typeface="微軟正黑體" pitchFamily="34" charset="-120"/>
                        </a:rPr>
                        <a:t>月</a:t>
                      </a:r>
                      <a:r>
                        <a:rPr lang="en-US" altLang="zh-TW" sz="2000" kern="100" dirty="0">
                          <a:latin typeface="微軟正黑體" pitchFamily="34" charset="-120"/>
                          <a:ea typeface="微軟正黑體" pitchFamily="34" charset="-120"/>
                        </a:rPr>
                        <a:t>3</a:t>
                      </a:r>
                      <a:r>
                        <a:rPr lang="zh-TW" altLang="en-US" sz="2000" kern="100" dirty="0">
                          <a:latin typeface="微軟正黑體" pitchFamily="34" charset="-120"/>
                          <a:ea typeface="微軟正黑體" pitchFamily="34" charset="-120"/>
                        </a:rPr>
                        <a:t>日</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3"/>
                  </a:ext>
                </a:extLst>
              </a:tr>
              <a:tr h="355555">
                <a:tc>
                  <a:txBody>
                    <a:bodyPr/>
                    <a:lstStyle/>
                    <a:p>
                      <a:pPr lvl="0" algn="ctr"/>
                      <a:r>
                        <a:rPr lang="zh-TW" altLang="en-US" sz="2000" kern="100" dirty="0">
                          <a:latin typeface="微軟正黑體" pitchFamily="34" charset="-120"/>
                          <a:ea typeface="微軟正黑體" pitchFamily="34" charset="-120"/>
                        </a:rPr>
                        <a:t>報到</a:t>
                      </a:r>
                      <a:endParaRPr lang="zh-TW" sz="2000" b="1" kern="100" dirty="0">
                        <a:solidFill>
                          <a:srgbClr val="7030A0"/>
                        </a:solidFill>
                        <a:latin typeface="微軟正黑體" pitchFamily="34" charset="-120"/>
                        <a:ea typeface="微軟正黑體" pitchFamily="34" charset="-120"/>
                        <a:cs typeface="Times New Roman"/>
                      </a:endParaRPr>
                    </a:p>
                  </a:txBody>
                  <a:tcPr marL="0" marR="0" marT="0" marB="0" anchor="b"/>
                </a:tc>
                <a:tc>
                  <a:txBody>
                    <a:bodyPr/>
                    <a:lstStyle/>
                    <a:p>
                      <a:pPr algn="ctr">
                        <a:lnSpc>
                          <a:spcPts val="1600"/>
                        </a:lnSpc>
                        <a:spcAft>
                          <a:spcPts val="0"/>
                        </a:spcAft>
                      </a:pPr>
                      <a:r>
                        <a:rPr lang="en-US" altLang="zh-TW" sz="2000" kern="100" dirty="0">
                          <a:solidFill>
                            <a:schemeClr val="tx1">
                              <a:lumMod val="95000"/>
                              <a:lumOff val="5000"/>
                            </a:schemeClr>
                          </a:solidFill>
                          <a:latin typeface="微軟正黑體" pitchFamily="34" charset="-120"/>
                          <a:ea typeface="微軟正黑體" pitchFamily="34" charset="-120"/>
                        </a:rPr>
                        <a:t>7</a:t>
                      </a:r>
                      <a:r>
                        <a:rPr lang="zh-TW" altLang="en-US" sz="2000" kern="100" dirty="0">
                          <a:solidFill>
                            <a:schemeClr val="tx1">
                              <a:lumMod val="95000"/>
                              <a:lumOff val="5000"/>
                            </a:schemeClr>
                          </a:solidFill>
                          <a:latin typeface="微軟正黑體" pitchFamily="34" charset="-120"/>
                          <a:ea typeface="微軟正黑體" pitchFamily="34" charset="-120"/>
                        </a:rPr>
                        <a:t>月</a:t>
                      </a:r>
                      <a:r>
                        <a:rPr lang="en-US" altLang="zh-TW" sz="2000" kern="100" dirty="0">
                          <a:solidFill>
                            <a:schemeClr val="tx1">
                              <a:lumMod val="95000"/>
                              <a:lumOff val="5000"/>
                            </a:schemeClr>
                          </a:solidFill>
                          <a:latin typeface="微軟正黑體" pitchFamily="34" charset="-120"/>
                          <a:ea typeface="微軟正黑體" pitchFamily="34" charset="-120"/>
                        </a:rPr>
                        <a:t>8</a:t>
                      </a:r>
                      <a:r>
                        <a:rPr lang="zh-TW" altLang="en-US" sz="2000" kern="100" dirty="0">
                          <a:solidFill>
                            <a:schemeClr val="tx1">
                              <a:lumMod val="95000"/>
                              <a:lumOff val="5000"/>
                            </a:schemeClr>
                          </a:solidFill>
                          <a:latin typeface="微軟正黑體" pitchFamily="34" charset="-120"/>
                          <a:ea typeface="微軟正黑體" pitchFamily="34" charset="-120"/>
                        </a:rPr>
                        <a:t>日</a:t>
                      </a:r>
                      <a:endParaRPr lang="zh-TW" sz="2000" b="1" kern="100" dirty="0">
                        <a:solidFill>
                          <a:schemeClr val="tx1">
                            <a:lumMod val="95000"/>
                            <a:lumOff val="5000"/>
                          </a:schemeClr>
                        </a:solidFill>
                        <a:latin typeface="微軟正黑體" pitchFamily="34" charset="-120"/>
                        <a:ea typeface="微軟正黑體" pitchFamily="34" charset="-120"/>
                        <a:cs typeface="Times New Roman"/>
                      </a:endParaRPr>
                    </a:p>
                  </a:txBody>
                  <a:tcPr marL="0" marR="0" marT="0" marB="0" anchor="b"/>
                </a:tc>
                <a:extLst>
                  <a:ext uri="{0D108BD9-81ED-4DB2-BD59-A6C34878D82A}">
                    <a16:rowId xmlns:a16="http://schemas.microsoft.com/office/drawing/2014/main" val="10004"/>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744466506"/>
              </p:ext>
            </p:extLst>
          </p:nvPr>
        </p:nvGraphicFramePr>
        <p:xfrm>
          <a:off x="117664" y="1018897"/>
          <a:ext cx="8712968" cy="3604080"/>
        </p:xfrm>
        <a:graphic>
          <a:graphicData uri="http://schemas.openxmlformats.org/drawingml/2006/table">
            <a:tbl>
              <a:tblPr firstRow="1" bandRow="1">
                <a:tableStyleId>{93296810-A885-4BE3-A3E7-6D5BEEA58F35}</a:tableStyleId>
              </a:tblPr>
              <a:tblGrid>
                <a:gridCol w="122413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6696744">
                  <a:extLst>
                    <a:ext uri="{9D8B030D-6E8A-4147-A177-3AD203B41FA5}">
                      <a16:colId xmlns:a16="http://schemas.microsoft.com/office/drawing/2014/main" val="20002"/>
                    </a:ext>
                  </a:extLst>
                </a:gridCol>
              </a:tblGrid>
              <a:tr h="396050">
                <a:tc>
                  <a:txBody>
                    <a:bodyPr/>
                    <a:lstStyle/>
                    <a:p>
                      <a:pPr algn="ctr"/>
                      <a:r>
                        <a:rPr lang="zh-TW" altLang="en-US" sz="2400" b="1" dirty="0">
                          <a:latin typeface="微軟正黑體" pitchFamily="34" charset="-120"/>
                          <a:ea typeface="微軟正黑體" pitchFamily="34" charset="-120"/>
                        </a:rPr>
                        <a:t>*學校</a:t>
                      </a:r>
                    </a:p>
                  </a:txBody>
                  <a:tcPr marL="0" marR="0" marT="0" marB="0" anchor="ctr"/>
                </a:tc>
                <a:tc>
                  <a:txBody>
                    <a:bodyPr/>
                    <a:lstStyle/>
                    <a:p>
                      <a:pPr algn="ctr"/>
                      <a:r>
                        <a:rPr lang="zh-TW" altLang="en-US" sz="2400" b="1" dirty="0">
                          <a:latin typeface="微軟正黑體" pitchFamily="34" charset="-120"/>
                          <a:ea typeface="微軟正黑體" pitchFamily="34" charset="-120"/>
                        </a:rPr>
                        <a:t>名額</a:t>
                      </a:r>
                    </a:p>
                  </a:txBody>
                  <a:tcPr marL="0" marR="0" marT="0" marB="0" anchor="ctr"/>
                </a:tc>
                <a:tc>
                  <a:txBody>
                    <a:bodyPr/>
                    <a:lstStyle/>
                    <a:p>
                      <a:pPr algn="ctr"/>
                      <a:r>
                        <a:rPr lang="zh-TW" altLang="en-US" sz="2400" b="1" dirty="0">
                          <a:latin typeface="微軟正黑體" pitchFamily="34" charset="-120"/>
                          <a:ea typeface="微軟正黑體" pitchFamily="34" charset="-120"/>
                        </a:rPr>
                        <a:t>種類</a:t>
                      </a:r>
                    </a:p>
                  </a:txBody>
                  <a:tcPr marL="0" marR="0" marT="0" marB="0" anchor="ctr"/>
                </a:tc>
                <a:extLst>
                  <a:ext uri="{0D108BD9-81ED-4DB2-BD59-A6C34878D82A}">
                    <a16:rowId xmlns:a16="http://schemas.microsoft.com/office/drawing/2014/main" val="10000"/>
                  </a:ext>
                </a:extLst>
              </a:tr>
              <a:tr h="330042">
                <a:tc>
                  <a:txBody>
                    <a:bodyPr/>
                    <a:lstStyle/>
                    <a:p>
                      <a:pPr algn="ctr"/>
                      <a:r>
                        <a:rPr lang="zh-TW" altLang="en-US" sz="2000" b="1" kern="1200" dirty="0">
                          <a:latin typeface="微軟正黑體" pitchFamily="34" charset="-120"/>
                          <a:ea typeface="微軟正黑體" pitchFamily="34" charset="-120"/>
                        </a:rPr>
                        <a:t>和美實校</a:t>
                      </a:r>
                      <a:endParaRPr lang="zh-TW" altLang="en-US" sz="2000" b="1" dirty="0">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柔道、桌球、跆拳道</a:t>
                      </a:r>
                    </a:p>
                  </a:txBody>
                  <a:tcPr marL="0" marR="0" marT="0" marB="0" anchor="ctr"/>
                </a:tc>
                <a:extLst>
                  <a:ext uri="{0D108BD9-81ED-4DB2-BD59-A6C34878D82A}">
                    <a16:rowId xmlns:a16="http://schemas.microsoft.com/office/drawing/2014/main" val="10001"/>
                  </a:ext>
                </a:extLst>
              </a:tr>
              <a:tr h="443683">
                <a:tc>
                  <a:txBody>
                    <a:bodyPr/>
                    <a:lstStyle/>
                    <a:p>
                      <a:pPr algn="ctr"/>
                      <a:r>
                        <a:rPr lang="zh-TW" altLang="en-US" sz="2000" b="1" dirty="0">
                          <a:effectLst/>
                          <a:latin typeface="微軟正黑體" pitchFamily="34" charset="-120"/>
                          <a:ea typeface="微軟正黑體" pitchFamily="34" charset="-120"/>
                        </a:rPr>
                        <a:t>二林工商</a:t>
                      </a:r>
                    </a:p>
                  </a:txBody>
                  <a:tcPr marL="0" marR="0" marT="0" marB="0" anchor="ctr"/>
                </a:tc>
                <a:tc>
                  <a:txBody>
                    <a:bodyPr/>
                    <a:lstStyle/>
                    <a:p>
                      <a:pPr algn="ctr"/>
                      <a:r>
                        <a:rPr lang="en-US" altLang="zh-TW" sz="2000" b="1" dirty="0">
                          <a:latin typeface="微軟正黑體" pitchFamily="34" charset="-120"/>
                          <a:ea typeface="微軟正黑體" pitchFamily="34" charset="-120"/>
                        </a:rPr>
                        <a:t>24</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拳擊、舉重、田徑</a:t>
                      </a:r>
                    </a:p>
                  </a:txBody>
                  <a:tcPr marL="0" marR="0" marT="0" marB="0" anchor="ctr"/>
                </a:tc>
                <a:extLst>
                  <a:ext uri="{0D108BD9-81ED-4DB2-BD59-A6C34878D82A}">
                    <a16:rowId xmlns:a16="http://schemas.microsoft.com/office/drawing/2014/main" val="10002"/>
                  </a:ext>
                </a:extLst>
              </a:tr>
              <a:tr h="330042">
                <a:tc>
                  <a:txBody>
                    <a:bodyPr/>
                    <a:lstStyle/>
                    <a:p>
                      <a:pPr algn="ctr"/>
                      <a:r>
                        <a:rPr lang="zh-TW" altLang="en-US" sz="2000" b="1" kern="1200" dirty="0">
                          <a:effectLst/>
                          <a:latin typeface="微軟正黑體" pitchFamily="34" charset="-120"/>
                          <a:ea typeface="微軟正黑體" pitchFamily="34" charset="-120"/>
                        </a:rPr>
                        <a:t>員林農工</a:t>
                      </a:r>
                      <a:endParaRPr lang="zh-TW" altLang="en-US" sz="2000" b="1" dirty="0">
                        <a:effectLst/>
                        <a:latin typeface="微軟正黑體" pitchFamily="34" charset="-120"/>
                        <a:ea typeface="微軟正黑體" pitchFamily="34" charset="-120"/>
                      </a:endParaRP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a:t>
                      </a:r>
                    </a:p>
                  </a:txBody>
                  <a:tcPr marL="0" marR="0" marT="0" marB="0" anchor="ctr"/>
                </a:tc>
                <a:extLst>
                  <a:ext uri="{0D108BD9-81ED-4DB2-BD59-A6C34878D82A}">
                    <a16:rowId xmlns:a16="http://schemas.microsoft.com/office/drawing/2014/main" val="10003"/>
                  </a:ext>
                </a:extLst>
              </a:tr>
              <a:tr h="330042">
                <a:tc>
                  <a:txBody>
                    <a:bodyPr/>
                    <a:lstStyle/>
                    <a:p>
                      <a:pPr algn="ctr"/>
                      <a:r>
                        <a:rPr lang="zh-TW" altLang="en-US" sz="2000" b="1" dirty="0">
                          <a:latin typeface="微軟正黑體" pitchFamily="34" charset="-120"/>
                          <a:ea typeface="微軟正黑體" pitchFamily="34" charset="-120"/>
                        </a:rPr>
                        <a:t>崇實高工</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田徑、跆拳道、羽球</a:t>
                      </a:r>
                    </a:p>
                  </a:txBody>
                  <a:tcPr marL="0" marR="0" marT="0" marB="0" anchor="ctr"/>
                </a:tc>
                <a:extLst>
                  <a:ext uri="{0D108BD9-81ED-4DB2-BD59-A6C34878D82A}">
                    <a16:rowId xmlns:a16="http://schemas.microsoft.com/office/drawing/2014/main" val="10004"/>
                  </a:ext>
                </a:extLst>
              </a:tr>
              <a:tr h="399680">
                <a:tc>
                  <a:txBody>
                    <a:bodyPr/>
                    <a:lstStyle/>
                    <a:p>
                      <a:pPr algn="ctr"/>
                      <a:r>
                        <a:rPr lang="zh-TW" altLang="en-US" sz="2000" b="1" kern="1200" dirty="0">
                          <a:latin typeface="微軟正黑體" pitchFamily="34" charset="-120"/>
                          <a:ea typeface="微軟正黑體" pitchFamily="34" charset="-120"/>
                        </a:rPr>
                        <a:t>彰化藝</a:t>
                      </a:r>
                      <a:r>
                        <a:rPr lang="zh-TW" altLang="en-US" sz="2000" b="1" dirty="0">
                          <a:latin typeface="微軟正黑體" pitchFamily="34" charset="-120"/>
                          <a:ea typeface="微軟正黑體" pitchFamily="34" charset="-120"/>
                        </a:rPr>
                        <a:t>中</a:t>
                      </a:r>
                    </a:p>
                  </a:txBody>
                  <a:tcPr marL="0" marR="0" marT="0" marB="0" anchor="ctr"/>
                </a:tc>
                <a:tc>
                  <a:txBody>
                    <a:bodyPr/>
                    <a:lstStyle/>
                    <a:p>
                      <a:pPr algn="ctr"/>
                      <a:r>
                        <a:rPr lang="en-US" altLang="zh-TW" sz="2000" b="1" dirty="0">
                          <a:latin typeface="微軟正黑體" pitchFamily="34" charset="-120"/>
                          <a:ea typeface="微軟正黑體" pitchFamily="34" charset="-120"/>
                        </a:rPr>
                        <a:t>60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棒球、桌球、曲棍球、拳擊、田徑、游泳、高爾夫球</a:t>
                      </a:r>
                    </a:p>
                  </a:txBody>
                  <a:tcPr marL="0" marR="0" marT="0" marB="0" anchor="ctr"/>
                </a:tc>
                <a:extLst>
                  <a:ext uri="{0D108BD9-81ED-4DB2-BD59-A6C34878D82A}">
                    <a16:rowId xmlns:a16="http://schemas.microsoft.com/office/drawing/2014/main" val="10005"/>
                  </a:ext>
                </a:extLst>
              </a:tr>
              <a:tr h="330042">
                <a:tc>
                  <a:txBody>
                    <a:bodyPr/>
                    <a:lstStyle/>
                    <a:p>
                      <a:pPr algn="ctr"/>
                      <a:r>
                        <a:rPr lang="zh-TW" altLang="en-US" sz="2000" b="1" dirty="0">
                          <a:latin typeface="微軟正黑體" pitchFamily="34" charset="-120"/>
                          <a:ea typeface="微軟正黑體" pitchFamily="34" charset="-120"/>
                        </a:rPr>
                        <a:t>二林高中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拳擊、田徑、巧固球</a:t>
                      </a:r>
                    </a:p>
                  </a:txBody>
                  <a:tcPr marL="0" marR="0" marT="0" marB="0" anchor="ctr"/>
                </a:tc>
                <a:extLst>
                  <a:ext uri="{0D108BD9-81ED-4DB2-BD59-A6C34878D82A}">
                    <a16:rowId xmlns:a16="http://schemas.microsoft.com/office/drawing/2014/main" val="10006"/>
                  </a:ext>
                </a:extLst>
              </a:tr>
              <a:tr h="340644">
                <a:tc>
                  <a:txBody>
                    <a:bodyPr/>
                    <a:lstStyle/>
                    <a:p>
                      <a:pPr algn="ctr"/>
                      <a:r>
                        <a:rPr lang="zh-TW" altLang="en-US" sz="2000" b="1" dirty="0">
                          <a:latin typeface="微軟正黑體" pitchFamily="34" charset="-120"/>
                          <a:ea typeface="微軟正黑體" pitchFamily="34" charset="-120"/>
                        </a:rPr>
                        <a:t>成功高中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拳擊、曲棍球、田徑、籃球</a:t>
                      </a:r>
                    </a:p>
                  </a:txBody>
                  <a:tcPr marL="0" marR="0" marT="0" marB="0" anchor="ctr"/>
                </a:tc>
                <a:extLst>
                  <a:ext uri="{0D108BD9-81ED-4DB2-BD59-A6C34878D82A}">
                    <a16:rowId xmlns:a16="http://schemas.microsoft.com/office/drawing/2014/main" val="10007"/>
                  </a:ext>
                </a:extLst>
              </a:tr>
              <a:tr h="373813">
                <a:tc>
                  <a:txBody>
                    <a:bodyPr/>
                    <a:lstStyle/>
                    <a:p>
                      <a:pPr algn="ctr"/>
                      <a:r>
                        <a:rPr lang="zh-TW" altLang="en-US" sz="2000" b="1" dirty="0">
                          <a:latin typeface="微軟正黑體" pitchFamily="34" charset="-120"/>
                          <a:ea typeface="微軟正黑體" pitchFamily="34" charset="-120"/>
                        </a:rPr>
                        <a:t>田中高中</a:t>
                      </a:r>
                    </a:p>
                  </a:txBody>
                  <a:tcPr marL="0" marR="0" marT="0" marB="0" anchor="ctr"/>
                </a:tc>
                <a:tc>
                  <a:txBody>
                    <a:bodyPr/>
                    <a:lstStyle/>
                    <a:p>
                      <a:pPr algn="ctr"/>
                      <a:r>
                        <a:rPr lang="en-US" altLang="zh-TW" sz="2000" b="1" dirty="0">
                          <a:latin typeface="微軟正黑體" pitchFamily="34" charset="-120"/>
                          <a:ea typeface="微軟正黑體" pitchFamily="34" charset="-120"/>
                        </a:rPr>
                        <a:t>35</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籃球、田徑、射箭、武術、羽球</a:t>
                      </a:r>
                    </a:p>
                  </a:txBody>
                  <a:tcPr marL="0" marR="0" marT="0" marB="0" anchor="ctr"/>
                </a:tc>
                <a:extLst>
                  <a:ext uri="{0D108BD9-81ED-4DB2-BD59-A6C34878D82A}">
                    <a16:rowId xmlns:a16="http://schemas.microsoft.com/office/drawing/2014/main" val="10008"/>
                  </a:ext>
                </a:extLst>
              </a:tr>
              <a:tr h="330042">
                <a:tc>
                  <a:txBody>
                    <a:bodyPr/>
                    <a:lstStyle/>
                    <a:p>
                      <a:pPr algn="ctr"/>
                      <a:r>
                        <a:rPr lang="zh-TW" altLang="en-US" sz="2000" b="1" dirty="0">
                          <a:latin typeface="微軟正黑體" pitchFamily="34" charset="-120"/>
                          <a:ea typeface="微軟正黑體" pitchFamily="34" charset="-120"/>
                        </a:rPr>
                        <a:t>和美高中</a:t>
                      </a:r>
                    </a:p>
                  </a:txBody>
                  <a:tcPr marL="0" marR="0" marT="0" marB="0" anchor="ctr"/>
                </a:tc>
                <a:tc>
                  <a:txBody>
                    <a:bodyPr/>
                    <a:lstStyle/>
                    <a:p>
                      <a:pPr algn="ctr"/>
                      <a:r>
                        <a:rPr lang="en-US" altLang="zh-TW" sz="2000" b="1" dirty="0">
                          <a:latin typeface="微軟正黑體" pitchFamily="34" charset="-120"/>
                          <a:ea typeface="微軟正黑體" pitchFamily="34" charset="-120"/>
                        </a:rPr>
                        <a:t>30</a:t>
                      </a:r>
                      <a:endParaRPr lang="zh-TW" altLang="en-US" sz="2000" b="1" dirty="0">
                        <a:latin typeface="微軟正黑體" pitchFamily="34" charset="-120"/>
                        <a:ea typeface="微軟正黑體" pitchFamily="34" charset="-120"/>
                      </a:endParaRPr>
                    </a:p>
                  </a:txBody>
                  <a:tcPr marL="0" marR="0" marT="0" marB="0" anchor="ctr"/>
                </a:tc>
                <a:tc>
                  <a:txBody>
                    <a:bodyPr/>
                    <a:lstStyle/>
                    <a:p>
                      <a:pPr algn="l"/>
                      <a:r>
                        <a:rPr lang="zh-TW" altLang="en-US" sz="2000" b="1" dirty="0">
                          <a:latin typeface="微軟正黑體" pitchFamily="34" charset="-120"/>
                          <a:ea typeface="微軟正黑體" pitchFamily="34" charset="-120"/>
                        </a:rPr>
                        <a:t> 排球、田徑、武術</a:t>
                      </a:r>
                    </a:p>
                  </a:txBody>
                  <a:tcPr marL="0" marR="0" marT="0" marB="0" anchor="ctr"/>
                </a:tc>
                <a:extLst>
                  <a:ext uri="{0D108BD9-81ED-4DB2-BD59-A6C34878D82A}">
                    <a16:rowId xmlns:a16="http://schemas.microsoft.com/office/drawing/2014/main" val="10009"/>
                  </a:ext>
                </a:extLst>
              </a:tr>
            </a:tbl>
          </a:graphicData>
        </a:graphic>
      </p:graphicFrame>
      <p:pic>
        <p:nvPicPr>
          <p:cNvPr id="7" name="圖片 6"/>
          <p:cNvPicPr>
            <a:picLocks noChangeAspect="1"/>
          </p:cNvPicPr>
          <p:nvPr/>
        </p:nvPicPr>
        <p:blipFill>
          <a:blip r:embed="rId3" cstate="print"/>
          <a:srcRect/>
          <a:stretch>
            <a:fillRect/>
          </a:stretch>
        </p:blipFill>
        <p:spPr bwMode="auto">
          <a:xfrm>
            <a:off x="7596337" y="3978408"/>
            <a:ext cx="1062044" cy="2571576"/>
          </a:xfrm>
          <a:prstGeom prst="rect">
            <a:avLst/>
          </a:prstGeom>
          <a:noFill/>
          <a:ln>
            <a:noFill/>
          </a:ln>
          <a:effectLst>
            <a:outerShdw blurRad="50800" dist="38100" dir="2700000" algn="tl" rotWithShape="0">
              <a:prstClr val="black">
                <a:alpha val="40000"/>
              </a:prstClr>
            </a:outerShdw>
          </a:effectLst>
          <a:extLst/>
        </p:spPr>
      </p:pic>
      <p:graphicFrame>
        <p:nvGraphicFramePr>
          <p:cNvPr id="8" name="表格 7"/>
          <p:cNvGraphicFramePr>
            <a:graphicFrameLocks noGrp="1"/>
          </p:cNvGraphicFramePr>
          <p:nvPr>
            <p:extLst>
              <p:ext uri="{D42A27DB-BD31-4B8C-83A1-F6EECF244321}">
                <p14:modId xmlns:p14="http://schemas.microsoft.com/office/powerpoint/2010/main" val="2593072083"/>
              </p:ext>
            </p:extLst>
          </p:nvPr>
        </p:nvGraphicFramePr>
        <p:xfrm>
          <a:off x="4320952" y="5392906"/>
          <a:ext cx="2232248" cy="851205"/>
        </p:xfrm>
        <a:graphic>
          <a:graphicData uri="http://schemas.openxmlformats.org/drawingml/2006/table">
            <a:tbl>
              <a:tblPr firstRow="1" bandRow="1">
                <a:tableStyleId>{21E4AEA4-8DFA-4A89-87EB-49C32662AFE0}</a:tableStyleId>
              </a:tblPr>
              <a:tblGrid>
                <a:gridCol w="2232248">
                  <a:extLst>
                    <a:ext uri="{9D8B030D-6E8A-4147-A177-3AD203B41FA5}">
                      <a16:colId xmlns:a16="http://schemas.microsoft.com/office/drawing/2014/main" val="20000"/>
                    </a:ext>
                  </a:extLst>
                </a:gridCol>
              </a:tblGrid>
              <a:tr h="341140">
                <a:tc>
                  <a:txBody>
                    <a:bodyPr/>
                    <a:lstStyle/>
                    <a:p>
                      <a:pPr marL="342900" indent="-342900" algn="ctr">
                        <a:buFont typeface="Wingdings" pitchFamily="2" charset="2"/>
                        <a:buChar char="l"/>
                      </a:pPr>
                      <a:r>
                        <a:rPr lang="zh-TW" altLang="en-US" sz="2000" dirty="0">
                          <a:solidFill>
                            <a:srgbClr val="002060"/>
                          </a:solidFill>
                          <a:latin typeface="微軟正黑體" pitchFamily="34" charset="-120"/>
                          <a:ea typeface="微軟正黑體" pitchFamily="34" charset="-120"/>
                        </a:rPr>
                        <a:t>可跨區報名</a:t>
                      </a:r>
                    </a:p>
                  </a:txBody>
                  <a:tcPr marL="0" marR="0" anchor="ctr">
                    <a:solidFill>
                      <a:schemeClr val="accent2">
                        <a:lumMod val="60000"/>
                        <a:lumOff val="40000"/>
                      </a:schemeClr>
                    </a:solidFill>
                  </a:tcPr>
                </a:tc>
                <a:extLst>
                  <a:ext uri="{0D108BD9-81ED-4DB2-BD59-A6C34878D82A}">
                    <a16:rowId xmlns:a16="http://schemas.microsoft.com/office/drawing/2014/main" val="10000"/>
                  </a:ext>
                </a:extLst>
              </a:tr>
              <a:tr h="454965">
                <a:tc>
                  <a:txBody>
                    <a:bodyPr/>
                    <a:lstStyle/>
                    <a:p>
                      <a:pPr marL="342900" indent="-342900" algn="ctr">
                        <a:buFont typeface="Wingdings" pitchFamily="2" charset="2"/>
                        <a:buChar char="l"/>
                      </a:pPr>
                      <a:r>
                        <a:rPr lang="zh-TW" altLang="en-US" sz="2000" b="1" dirty="0">
                          <a:solidFill>
                            <a:srgbClr val="002060"/>
                          </a:solidFill>
                          <a:latin typeface="微軟正黑體" pitchFamily="34" charset="-120"/>
                          <a:ea typeface="微軟正黑體" pitchFamily="34" charset="-120"/>
                        </a:rPr>
                        <a:t>採術科成績</a:t>
                      </a:r>
                    </a:p>
                  </a:txBody>
                  <a:tcPr marL="0" marR="0" anchor="ctr">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0" name="文字方塊 9">
            <a:extLst>
              <a:ext uri="{FF2B5EF4-FFF2-40B4-BE49-F238E27FC236}">
                <a16:creationId xmlns:a16="http://schemas.microsoft.com/office/drawing/2014/main" id="{CF1CFE29-D621-403C-BE77-A4B145E9AF93}"/>
              </a:ext>
            </a:extLst>
          </p:cNvPr>
          <p:cNvSpPr txBox="1"/>
          <p:nvPr/>
        </p:nvSpPr>
        <p:spPr>
          <a:xfrm>
            <a:off x="4067945" y="6464382"/>
            <a:ext cx="3528392" cy="369332"/>
          </a:xfrm>
          <a:prstGeom prst="rect">
            <a:avLst/>
          </a:prstGeom>
          <a:noFill/>
        </p:spPr>
        <p:txBody>
          <a:bodyPr wrap="square" rtlCol="0">
            <a:spAutoFit/>
          </a:bodyPr>
          <a:lstStyle/>
          <a:p>
            <a:r>
              <a:rPr kumimoji="1" lang="zh-TW" altLang="en-US" dirty="0">
                <a:ln w="0"/>
                <a:solidFill>
                  <a:srgbClr val="FF0000"/>
                </a:solidFill>
                <a:effectLst>
                  <a:outerShdw blurRad="38100" dist="19050" dir="2700000" algn="tl" rotWithShape="0">
                    <a:schemeClr val="dk1">
                      <a:alpha val="40000"/>
                    </a:schemeClr>
                  </a:outerShdw>
                </a:effectLst>
                <a:latin typeface="微軟正黑體" pitchFamily="34" charset="-120"/>
                <a:ea typeface="微軟正黑體" pitchFamily="34" charset="-120"/>
              </a:rPr>
              <a:t>種類僅供參考，以當年簡章為主</a:t>
            </a:r>
          </a:p>
        </p:txBody>
      </p:sp>
    </p:spTree>
    <p:extLst>
      <p:ext uri="{BB962C8B-B14F-4D97-AF65-F5344CB8AC3E}">
        <p14:creationId xmlns:p14="http://schemas.microsoft.com/office/powerpoint/2010/main" val="17368745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4"/>
          <p:cNvSpPr>
            <a:spLocks noGrp="1"/>
          </p:cNvSpPr>
          <p:nvPr>
            <p:ph type="sldNum" sz="quarter" idx="12"/>
          </p:nvPr>
        </p:nvSpPr>
        <p:spPr>
          <a:xfrm>
            <a:off x="6553200" y="6188075"/>
            <a:ext cx="2133600" cy="365125"/>
          </a:xfrm>
        </p:spPr>
        <p:txBody>
          <a:bodyPr/>
          <a:lstStyle/>
          <a:p>
            <a:pPr>
              <a:defRPr/>
            </a:pPr>
            <a:fld id="{FCDD94D6-7F86-4F6A-82A4-7624B575BF48}" type="slidenum">
              <a:rPr lang="en-US" altLang="zh-TW"/>
              <a:pPr>
                <a:defRPr/>
              </a:pPr>
              <a:t>46</a:t>
            </a:fld>
            <a:endParaRPr lang="en-US" altLang="zh-TW"/>
          </a:p>
        </p:txBody>
      </p:sp>
      <p:grpSp>
        <p:nvGrpSpPr>
          <p:cNvPr id="47109" name="群組 7"/>
          <p:cNvGrpSpPr>
            <a:grpSpLocks/>
          </p:cNvGrpSpPr>
          <p:nvPr/>
        </p:nvGrpSpPr>
        <p:grpSpPr bwMode="auto">
          <a:xfrm>
            <a:off x="370424" y="1095416"/>
            <a:ext cx="8291512" cy="5272087"/>
            <a:chOff x="395536" y="1268760"/>
            <a:chExt cx="8291312" cy="5030654"/>
          </a:xfrm>
        </p:grpSpPr>
        <p:sp>
          <p:nvSpPr>
            <p:cNvPr id="10" name="手繪多邊形 9"/>
            <p:cNvSpPr/>
            <p:nvPr/>
          </p:nvSpPr>
          <p:spPr>
            <a:xfrm>
              <a:off x="2195718" y="1359648"/>
              <a:ext cx="6480019" cy="515032"/>
            </a:xfrm>
            <a:custGeom>
              <a:avLst/>
              <a:gdLst>
                <a:gd name="connsiteX0" fmla="*/ 188211 w 1129244"/>
                <a:gd name="connsiteY0" fmla="*/ 0 h 5999844"/>
                <a:gd name="connsiteX1" fmla="*/ 941033 w 1129244"/>
                <a:gd name="connsiteY1" fmla="*/ 0 h 5999844"/>
                <a:gd name="connsiteX2" fmla="*/ 1074118 w 1129244"/>
                <a:gd name="connsiteY2" fmla="*/ 55126 h 5999844"/>
                <a:gd name="connsiteX3" fmla="*/ 1129244 w 1129244"/>
                <a:gd name="connsiteY3" fmla="*/ 188211 h 5999844"/>
                <a:gd name="connsiteX4" fmla="*/ 1129244 w 1129244"/>
                <a:gd name="connsiteY4" fmla="*/ 5999844 h 5999844"/>
                <a:gd name="connsiteX5" fmla="*/ 1129244 w 1129244"/>
                <a:gd name="connsiteY5" fmla="*/ 5999844 h 5999844"/>
                <a:gd name="connsiteX6" fmla="*/ 1129244 w 1129244"/>
                <a:gd name="connsiteY6" fmla="*/ 5999844 h 5999844"/>
                <a:gd name="connsiteX7" fmla="*/ 0 w 1129244"/>
                <a:gd name="connsiteY7" fmla="*/ 5999844 h 5999844"/>
                <a:gd name="connsiteX8" fmla="*/ 0 w 1129244"/>
                <a:gd name="connsiteY8" fmla="*/ 5999844 h 5999844"/>
                <a:gd name="connsiteX9" fmla="*/ 0 w 1129244"/>
                <a:gd name="connsiteY9" fmla="*/ 5999844 h 5999844"/>
                <a:gd name="connsiteX10" fmla="*/ 0 w 1129244"/>
                <a:gd name="connsiteY10" fmla="*/ 188211 h 5999844"/>
                <a:gd name="connsiteX11" fmla="*/ 55126 w 1129244"/>
                <a:gd name="connsiteY11" fmla="*/ 55126 h 5999844"/>
                <a:gd name="connsiteX12" fmla="*/ 188211 w 112924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9244" h="5999844">
                  <a:moveTo>
                    <a:pt x="1129244" y="999995"/>
                  </a:moveTo>
                  <a:lnTo>
                    <a:pt x="1129244" y="4999849"/>
                  </a:lnTo>
                  <a:cubicBezTo>
                    <a:pt x="1129244" y="5265065"/>
                    <a:pt x="1125512" y="5519416"/>
                    <a:pt x="1118869" y="5706949"/>
                  </a:cubicBezTo>
                  <a:cubicBezTo>
                    <a:pt x="1112225" y="5894482"/>
                    <a:pt x="1103215" y="5999841"/>
                    <a:pt x="1093820" y="5999841"/>
                  </a:cubicBezTo>
                  <a:lnTo>
                    <a:pt x="0" y="5999841"/>
                  </a:lnTo>
                  <a:lnTo>
                    <a:pt x="0" y="5999841"/>
                  </a:lnTo>
                  <a:lnTo>
                    <a:pt x="0" y="5999841"/>
                  </a:lnTo>
                  <a:lnTo>
                    <a:pt x="0" y="3"/>
                  </a:lnTo>
                  <a:lnTo>
                    <a:pt x="0" y="3"/>
                  </a:lnTo>
                  <a:lnTo>
                    <a:pt x="0" y="3"/>
                  </a:lnTo>
                  <a:lnTo>
                    <a:pt x="1093820" y="3"/>
                  </a:lnTo>
                  <a:cubicBezTo>
                    <a:pt x="1103215" y="3"/>
                    <a:pt x="1112225" y="105357"/>
                    <a:pt x="1118869" y="292895"/>
                  </a:cubicBezTo>
                  <a:cubicBezTo>
                    <a:pt x="1125512" y="480428"/>
                    <a:pt x="1129244" y="734784"/>
                    <a:pt x="1129244" y="999995"/>
                  </a:cubicBezTo>
                  <a:close/>
                </a:path>
              </a:pathLst>
            </a:custGeom>
            <a:solidFill>
              <a:schemeClr val="tx2">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78949" rIns="302774" bIns="17895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國立彰化高中</a:t>
              </a:r>
              <a:r>
                <a:rPr kumimoji="0"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名，男女兼收</a:t>
              </a:r>
              <a:r>
                <a:rPr kumimoji="0" lang="en-US" altLang="zh-TW" sz="2400" b="1" dirty="0">
                  <a:latin typeface="微軟正黑體" pitchFamily="34" charset="-120"/>
                  <a:ea typeface="微軟正黑體" pitchFamily="34" charset="-120"/>
                </a:rPr>
                <a:t>)</a:t>
              </a:r>
              <a:endParaRPr kumimoji="0" lang="zh-TW" altLang="en-US" sz="2400" b="1" dirty="0">
                <a:solidFill>
                  <a:schemeClr val="tx1"/>
                </a:solidFill>
                <a:latin typeface="微軟正黑體" pitchFamily="34" charset="-120"/>
                <a:ea typeface="微軟正黑體" pitchFamily="34" charset="-120"/>
              </a:endParaRPr>
            </a:p>
          </p:txBody>
        </p:sp>
        <p:sp>
          <p:nvSpPr>
            <p:cNvPr id="11" name="手繪多邊形 10"/>
            <p:cNvSpPr/>
            <p:nvPr/>
          </p:nvSpPr>
          <p:spPr>
            <a:xfrm>
              <a:off x="395536" y="1268760"/>
              <a:ext cx="2016076" cy="744470"/>
            </a:xfrm>
            <a:custGeom>
              <a:avLst/>
              <a:gdLst>
                <a:gd name="connsiteX0" fmla="*/ 0 w 2207172"/>
                <a:gd name="connsiteY0" fmla="*/ 200579 h 1203448"/>
                <a:gd name="connsiteX1" fmla="*/ 58748 w 2207172"/>
                <a:gd name="connsiteY1" fmla="*/ 58748 h 1203448"/>
                <a:gd name="connsiteX2" fmla="*/ 200579 w 2207172"/>
                <a:gd name="connsiteY2" fmla="*/ 0 h 1203448"/>
                <a:gd name="connsiteX3" fmla="*/ 2006593 w 2207172"/>
                <a:gd name="connsiteY3" fmla="*/ 0 h 1203448"/>
                <a:gd name="connsiteX4" fmla="*/ 2148424 w 2207172"/>
                <a:gd name="connsiteY4" fmla="*/ 58748 h 1203448"/>
                <a:gd name="connsiteX5" fmla="*/ 2207172 w 2207172"/>
                <a:gd name="connsiteY5" fmla="*/ 200579 h 1203448"/>
                <a:gd name="connsiteX6" fmla="*/ 2207172 w 2207172"/>
                <a:gd name="connsiteY6" fmla="*/ 1002869 h 1203448"/>
                <a:gd name="connsiteX7" fmla="*/ 2148424 w 2207172"/>
                <a:gd name="connsiteY7" fmla="*/ 1144700 h 1203448"/>
                <a:gd name="connsiteX8" fmla="*/ 2006593 w 2207172"/>
                <a:gd name="connsiteY8" fmla="*/ 1203448 h 1203448"/>
                <a:gd name="connsiteX9" fmla="*/ 200579 w 2207172"/>
                <a:gd name="connsiteY9" fmla="*/ 1203448 h 1203448"/>
                <a:gd name="connsiteX10" fmla="*/ 58748 w 2207172"/>
                <a:gd name="connsiteY10" fmla="*/ 1144700 h 1203448"/>
                <a:gd name="connsiteX11" fmla="*/ 0 w 2207172"/>
                <a:gd name="connsiteY11" fmla="*/ 1002869 h 1203448"/>
                <a:gd name="connsiteX12" fmla="*/ 0 w 2207172"/>
                <a:gd name="connsiteY12" fmla="*/ 200579 h 12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203448">
                  <a:moveTo>
                    <a:pt x="0" y="200579"/>
                  </a:moveTo>
                  <a:cubicBezTo>
                    <a:pt x="0" y="147382"/>
                    <a:pt x="21133" y="96364"/>
                    <a:pt x="58748" y="58748"/>
                  </a:cubicBezTo>
                  <a:cubicBezTo>
                    <a:pt x="96364" y="21132"/>
                    <a:pt x="147382" y="0"/>
                    <a:pt x="200579" y="0"/>
                  </a:cubicBezTo>
                  <a:lnTo>
                    <a:pt x="2006593" y="0"/>
                  </a:lnTo>
                  <a:cubicBezTo>
                    <a:pt x="2059790" y="0"/>
                    <a:pt x="2110808" y="21133"/>
                    <a:pt x="2148424" y="58748"/>
                  </a:cubicBezTo>
                  <a:cubicBezTo>
                    <a:pt x="2186040" y="96364"/>
                    <a:pt x="2207172" y="147382"/>
                    <a:pt x="2207172" y="200579"/>
                  </a:cubicBezTo>
                  <a:lnTo>
                    <a:pt x="2207172" y="1002869"/>
                  </a:lnTo>
                  <a:cubicBezTo>
                    <a:pt x="2207172" y="1056066"/>
                    <a:pt x="2186040" y="1107084"/>
                    <a:pt x="2148424" y="1144700"/>
                  </a:cubicBezTo>
                  <a:cubicBezTo>
                    <a:pt x="2110808" y="1182316"/>
                    <a:pt x="2059790" y="1203448"/>
                    <a:pt x="2006593" y="1203448"/>
                  </a:cubicBezTo>
                  <a:lnTo>
                    <a:pt x="200579" y="1203448"/>
                  </a:lnTo>
                  <a:cubicBezTo>
                    <a:pt x="147382" y="1203448"/>
                    <a:pt x="96364" y="1182316"/>
                    <a:pt x="58748" y="1144700"/>
                  </a:cubicBezTo>
                  <a:cubicBezTo>
                    <a:pt x="21132" y="1107084"/>
                    <a:pt x="0" y="1056066"/>
                    <a:pt x="0" y="1002869"/>
                  </a:cubicBezTo>
                  <a:lnTo>
                    <a:pt x="0" y="200579"/>
                  </a:lnTo>
                  <a:close/>
                </a:path>
              </a:pathLst>
            </a:custGeo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0667" tIns="119707" rIns="180667" bIns="119707"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招生名額</a:t>
              </a:r>
            </a:p>
          </p:txBody>
        </p:sp>
        <p:sp>
          <p:nvSpPr>
            <p:cNvPr id="12" name="手繪多邊形 11"/>
            <p:cNvSpPr/>
            <p:nvPr/>
          </p:nvSpPr>
          <p:spPr>
            <a:xfrm>
              <a:off x="2206829" y="2144315"/>
              <a:ext cx="6480019" cy="843744"/>
            </a:xfrm>
            <a:custGeom>
              <a:avLst/>
              <a:gdLst>
                <a:gd name="connsiteX0" fmla="*/ 198319 w 1189891"/>
                <a:gd name="connsiteY0" fmla="*/ 0 h 5999844"/>
                <a:gd name="connsiteX1" fmla="*/ 991572 w 1189891"/>
                <a:gd name="connsiteY1" fmla="*/ 0 h 5999844"/>
                <a:gd name="connsiteX2" fmla="*/ 1131805 w 1189891"/>
                <a:gd name="connsiteY2" fmla="*/ 58086 h 5999844"/>
                <a:gd name="connsiteX3" fmla="*/ 1189891 w 1189891"/>
                <a:gd name="connsiteY3" fmla="*/ 198319 h 5999844"/>
                <a:gd name="connsiteX4" fmla="*/ 1189891 w 1189891"/>
                <a:gd name="connsiteY4" fmla="*/ 5999844 h 5999844"/>
                <a:gd name="connsiteX5" fmla="*/ 1189891 w 1189891"/>
                <a:gd name="connsiteY5" fmla="*/ 5999844 h 5999844"/>
                <a:gd name="connsiteX6" fmla="*/ 1189891 w 1189891"/>
                <a:gd name="connsiteY6" fmla="*/ 5999844 h 5999844"/>
                <a:gd name="connsiteX7" fmla="*/ 0 w 1189891"/>
                <a:gd name="connsiteY7" fmla="*/ 5999844 h 5999844"/>
                <a:gd name="connsiteX8" fmla="*/ 0 w 1189891"/>
                <a:gd name="connsiteY8" fmla="*/ 5999844 h 5999844"/>
                <a:gd name="connsiteX9" fmla="*/ 0 w 1189891"/>
                <a:gd name="connsiteY9" fmla="*/ 5999844 h 5999844"/>
                <a:gd name="connsiteX10" fmla="*/ 0 w 1189891"/>
                <a:gd name="connsiteY10" fmla="*/ 198319 h 5999844"/>
                <a:gd name="connsiteX11" fmla="*/ 58086 w 1189891"/>
                <a:gd name="connsiteY11" fmla="*/ 58086 h 5999844"/>
                <a:gd name="connsiteX12" fmla="*/ 198319 w 1189891"/>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9891" h="5999844">
                  <a:moveTo>
                    <a:pt x="1189891" y="999995"/>
                  </a:moveTo>
                  <a:lnTo>
                    <a:pt x="1189891" y="4999849"/>
                  </a:lnTo>
                  <a:cubicBezTo>
                    <a:pt x="1189891" y="5265061"/>
                    <a:pt x="1185747" y="5519417"/>
                    <a:pt x="1178371" y="5706952"/>
                  </a:cubicBezTo>
                  <a:cubicBezTo>
                    <a:pt x="1170995" y="5894487"/>
                    <a:pt x="1160991" y="5999841"/>
                    <a:pt x="1150560" y="5999841"/>
                  </a:cubicBezTo>
                  <a:lnTo>
                    <a:pt x="0" y="5999841"/>
                  </a:lnTo>
                  <a:lnTo>
                    <a:pt x="0" y="5999841"/>
                  </a:lnTo>
                  <a:lnTo>
                    <a:pt x="0" y="5999841"/>
                  </a:lnTo>
                  <a:lnTo>
                    <a:pt x="0" y="3"/>
                  </a:lnTo>
                  <a:lnTo>
                    <a:pt x="0" y="3"/>
                  </a:lnTo>
                  <a:lnTo>
                    <a:pt x="0" y="3"/>
                  </a:lnTo>
                  <a:lnTo>
                    <a:pt x="1150560" y="3"/>
                  </a:lnTo>
                  <a:cubicBezTo>
                    <a:pt x="1160991" y="3"/>
                    <a:pt x="1170995" y="105357"/>
                    <a:pt x="1178371" y="292892"/>
                  </a:cubicBezTo>
                  <a:cubicBezTo>
                    <a:pt x="1185747" y="480427"/>
                    <a:pt x="1189891" y="734778"/>
                    <a:pt x="1189891" y="999995"/>
                  </a:cubicBezTo>
                  <a:close/>
                </a:path>
              </a:pathLst>
            </a:custGeom>
            <a:solidFill>
              <a:srgbClr val="FF99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1" tIns="181911" rIns="305736" bIns="181912" spcCol="1270" anchor="ctr"/>
            <a:lstStyle/>
            <a:p>
              <a:pPr marL="0" lvl="1" defTabSz="1066800" fontAlgn="auto">
                <a:spcBef>
                  <a:spcPts val="0"/>
                </a:spcBef>
                <a:spcAft>
                  <a:spcPts val="0"/>
                </a:spcAft>
                <a:buFontTx/>
                <a:buChar char="••"/>
                <a:defRPr/>
              </a:pPr>
              <a:r>
                <a:rPr kumimoji="0" lang="zh-TW" altLang="en-US" sz="2400" b="1" dirty="0">
                  <a:solidFill>
                    <a:schemeClr val="tx1"/>
                  </a:solidFill>
                  <a:latin typeface="微軟正黑體" pitchFamily="34" charset="-120"/>
                  <a:ea typeface="微軟正黑體" pitchFamily="34" charset="-120"/>
                </a:rPr>
                <a:t>報名資格依簡章規定</a:t>
              </a:r>
            </a:p>
          </p:txBody>
        </p:sp>
        <p:sp>
          <p:nvSpPr>
            <p:cNvPr id="13" name="手繪多邊形 12"/>
            <p:cNvSpPr/>
            <p:nvPr/>
          </p:nvSpPr>
          <p:spPr>
            <a:xfrm>
              <a:off x="395536" y="2143566"/>
              <a:ext cx="2016076" cy="844758"/>
            </a:xfrm>
            <a:custGeom>
              <a:avLst/>
              <a:gdLst>
                <a:gd name="connsiteX0" fmla="*/ 0 w 2207172"/>
                <a:gd name="connsiteY0" fmla="*/ 217554 h 1305297"/>
                <a:gd name="connsiteX1" fmla="*/ 63720 w 2207172"/>
                <a:gd name="connsiteY1" fmla="*/ 63720 h 1305297"/>
                <a:gd name="connsiteX2" fmla="*/ 217554 w 2207172"/>
                <a:gd name="connsiteY2" fmla="*/ 0 h 1305297"/>
                <a:gd name="connsiteX3" fmla="*/ 1989618 w 2207172"/>
                <a:gd name="connsiteY3" fmla="*/ 0 h 1305297"/>
                <a:gd name="connsiteX4" fmla="*/ 2143452 w 2207172"/>
                <a:gd name="connsiteY4" fmla="*/ 63720 h 1305297"/>
                <a:gd name="connsiteX5" fmla="*/ 2207172 w 2207172"/>
                <a:gd name="connsiteY5" fmla="*/ 217554 h 1305297"/>
                <a:gd name="connsiteX6" fmla="*/ 2207172 w 2207172"/>
                <a:gd name="connsiteY6" fmla="*/ 1087743 h 1305297"/>
                <a:gd name="connsiteX7" fmla="*/ 2143452 w 2207172"/>
                <a:gd name="connsiteY7" fmla="*/ 1241577 h 1305297"/>
                <a:gd name="connsiteX8" fmla="*/ 1989618 w 2207172"/>
                <a:gd name="connsiteY8" fmla="*/ 1305297 h 1305297"/>
                <a:gd name="connsiteX9" fmla="*/ 217554 w 2207172"/>
                <a:gd name="connsiteY9" fmla="*/ 1305297 h 1305297"/>
                <a:gd name="connsiteX10" fmla="*/ 63720 w 2207172"/>
                <a:gd name="connsiteY10" fmla="*/ 1241577 h 1305297"/>
                <a:gd name="connsiteX11" fmla="*/ 0 w 2207172"/>
                <a:gd name="connsiteY11" fmla="*/ 1087743 h 1305297"/>
                <a:gd name="connsiteX12" fmla="*/ 0 w 2207172"/>
                <a:gd name="connsiteY12" fmla="*/ 217554 h 130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305297">
                  <a:moveTo>
                    <a:pt x="0" y="217554"/>
                  </a:moveTo>
                  <a:cubicBezTo>
                    <a:pt x="0" y="159855"/>
                    <a:pt x="22921" y="104519"/>
                    <a:pt x="63720" y="63720"/>
                  </a:cubicBezTo>
                  <a:cubicBezTo>
                    <a:pt x="104519" y="22921"/>
                    <a:pt x="159855" y="0"/>
                    <a:pt x="217554" y="0"/>
                  </a:cubicBezTo>
                  <a:lnTo>
                    <a:pt x="1989618" y="0"/>
                  </a:lnTo>
                  <a:cubicBezTo>
                    <a:pt x="2047317" y="0"/>
                    <a:pt x="2102653" y="22921"/>
                    <a:pt x="2143452" y="63720"/>
                  </a:cubicBezTo>
                  <a:cubicBezTo>
                    <a:pt x="2184251" y="104519"/>
                    <a:pt x="2207172" y="159855"/>
                    <a:pt x="2207172" y="217554"/>
                  </a:cubicBezTo>
                  <a:lnTo>
                    <a:pt x="2207172" y="1087743"/>
                  </a:lnTo>
                  <a:cubicBezTo>
                    <a:pt x="2207172" y="1145442"/>
                    <a:pt x="2184251" y="1200778"/>
                    <a:pt x="2143452" y="1241577"/>
                  </a:cubicBezTo>
                  <a:cubicBezTo>
                    <a:pt x="2102653" y="1282376"/>
                    <a:pt x="2047317" y="1305297"/>
                    <a:pt x="1989618" y="1305297"/>
                  </a:cubicBezTo>
                  <a:lnTo>
                    <a:pt x="217554" y="1305297"/>
                  </a:lnTo>
                  <a:cubicBezTo>
                    <a:pt x="159855" y="1305297"/>
                    <a:pt x="104519" y="1282376"/>
                    <a:pt x="63720" y="1241577"/>
                  </a:cubicBezTo>
                  <a:cubicBezTo>
                    <a:pt x="22921" y="1200778"/>
                    <a:pt x="0" y="1145442"/>
                    <a:pt x="0" y="1087743"/>
                  </a:cubicBezTo>
                  <a:lnTo>
                    <a:pt x="0" y="217554"/>
                  </a:lnTo>
                  <a:close/>
                </a:path>
              </a:pathLst>
            </a:cu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85639" tIns="124679" rIns="185639" bIns="124679"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實施方式</a:t>
              </a:r>
            </a:p>
          </p:txBody>
        </p:sp>
        <p:sp>
          <p:nvSpPr>
            <p:cNvPr id="14" name="手繪多邊形 13"/>
            <p:cNvSpPr/>
            <p:nvPr/>
          </p:nvSpPr>
          <p:spPr>
            <a:xfrm>
              <a:off x="2195718" y="3174380"/>
              <a:ext cx="6480019" cy="1440575"/>
            </a:xfrm>
            <a:custGeom>
              <a:avLst/>
              <a:gdLst>
                <a:gd name="connsiteX0" fmla="*/ 122899 w 737378"/>
                <a:gd name="connsiteY0" fmla="*/ 0 h 5999844"/>
                <a:gd name="connsiteX1" fmla="*/ 614479 w 737378"/>
                <a:gd name="connsiteY1" fmla="*/ 0 h 5999844"/>
                <a:gd name="connsiteX2" fmla="*/ 701382 w 737378"/>
                <a:gd name="connsiteY2" fmla="*/ 35996 h 5999844"/>
                <a:gd name="connsiteX3" fmla="*/ 737378 w 737378"/>
                <a:gd name="connsiteY3" fmla="*/ 122899 h 5999844"/>
                <a:gd name="connsiteX4" fmla="*/ 737378 w 737378"/>
                <a:gd name="connsiteY4" fmla="*/ 5999844 h 5999844"/>
                <a:gd name="connsiteX5" fmla="*/ 737378 w 737378"/>
                <a:gd name="connsiteY5" fmla="*/ 5999844 h 5999844"/>
                <a:gd name="connsiteX6" fmla="*/ 737378 w 737378"/>
                <a:gd name="connsiteY6" fmla="*/ 5999844 h 5999844"/>
                <a:gd name="connsiteX7" fmla="*/ 0 w 737378"/>
                <a:gd name="connsiteY7" fmla="*/ 5999844 h 5999844"/>
                <a:gd name="connsiteX8" fmla="*/ 0 w 737378"/>
                <a:gd name="connsiteY8" fmla="*/ 5999844 h 5999844"/>
                <a:gd name="connsiteX9" fmla="*/ 0 w 737378"/>
                <a:gd name="connsiteY9" fmla="*/ 5999844 h 5999844"/>
                <a:gd name="connsiteX10" fmla="*/ 0 w 737378"/>
                <a:gd name="connsiteY10" fmla="*/ 122899 h 5999844"/>
                <a:gd name="connsiteX11" fmla="*/ 35996 w 737378"/>
                <a:gd name="connsiteY11" fmla="*/ 35996 h 5999844"/>
                <a:gd name="connsiteX12" fmla="*/ 122899 w 737378"/>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378" h="5999844">
                  <a:moveTo>
                    <a:pt x="737378" y="999998"/>
                  </a:moveTo>
                  <a:lnTo>
                    <a:pt x="737378" y="4999846"/>
                  </a:lnTo>
                  <a:cubicBezTo>
                    <a:pt x="737378" y="5265062"/>
                    <a:pt x="735787" y="5519416"/>
                    <a:pt x="732954" y="5706951"/>
                  </a:cubicBezTo>
                  <a:cubicBezTo>
                    <a:pt x="730122" y="5894486"/>
                    <a:pt x="726280" y="5999840"/>
                    <a:pt x="722274" y="5999840"/>
                  </a:cubicBezTo>
                  <a:lnTo>
                    <a:pt x="0" y="5999840"/>
                  </a:lnTo>
                  <a:lnTo>
                    <a:pt x="0" y="5999840"/>
                  </a:lnTo>
                  <a:lnTo>
                    <a:pt x="0" y="5999840"/>
                  </a:lnTo>
                  <a:lnTo>
                    <a:pt x="0" y="4"/>
                  </a:lnTo>
                  <a:lnTo>
                    <a:pt x="0" y="4"/>
                  </a:lnTo>
                  <a:lnTo>
                    <a:pt x="0" y="4"/>
                  </a:lnTo>
                  <a:lnTo>
                    <a:pt x="722274" y="4"/>
                  </a:lnTo>
                  <a:cubicBezTo>
                    <a:pt x="726280" y="4"/>
                    <a:pt x="730122" y="105358"/>
                    <a:pt x="732954" y="292893"/>
                  </a:cubicBezTo>
                  <a:cubicBezTo>
                    <a:pt x="735787" y="480428"/>
                    <a:pt x="737378" y="734782"/>
                    <a:pt x="737378" y="999998"/>
                  </a:cubicBezTo>
                  <a:close/>
                </a:path>
              </a:pathLst>
            </a:custGeom>
            <a:solidFill>
              <a:srgbClr val="CCFFCC">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821" rIns="283646" bIns="159821" spcCol="1270" anchor="ctr"/>
            <a:lstStyle/>
            <a:p>
              <a:pPr marL="0" lvl="1" defTabSz="1066800" fontAlgn="auto">
                <a:spcBef>
                  <a:spcPts val="0"/>
                </a:spcBef>
                <a:spcAft>
                  <a:spcPts val="0"/>
                </a:spcAft>
                <a:buFontTx/>
                <a:buChar char="••"/>
                <a:defRPr/>
              </a:pPr>
              <a:r>
                <a:rPr lang="en-US" altLang="zh-TW" sz="2400" b="1" dirty="0">
                  <a:latin typeface="微軟正黑體" pitchFamily="34" charset="-120"/>
                  <a:ea typeface="微軟正黑體" pitchFamily="34" charset="-120"/>
                </a:rPr>
                <a:t>2</a:t>
              </a:r>
              <a:r>
                <a:rPr kumimoji="0" lang="zh-TW" altLang="en-US" sz="2400" b="1" dirty="0">
                  <a:latin typeface="微軟正黑體" pitchFamily="34" charset="-120"/>
                  <a:ea typeface="微軟正黑體" pitchFamily="34" charset="-120"/>
                </a:rPr>
                <a:t>月</a:t>
              </a:r>
              <a:r>
                <a:rPr lang="en-US" altLang="zh-TW" sz="2400" b="1" dirty="0">
                  <a:latin typeface="微軟正黑體" pitchFamily="34" charset="-120"/>
                  <a:ea typeface="微軟正黑體" pitchFamily="34" charset="-120"/>
                </a:rPr>
                <a:t>22</a:t>
              </a:r>
              <a:r>
                <a:rPr kumimoji="0" lang="zh-TW" altLang="en-US" sz="2400" b="1" dirty="0">
                  <a:latin typeface="微軟正黑體" pitchFamily="34" charset="-120"/>
                  <a:ea typeface="微軟正黑體" pitchFamily="34" charset="-120"/>
                </a:rPr>
                <a:t>日</a:t>
              </a:r>
              <a:r>
                <a:rPr lang="zh-TW" altLang="en-US" sz="2400" b="1" dirty="0">
                  <a:latin typeface="微軟正黑體" pitchFamily="34" charset="-120"/>
                  <a:ea typeface="微軟正黑體" pitchFamily="34" charset="-120"/>
                </a:rPr>
                <a:t>至</a:t>
              </a: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5</a:t>
              </a:r>
              <a:r>
                <a:rPr kumimoji="0" lang="zh-TW" altLang="en-US" sz="2400" b="1" dirty="0">
                  <a:latin typeface="微軟正黑體" pitchFamily="34" charset="-120"/>
                  <a:ea typeface="微軟正黑體" pitchFamily="34" charset="-120"/>
                </a:rPr>
                <a:t>日報名</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latin typeface="微軟正黑體" pitchFamily="34" charset="-120"/>
                  <a:ea typeface="微軟正黑體" pitchFamily="34" charset="-120"/>
                </a:rPr>
                <a:t>3</a:t>
              </a:r>
              <a:r>
                <a:rPr kumimoji="0" lang="zh-TW" altLang="en-US" sz="2400" b="1" dirty="0">
                  <a:latin typeface="微軟正黑體" pitchFamily="34" charset="-120"/>
                  <a:ea typeface="微軟正黑體" pitchFamily="34" charset="-120"/>
                </a:rPr>
                <a:t>月</a:t>
              </a:r>
              <a:r>
                <a:rPr kumimoji="0" lang="en-US" altLang="zh-TW" sz="2400" b="1" dirty="0">
                  <a:latin typeface="微軟正黑體" pitchFamily="34" charset="-120"/>
                  <a:ea typeface="微軟正黑體" pitchFamily="34" charset="-120"/>
                </a:rPr>
                <a:t>13</a:t>
              </a:r>
              <a:r>
                <a:rPr kumimoji="0" lang="zh-TW" altLang="en-US" sz="2400" b="1" dirty="0">
                  <a:latin typeface="微軟正黑體" pitchFamily="34" charset="-120"/>
                  <a:ea typeface="微軟正黑體" pitchFamily="34" charset="-120"/>
                </a:rPr>
                <a:t>日辦理科學能力檢定</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a:t>
              </a:r>
              <a:r>
                <a:rPr lang="en-US" altLang="zh-TW" sz="2400" b="1" dirty="0">
                  <a:solidFill>
                    <a:schemeClr val="tx1"/>
                  </a:solidFill>
                  <a:latin typeface="微軟正黑體" pitchFamily="34" charset="-120"/>
                  <a:ea typeface="微軟正黑體" pitchFamily="34" charset="-120"/>
                </a:rPr>
                <a:t>9</a:t>
              </a:r>
              <a:r>
                <a:rPr kumimoji="0" lang="zh-TW" altLang="en-US" sz="2400" b="1" dirty="0">
                  <a:solidFill>
                    <a:schemeClr val="tx1"/>
                  </a:solidFill>
                  <a:latin typeface="微軟正黑體" pitchFamily="34" charset="-120"/>
                  <a:ea typeface="微軟正黑體" pitchFamily="34" charset="-120"/>
                </a:rPr>
                <a:t>日報到</a:t>
              </a:r>
            </a:p>
          </p:txBody>
        </p:sp>
        <p:sp>
          <p:nvSpPr>
            <p:cNvPr id="15" name="手繪多邊形 14"/>
            <p:cNvSpPr/>
            <p:nvPr/>
          </p:nvSpPr>
          <p:spPr>
            <a:xfrm>
              <a:off x="395536" y="3154506"/>
              <a:ext cx="2016076" cy="1459792"/>
            </a:xfrm>
            <a:custGeom>
              <a:avLst/>
              <a:gdLst>
                <a:gd name="connsiteX0" fmla="*/ 0 w 2207172"/>
                <a:gd name="connsiteY0" fmla="*/ 174963 h 1049756"/>
                <a:gd name="connsiteX1" fmla="*/ 51246 w 2207172"/>
                <a:gd name="connsiteY1" fmla="*/ 51245 h 1049756"/>
                <a:gd name="connsiteX2" fmla="*/ 174964 w 2207172"/>
                <a:gd name="connsiteY2" fmla="*/ 0 h 1049756"/>
                <a:gd name="connsiteX3" fmla="*/ 2032209 w 2207172"/>
                <a:gd name="connsiteY3" fmla="*/ 0 h 1049756"/>
                <a:gd name="connsiteX4" fmla="*/ 2155927 w 2207172"/>
                <a:gd name="connsiteY4" fmla="*/ 51246 h 1049756"/>
                <a:gd name="connsiteX5" fmla="*/ 2207172 w 2207172"/>
                <a:gd name="connsiteY5" fmla="*/ 174964 h 1049756"/>
                <a:gd name="connsiteX6" fmla="*/ 2207172 w 2207172"/>
                <a:gd name="connsiteY6" fmla="*/ 874793 h 1049756"/>
                <a:gd name="connsiteX7" fmla="*/ 2155926 w 2207172"/>
                <a:gd name="connsiteY7" fmla="*/ 998511 h 1049756"/>
                <a:gd name="connsiteX8" fmla="*/ 2032208 w 2207172"/>
                <a:gd name="connsiteY8" fmla="*/ 1049756 h 1049756"/>
                <a:gd name="connsiteX9" fmla="*/ 174963 w 2207172"/>
                <a:gd name="connsiteY9" fmla="*/ 1049756 h 1049756"/>
                <a:gd name="connsiteX10" fmla="*/ 51245 w 2207172"/>
                <a:gd name="connsiteY10" fmla="*/ 998510 h 1049756"/>
                <a:gd name="connsiteX11" fmla="*/ 0 w 2207172"/>
                <a:gd name="connsiteY11" fmla="*/ 874792 h 1049756"/>
                <a:gd name="connsiteX12" fmla="*/ 0 w 2207172"/>
                <a:gd name="connsiteY12" fmla="*/ 174963 h 10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049756">
                  <a:moveTo>
                    <a:pt x="0" y="174963"/>
                  </a:moveTo>
                  <a:cubicBezTo>
                    <a:pt x="0" y="128560"/>
                    <a:pt x="18434" y="84057"/>
                    <a:pt x="51246" y="51245"/>
                  </a:cubicBezTo>
                  <a:cubicBezTo>
                    <a:pt x="84058" y="18433"/>
                    <a:pt x="128561" y="0"/>
                    <a:pt x="174964" y="0"/>
                  </a:cubicBezTo>
                  <a:lnTo>
                    <a:pt x="2032209" y="0"/>
                  </a:lnTo>
                  <a:cubicBezTo>
                    <a:pt x="2078612" y="0"/>
                    <a:pt x="2123115" y="18434"/>
                    <a:pt x="2155927" y="51246"/>
                  </a:cubicBezTo>
                  <a:cubicBezTo>
                    <a:pt x="2188739" y="84058"/>
                    <a:pt x="2207172" y="128561"/>
                    <a:pt x="2207172" y="174964"/>
                  </a:cubicBezTo>
                  <a:lnTo>
                    <a:pt x="2207172" y="874793"/>
                  </a:lnTo>
                  <a:cubicBezTo>
                    <a:pt x="2207172" y="921196"/>
                    <a:pt x="2188738" y="965699"/>
                    <a:pt x="2155926" y="998511"/>
                  </a:cubicBezTo>
                  <a:cubicBezTo>
                    <a:pt x="2123114" y="1031323"/>
                    <a:pt x="2078612" y="1049756"/>
                    <a:pt x="2032208" y="1049756"/>
                  </a:cubicBezTo>
                  <a:lnTo>
                    <a:pt x="174963" y="1049756"/>
                  </a:lnTo>
                  <a:cubicBezTo>
                    <a:pt x="128560" y="1049756"/>
                    <a:pt x="84057" y="1031322"/>
                    <a:pt x="51245" y="998510"/>
                  </a:cubicBezTo>
                  <a:cubicBezTo>
                    <a:pt x="18433" y="965698"/>
                    <a:pt x="0" y="921195"/>
                    <a:pt x="0" y="874792"/>
                  </a:cubicBezTo>
                  <a:lnTo>
                    <a:pt x="0" y="174963"/>
                  </a:lnTo>
                  <a:close/>
                </a:path>
              </a:pathLst>
            </a:cu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3165" tIns="112205" rIns="173165" bIns="112205"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辦理時程</a:t>
              </a:r>
            </a:p>
          </p:txBody>
        </p:sp>
        <p:sp>
          <p:nvSpPr>
            <p:cNvPr id="16" name="手繪多邊形 15"/>
            <p:cNvSpPr/>
            <p:nvPr/>
          </p:nvSpPr>
          <p:spPr>
            <a:xfrm>
              <a:off x="2206829" y="4810365"/>
              <a:ext cx="6480019" cy="1489049"/>
            </a:xfrm>
            <a:custGeom>
              <a:avLst/>
              <a:gdLst>
                <a:gd name="connsiteX0" fmla="*/ 120818 w 724894"/>
                <a:gd name="connsiteY0" fmla="*/ 0 h 5999844"/>
                <a:gd name="connsiteX1" fmla="*/ 604076 w 724894"/>
                <a:gd name="connsiteY1" fmla="*/ 0 h 5999844"/>
                <a:gd name="connsiteX2" fmla="*/ 689507 w 724894"/>
                <a:gd name="connsiteY2" fmla="*/ 35387 h 5999844"/>
                <a:gd name="connsiteX3" fmla="*/ 724894 w 724894"/>
                <a:gd name="connsiteY3" fmla="*/ 120818 h 5999844"/>
                <a:gd name="connsiteX4" fmla="*/ 724894 w 724894"/>
                <a:gd name="connsiteY4" fmla="*/ 5999844 h 5999844"/>
                <a:gd name="connsiteX5" fmla="*/ 724894 w 724894"/>
                <a:gd name="connsiteY5" fmla="*/ 5999844 h 5999844"/>
                <a:gd name="connsiteX6" fmla="*/ 724894 w 724894"/>
                <a:gd name="connsiteY6" fmla="*/ 5999844 h 5999844"/>
                <a:gd name="connsiteX7" fmla="*/ 0 w 724894"/>
                <a:gd name="connsiteY7" fmla="*/ 5999844 h 5999844"/>
                <a:gd name="connsiteX8" fmla="*/ 0 w 724894"/>
                <a:gd name="connsiteY8" fmla="*/ 5999844 h 5999844"/>
                <a:gd name="connsiteX9" fmla="*/ 0 w 724894"/>
                <a:gd name="connsiteY9" fmla="*/ 5999844 h 5999844"/>
                <a:gd name="connsiteX10" fmla="*/ 0 w 724894"/>
                <a:gd name="connsiteY10" fmla="*/ 120818 h 5999844"/>
                <a:gd name="connsiteX11" fmla="*/ 35387 w 724894"/>
                <a:gd name="connsiteY11" fmla="*/ 35387 h 5999844"/>
                <a:gd name="connsiteX12" fmla="*/ 120818 w 724894"/>
                <a:gd name="connsiteY12" fmla="*/ 0 h 599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4894" h="5999844">
                  <a:moveTo>
                    <a:pt x="724894" y="999996"/>
                  </a:moveTo>
                  <a:lnTo>
                    <a:pt x="724894" y="4999848"/>
                  </a:lnTo>
                  <a:cubicBezTo>
                    <a:pt x="724894" y="5265063"/>
                    <a:pt x="723356" y="5519410"/>
                    <a:pt x="720619" y="5706947"/>
                  </a:cubicBezTo>
                  <a:cubicBezTo>
                    <a:pt x="717881" y="5894484"/>
                    <a:pt x="714168" y="5999840"/>
                    <a:pt x="710297" y="5999840"/>
                  </a:cubicBezTo>
                  <a:lnTo>
                    <a:pt x="0" y="5999840"/>
                  </a:lnTo>
                  <a:lnTo>
                    <a:pt x="0" y="5999840"/>
                  </a:lnTo>
                  <a:lnTo>
                    <a:pt x="0" y="5999840"/>
                  </a:lnTo>
                  <a:lnTo>
                    <a:pt x="0" y="4"/>
                  </a:lnTo>
                  <a:lnTo>
                    <a:pt x="0" y="4"/>
                  </a:lnTo>
                  <a:lnTo>
                    <a:pt x="0" y="4"/>
                  </a:lnTo>
                  <a:lnTo>
                    <a:pt x="710297" y="4"/>
                  </a:lnTo>
                  <a:cubicBezTo>
                    <a:pt x="714168" y="4"/>
                    <a:pt x="717881" y="105360"/>
                    <a:pt x="720619" y="292897"/>
                  </a:cubicBezTo>
                  <a:cubicBezTo>
                    <a:pt x="723356" y="480434"/>
                    <a:pt x="724894" y="734781"/>
                    <a:pt x="724894" y="999996"/>
                  </a:cubicBezTo>
                  <a:close/>
                </a:path>
              </a:pathLst>
            </a:custGeom>
            <a:solidFill>
              <a:srgbClr val="FFCC99">
                <a:alpha val="89804"/>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247650" tIns="159211" rIns="216000" bIns="159211" spcCol="1270" anchor="ctr"/>
            <a:lstStyle/>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通過入班資格審查者進入科學能力檢定，篩</a:t>
              </a:r>
              <a:r>
                <a:rPr kumimoji="0" lang="en-US" altLang="zh-TW" sz="2400" b="1" dirty="0">
                  <a:latin typeface="微軟正黑體" pitchFamily="34" charset="-120"/>
                  <a:ea typeface="微軟正黑體" pitchFamily="34" charset="-120"/>
                </a:rPr>
                <a:t/>
              </a:r>
              <a:br>
                <a:rPr kumimoji="0" lang="en-US" altLang="zh-TW" sz="2400" b="1" dirty="0">
                  <a:latin typeface="微軟正黑體" pitchFamily="34" charset="-120"/>
                  <a:ea typeface="微軟正黑體" pitchFamily="34" charset="-120"/>
                </a:rPr>
              </a:br>
              <a:r>
                <a:rPr kumimoji="0" lang="zh-TW" altLang="en-US" sz="2400" b="1" dirty="0">
                  <a:latin typeface="微軟正黑體" pitchFamily="34" charset="-120"/>
                  <a:ea typeface="微軟正黑體" pitchFamily="34" charset="-120"/>
                </a:rPr>
                <a:t>  選</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名進入實驗實作。</a:t>
              </a:r>
              <a:endParaRPr kumimoji="0" lang="en-US" altLang="zh-TW" sz="2400" b="1" dirty="0">
                <a:latin typeface="微軟正黑體" pitchFamily="34" charset="-120"/>
                <a:ea typeface="微軟正黑體" pitchFamily="34" charset="-120"/>
              </a:endParaRPr>
            </a:p>
            <a:p>
              <a:pPr marL="0" lvl="1" defTabSz="1066800" fontAlgn="auto">
                <a:spcBef>
                  <a:spcPts val="0"/>
                </a:spcBef>
                <a:spcAft>
                  <a:spcPts val="0"/>
                </a:spcAft>
                <a:buFontTx/>
                <a:buChar char="••"/>
                <a:defRPr/>
              </a:pPr>
              <a:r>
                <a:rPr kumimoji="0" lang="zh-TW" altLang="en-US" sz="2400" b="1" dirty="0">
                  <a:latin typeface="微軟正黑體" pitchFamily="34" charset="-120"/>
                  <a:ea typeface="微軟正黑體" pitchFamily="34" charset="-120"/>
                </a:rPr>
                <a:t>依科學能力檢定</a:t>
              </a:r>
              <a:r>
                <a:rPr kumimoji="0" lang="en-US" altLang="zh-TW" sz="2400" b="1" dirty="0">
                  <a:latin typeface="微軟正黑體" pitchFamily="34" charset="-120"/>
                  <a:ea typeface="微軟正黑體" pitchFamily="34" charset="-120"/>
                </a:rPr>
                <a:t>(40%)</a:t>
              </a:r>
              <a:r>
                <a:rPr lang="zh-TW" altLang="en-US" sz="2400" b="1" dirty="0">
                  <a:latin typeface="微軟正黑體" pitchFamily="34" charset="-120"/>
                  <a:ea typeface="微軟正黑體" pitchFamily="34" charset="-120"/>
                </a:rPr>
                <a:t>與</a:t>
              </a:r>
              <a:r>
                <a:rPr kumimoji="0" lang="zh-TW" altLang="en-US" sz="2400" b="1" dirty="0">
                  <a:latin typeface="微軟正黑體" pitchFamily="34" charset="-120"/>
                  <a:ea typeface="微軟正黑體" pitchFamily="34" charset="-120"/>
                </a:rPr>
                <a:t>實驗實作</a:t>
              </a:r>
              <a:r>
                <a:rPr kumimoji="0" lang="en-US" altLang="zh-TW" sz="2400" b="1" dirty="0">
                  <a:latin typeface="微軟正黑體" pitchFamily="34" charset="-120"/>
                  <a:ea typeface="微軟正黑體" pitchFamily="34" charset="-120"/>
                </a:rPr>
                <a:t>(60%)</a:t>
              </a:r>
              <a:r>
                <a:rPr kumimoji="0" lang="zh-TW" altLang="en-US" sz="2400" b="1" dirty="0">
                  <a:latin typeface="微軟正黑體" pitchFamily="34" charset="-120"/>
                  <a:ea typeface="微軟正黑體" pitchFamily="34" charset="-120"/>
                </a:rPr>
                <a:t>總成績高低排序，擇優錄取</a:t>
              </a:r>
              <a:r>
                <a:rPr lang="en-US" altLang="zh-TW" sz="2400" b="1" dirty="0">
                  <a:latin typeface="微軟正黑體" pitchFamily="34" charset="-120"/>
                  <a:ea typeface="微軟正黑體" pitchFamily="34" charset="-120"/>
                </a:rPr>
                <a:t>23</a:t>
              </a:r>
              <a:r>
                <a:rPr kumimoji="0" lang="zh-TW" altLang="en-US" sz="2400" b="1" dirty="0">
                  <a:latin typeface="微軟正黑體" pitchFamily="34" charset="-120"/>
                  <a:ea typeface="微軟正黑體" pitchFamily="34" charset="-120"/>
                </a:rPr>
                <a:t>名、備取若干名。</a:t>
              </a:r>
            </a:p>
          </p:txBody>
        </p:sp>
        <p:sp>
          <p:nvSpPr>
            <p:cNvPr id="17" name="手繪多邊形 16"/>
            <p:cNvSpPr/>
            <p:nvPr/>
          </p:nvSpPr>
          <p:spPr>
            <a:xfrm>
              <a:off x="395536" y="4810626"/>
              <a:ext cx="2016076" cy="1488788"/>
            </a:xfrm>
            <a:custGeom>
              <a:avLst/>
              <a:gdLst>
                <a:gd name="connsiteX0" fmla="*/ 0 w 2207172"/>
                <a:gd name="connsiteY0" fmla="*/ 186657 h 1119919"/>
                <a:gd name="connsiteX1" fmla="*/ 54671 w 2207172"/>
                <a:gd name="connsiteY1" fmla="*/ 54671 h 1119919"/>
                <a:gd name="connsiteX2" fmla="*/ 186658 w 2207172"/>
                <a:gd name="connsiteY2" fmla="*/ 1 h 1119919"/>
                <a:gd name="connsiteX3" fmla="*/ 2020515 w 2207172"/>
                <a:gd name="connsiteY3" fmla="*/ 0 h 1119919"/>
                <a:gd name="connsiteX4" fmla="*/ 2152501 w 2207172"/>
                <a:gd name="connsiteY4" fmla="*/ 54671 h 1119919"/>
                <a:gd name="connsiteX5" fmla="*/ 2207171 w 2207172"/>
                <a:gd name="connsiteY5" fmla="*/ 186658 h 1119919"/>
                <a:gd name="connsiteX6" fmla="*/ 2207172 w 2207172"/>
                <a:gd name="connsiteY6" fmla="*/ 933262 h 1119919"/>
                <a:gd name="connsiteX7" fmla="*/ 2152501 w 2207172"/>
                <a:gd name="connsiteY7" fmla="*/ 1065248 h 1119919"/>
                <a:gd name="connsiteX8" fmla="*/ 2020514 w 2207172"/>
                <a:gd name="connsiteY8" fmla="*/ 1119919 h 1119919"/>
                <a:gd name="connsiteX9" fmla="*/ 186657 w 2207172"/>
                <a:gd name="connsiteY9" fmla="*/ 1119919 h 1119919"/>
                <a:gd name="connsiteX10" fmla="*/ 54671 w 2207172"/>
                <a:gd name="connsiteY10" fmla="*/ 1065248 h 1119919"/>
                <a:gd name="connsiteX11" fmla="*/ 1 w 2207172"/>
                <a:gd name="connsiteY11" fmla="*/ 933261 h 1119919"/>
                <a:gd name="connsiteX12" fmla="*/ 0 w 2207172"/>
                <a:gd name="connsiteY12" fmla="*/ 186657 h 111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07172" h="1119919">
                  <a:moveTo>
                    <a:pt x="0" y="186657"/>
                  </a:moveTo>
                  <a:cubicBezTo>
                    <a:pt x="0" y="137152"/>
                    <a:pt x="19666" y="89676"/>
                    <a:pt x="54671" y="54671"/>
                  </a:cubicBezTo>
                  <a:cubicBezTo>
                    <a:pt x="89676" y="19666"/>
                    <a:pt x="137153" y="1"/>
                    <a:pt x="186658" y="1"/>
                  </a:cubicBezTo>
                  <a:lnTo>
                    <a:pt x="2020515" y="0"/>
                  </a:lnTo>
                  <a:cubicBezTo>
                    <a:pt x="2070020" y="0"/>
                    <a:pt x="2117496" y="19666"/>
                    <a:pt x="2152501" y="54671"/>
                  </a:cubicBezTo>
                  <a:cubicBezTo>
                    <a:pt x="2187506" y="89676"/>
                    <a:pt x="2207171" y="137153"/>
                    <a:pt x="2207171" y="186658"/>
                  </a:cubicBezTo>
                  <a:cubicBezTo>
                    <a:pt x="2207171" y="435526"/>
                    <a:pt x="2207172" y="684394"/>
                    <a:pt x="2207172" y="933262"/>
                  </a:cubicBezTo>
                  <a:cubicBezTo>
                    <a:pt x="2207172" y="982767"/>
                    <a:pt x="2187506" y="1030243"/>
                    <a:pt x="2152501" y="1065248"/>
                  </a:cubicBezTo>
                  <a:cubicBezTo>
                    <a:pt x="2117496" y="1100253"/>
                    <a:pt x="2070019" y="1119919"/>
                    <a:pt x="2020514" y="1119919"/>
                  </a:cubicBezTo>
                  <a:lnTo>
                    <a:pt x="186657" y="1119919"/>
                  </a:lnTo>
                  <a:cubicBezTo>
                    <a:pt x="137152" y="1119919"/>
                    <a:pt x="89676" y="1100253"/>
                    <a:pt x="54671" y="1065248"/>
                  </a:cubicBezTo>
                  <a:cubicBezTo>
                    <a:pt x="19666" y="1030243"/>
                    <a:pt x="0" y="982766"/>
                    <a:pt x="1" y="933261"/>
                  </a:cubicBezTo>
                  <a:cubicBezTo>
                    <a:pt x="1" y="684393"/>
                    <a:pt x="0" y="435525"/>
                    <a:pt x="0" y="186657"/>
                  </a:cubicBezTo>
                  <a:close/>
                </a:path>
              </a:pathLst>
            </a:cu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176590" tIns="115630" rIns="176590" bIns="115630" spcCol="1270" anchor="ctr"/>
            <a:lstStyle/>
            <a:p>
              <a:pPr algn="ctr" defTabSz="1422400" fontAlgn="auto">
                <a:spcBef>
                  <a:spcPts val="0"/>
                </a:spcBef>
                <a:spcAft>
                  <a:spcPts val="0"/>
                </a:spcAft>
                <a:defRPr/>
              </a:pPr>
              <a:r>
                <a:rPr kumimoji="0" lang="zh-TW" altLang="en-US" sz="3200" b="1" dirty="0">
                  <a:latin typeface="微軟正黑體" pitchFamily="34" charset="-120"/>
                  <a:ea typeface="微軟正黑體" pitchFamily="34" charset="-120"/>
                </a:rPr>
                <a:t>錄取方式</a:t>
              </a:r>
            </a:p>
          </p:txBody>
        </p:sp>
      </p:grpSp>
      <p:sp>
        <p:nvSpPr>
          <p:cNvPr id="19" name="標題 1"/>
          <p:cNvSpPr txBox="1">
            <a:spLocks/>
          </p:cNvSpPr>
          <p:nvPr/>
        </p:nvSpPr>
        <p:spPr bwMode="auto">
          <a:xfrm>
            <a:off x="9064" y="-101"/>
            <a:ext cx="9134936" cy="998639"/>
          </a:xfrm>
          <a:prstGeom prst="rect">
            <a:avLst/>
          </a:prstGeom>
          <a:solidFill>
            <a:schemeClr val="accent5">
              <a:lumMod val="50000"/>
            </a:schemeClr>
          </a:solidFill>
          <a:ln>
            <a:noFill/>
          </a:ln>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altLang="zh-TW" sz="4000" b="1" dirty="0">
                <a:solidFill>
                  <a:schemeClr val="bg1"/>
                </a:solidFill>
                <a:latin typeface="微軟正黑體" pitchFamily="34" charset="-120"/>
                <a:ea typeface="微軟正黑體" pitchFamily="34" charset="-120"/>
              </a:rPr>
              <a:t>110</a:t>
            </a:r>
            <a:r>
              <a:rPr lang="zh-TW" altLang="en-US" sz="4000" b="1" dirty="0">
                <a:solidFill>
                  <a:schemeClr val="bg1"/>
                </a:solidFill>
                <a:latin typeface="微軟正黑體" pitchFamily="34" charset="-120"/>
                <a:ea typeface="微軟正黑體" pitchFamily="34" charset="-120"/>
              </a:rPr>
              <a:t>年彰化區辦理科學班甄選入學學校</a:t>
            </a:r>
            <a:endParaRPr lang="en-US" altLang="zh-TW" sz="4000" b="1" dirty="0">
              <a:solidFill>
                <a:schemeClr val="bg1"/>
              </a:solidFill>
              <a:latin typeface="微軟正黑體" pitchFamily="34" charset="-120"/>
              <a:ea typeface="微軟正黑體" pitchFamily="34" charset="-120"/>
            </a:endParaRPr>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80312" y="1630323"/>
            <a:ext cx="1079191" cy="2658245"/>
          </a:xfrm>
          <a:prstGeom prst="rect">
            <a:avLst/>
          </a:prstGeom>
        </p:spPr>
      </p:pic>
      <p:sp>
        <p:nvSpPr>
          <p:cNvPr id="21" name="文字方塊 20">
            <a:extLst>
              <a:ext uri="{FF2B5EF4-FFF2-40B4-BE49-F238E27FC236}">
                <a16:creationId xmlns:a16="http://schemas.microsoft.com/office/drawing/2014/main" id="{B89620F5-A12B-443E-BA7A-0538E29F7DF6}"/>
              </a:ext>
            </a:extLst>
          </p:cNvPr>
          <p:cNvSpPr txBox="1"/>
          <p:nvPr/>
        </p:nvSpPr>
        <p:spPr>
          <a:xfrm>
            <a:off x="2583305" y="6488668"/>
            <a:ext cx="3528392" cy="369332"/>
          </a:xfrm>
          <a:prstGeom prst="rect">
            <a:avLst/>
          </a:prstGeom>
          <a:noFill/>
        </p:spPr>
        <p:txBody>
          <a:bodyPr wrap="square" rtlCol="0">
            <a:spAutoFit/>
          </a:bodyPr>
          <a:lstStyle/>
          <a:p>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r>
              <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rPr>
              <a:t>以當年簡章為主</a:t>
            </a:r>
            <a:r>
              <a:rPr kumimoji="1" lang="en-US" altLang="zh-TW" dirty="0">
                <a:ln w="0"/>
                <a:effectLst>
                  <a:outerShdw blurRad="38100" dist="19050" dir="2700000" algn="tl" rotWithShape="0">
                    <a:schemeClr val="dk1">
                      <a:alpha val="40000"/>
                    </a:schemeClr>
                  </a:outerShdw>
                </a:effectLst>
                <a:latin typeface="微軟正黑體" pitchFamily="34" charset="-120"/>
                <a:ea typeface="微軟正黑體" pitchFamily="34" charset="-120"/>
              </a:rPr>
              <a:t>)</a:t>
            </a:r>
            <a:endParaRPr kumimoji="1" lang="zh-TW" altLang="en-US" dirty="0">
              <a:ln w="0"/>
              <a:effectLst>
                <a:outerShdw blurRad="38100" dist="19050" dir="2700000" algn="tl" rotWithShape="0">
                  <a:schemeClr val="dk1">
                    <a:alpha val="40000"/>
                  </a:scheme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388623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0" y="-14896"/>
            <a:ext cx="9144000" cy="85160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年實用技能學程</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pSp>
        <p:nvGrpSpPr>
          <p:cNvPr id="7" name="群組 15"/>
          <p:cNvGrpSpPr/>
          <p:nvPr/>
        </p:nvGrpSpPr>
        <p:grpSpPr>
          <a:xfrm>
            <a:off x="179512" y="1628799"/>
            <a:ext cx="1728192" cy="1978326"/>
            <a:chOff x="4142812" y="35347"/>
            <a:chExt cx="3634013" cy="691200"/>
          </a:xfrm>
          <a:scene3d>
            <a:camera prst="orthographicFront"/>
            <a:lightRig rig="threePt" dir="t">
              <a:rot lat="0" lon="0" rev="7500000"/>
            </a:lightRig>
          </a:scene3d>
        </p:grpSpPr>
        <p:sp>
          <p:nvSpPr>
            <p:cNvPr id="8" name="矩形 7"/>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9" name="矩形 8"/>
            <p:cNvSpPr/>
            <p:nvPr/>
          </p:nvSpPr>
          <p:spPr>
            <a:xfrm>
              <a:off x="4142812" y="35347"/>
              <a:ext cx="3052571"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3600" b="1" dirty="0">
                  <a:solidFill>
                    <a:schemeClr val="bg1"/>
                  </a:solidFill>
                  <a:latin typeface="微軟正黑體" pitchFamily="34" charset="-120"/>
                  <a:ea typeface="微軟正黑體" pitchFamily="34" charset="-120"/>
                </a:rPr>
                <a:t>特色</a:t>
              </a:r>
            </a:p>
          </p:txBody>
        </p:sp>
      </p:grpSp>
      <p:grpSp>
        <p:nvGrpSpPr>
          <p:cNvPr id="10" name="群組 18"/>
          <p:cNvGrpSpPr/>
          <p:nvPr/>
        </p:nvGrpSpPr>
        <p:grpSpPr>
          <a:xfrm>
            <a:off x="1475655" y="1628800"/>
            <a:ext cx="7776866" cy="2088232"/>
            <a:chOff x="3537143" y="199507"/>
            <a:chExt cx="9344607" cy="2002753"/>
          </a:xfrm>
          <a:scene3d>
            <a:camera prst="orthographicFront"/>
            <a:lightRig rig="threePt" dir="t">
              <a:rot lat="0" lon="0" rev="7500000"/>
            </a:lightRig>
          </a:scene3d>
        </p:grpSpPr>
        <p:sp>
          <p:nvSpPr>
            <p:cNvPr id="11" name="矩形 10"/>
            <p:cNvSpPr/>
            <p:nvPr/>
          </p:nvSpPr>
          <p:spPr>
            <a:xfrm>
              <a:off x="3537143" y="199507"/>
              <a:ext cx="9214208" cy="1897344"/>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2" name="矩形 11"/>
            <p:cNvSpPr/>
            <p:nvPr/>
          </p:nvSpPr>
          <p:spPr>
            <a:xfrm>
              <a:off x="3667541" y="304916"/>
              <a:ext cx="9214209" cy="189734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latin typeface="微軟正黑體" pitchFamily="34" charset="-120"/>
                  <a:ea typeface="微軟正黑體" pitchFamily="34" charset="-120"/>
                </a:rPr>
                <a:t>課程設計</a:t>
              </a:r>
              <a:r>
                <a:rPr kumimoji="0" lang="zh-TW" altLang="en-US" sz="2400" b="1" dirty="0">
                  <a:solidFill>
                    <a:srgbClr val="FF0000"/>
                  </a:solidFill>
                  <a:latin typeface="微軟正黑體" pitchFamily="34" charset="-120"/>
                  <a:ea typeface="微軟正黑體" pitchFamily="34" charset="-120"/>
                </a:rPr>
                <a:t>延續國中技藝教育課程</a:t>
              </a:r>
              <a:r>
                <a:rPr kumimoji="0" lang="zh-TW" altLang="en-US" sz="2400" b="1" dirty="0">
                  <a:latin typeface="微軟正黑體" pitchFamily="34" charset="-120"/>
                  <a:ea typeface="微軟正黑體" pitchFamily="34" charset="-120"/>
                </a:rPr>
                <a:t>。</a:t>
              </a:r>
              <a:endParaRPr kumimoji="0" lang="en-US" altLang="zh-TW" sz="2400" b="1" dirty="0">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具技藝傾向、就業意願及想學一技之長</a:t>
              </a:r>
              <a:r>
                <a:rPr kumimoji="0" lang="zh-TW" altLang="en-US" sz="2400" b="1" dirty="0">
                  <a:solidFill>
                    <a:schemeClr val="tx1"/>
                  </a:solidFill>
                  <a:latin typeface="微軟正黑體" pitchFamily="34" charset="-120"/>
                  <a:ea typeface="微軟正黑體" pitchFamily="34" charset="-120"/>
                </a:rPr>
                <a:t>的學生。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lang="zh-TW" altLang="en-US" sz="2400" b="1" dirty="0">
                  <a:solidFill>
                    <a:schemeClr val="tx1"/>
                  </a:solidFill>
                  <a:latin typeface="微軟正黑體" pitchFamily="34" charset="-120"/>
                  <a:ea typeface="微軟正黑體" pitchFamily="34" charset="-120"/>
                </a:rPr>
                <a:t>非技藝班學生亦可報名</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需附生涯發展規劃書</a:t>
              </a:r>
              <a:r>
                <a:rPr lang="en-US" altLang="zh-TW" sz="2400" b="1" dirty="0">
                  <a:solidFill>
                    <a:schemeClr val="tx1"/>
                  </a:solidFill>
                  <a:latin typeface="微軟正黑體" pitchFamily="34" charset="-120"/>
                  <a:ea typeface="微軟正黑體" pitchFamily="34" charset="-120"/>
                </a:rPr>
                <a:t>)</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曾選習國中技藝教育學生優先於未曾選習學生分發。</a:t>
              </a:r>
            </a:p>
          </p:txBody>
        </p:sp>
      </p:grpSp>
      <p:graphicFrame>
        <p:nvGraphicFramePr>
          <p:cNvPr id="13" name="資料庫圖表 12"/>
          <p:cNvGraphicFramePr/>
          <p:nvPr>
            <p:extLst>
              <p:ext uri="{D42A27DB-BD31-4B8C-83A1-F6EECF244321}">
                <p14:modId xmlns:p14="http://schemas.microsoft.com/office/powerpoint/2010/main" val="3306963339"/>
              </p:ext>
            </p:extLst>
          </p:nvPr>
        </p:nvGraphicFramePr>
        <p:xfrm>
          <a:off x="179512" y="3933056"/>
          <a:ext cx="3960440"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資料庫圖表 13"/>
          <p:cNvGraphicFramePr/>
          <p:nvPr>
            <p:extLst>
              <p:ext uri="{D42A27DB-BD31-4B8C-83A1-F6EECF244321}">
                <p14:modId xmlns:p14="http://schemas.microsoft.com/office/powerpoint/2010/main" val="3536304326"/>
              </p:ext>
            </p:extLst>
          </p:nvPr>
        </p:nvGraphicFramePr>
        <p:xfrm>
          <a:off x="4319464" y="4005064"/>
          <a:ext cx="4824536" cy="23762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47</a:t>
            </a:fld>
            <a:endParaRPr lang="zh-TW" altLang="en-US">
              <a:solidFill>
                <a:prstClr val="black">
                  <a:tint val="75000"/>
                </a:prstClr>
              </a:solidFill>
            </a:endParaRPr>
          </a:p>
        </p:txBody>
      </p:sp>
    </p:spTree>
    <p:extLst>
      <p:ext uri="{BB962C8B-B14F-4D97-AF65-F5344CB8AC3E}">
        <p14:creationId xmlns:p14="http://schemas.microsoft.com/office/powerpoint/2010/main" val="386282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096" y="0"/>
            <a:ext cx="9145096" cy="980728"/>
          </a:xfrm>
          <a:prstGeom prst="rect">
            <a:avLst/>
          </a:prstGeom>
          <a:solidFill>
            <a:schemeClr val="accent6">
              <a:lumMod val="50000"/>
            </a:schemeClr>
          </a:solidFill>
          <a:ln>
            <a:noFill/>
          </a:ln>
          <a:extLst/>
        </p:spPr>
        <p:txBody>
          <a:bodyPr vert="horz" wrap="square" lIns="91440" tIns="45720" rIns="91440" bIns="45720" numCol="1" anchor="ctr" anchorCtr="0" compatLnSpc="1">
            <a:prstTxWarp prst="textNoShape">
              <a:avLst/>
            </a:prstTxWarp>
            <a:normAutofit fontScale="925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年彰化區實用技能學程招生科別</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graphicFrame>
        <p:nvGraphicFramePr>
          <p:cNvPr id="4" name="表格 3">
            <a:extLst>
              <a:ext uri="{FF2B5EF4-FFF2-40B4-BE49-F238E27FC236}">
                <a16:creationId xmlns:a16="http://schemas.microsoft.com/office/drawing/2014/main" id="{E759F1CB-DD4B-4A1D-BEFE-2ADC25D1EAFB}"/>
              </a:ext>
            </a:extLst>
          </p:cNvPr>
          <p:cNvGraphicFramePr>
            <a:graphicFrameLocks noGrp="1"/>
          </p:cNvGraphicFramePr>
          <p:nvPr>
            <p:extLst>
              <p:ext uri="{D42A27DB-BD31-4B8C-83A1-F6EECF244321}">
                <p14:modId xmlns:p14="http://schemas.microsoft.com/office/powerpoint/2010/main" val="1376965665"/>
              </p:ext>
            </p:extLst>
          </p:nvPr>
        </p:nvGraphicFramePr>
        <p:xfrm>
          <a:off x="179512" y="1124744"/>
          <a:ext cx="8856984" cy="5596730"/>
        </p:xfrm>
        <a:graphic>
          <a:graphicData uri="http://schemas.openxmlformats.org/drawingml/2006/table">
            <a:tbl>
              <a:tblPr firstRow="1" bandRow="1"/>
              <a:tblGrid>
                <a:gridCol w="1583005">
                  <a:extLst>
                    <a:ext uri="{9D8B030D-6E8A-4147-A177-3AD203B41FA5}">
                      <a16:colId xmlns:a16="http://schemas.microsoft.com/office/drawing/2014/main" val="613883639"/>
                    </a:ext>
                  </a:extLst>
                </a:gridCol>
                <a:gridCol w="7273979">
                  <a:extLst>
                    <a:ext uri="{9D8B030D-6E8A-4147-A177-3AD203B41FA5}">
                      <a16:colId xmlns:a16="http://schemas.microsoft.com/office/drawing/2014/main" val="1653626948"/>
                    </a:ext>
                  </a:extLst>
                </a:gridCol>
              </a:tblGrid>
              <a:tr h="451882">
                <a:tc>
                  <a:txBody>
                    <a:bodyPr/>
                    <a:lstStyle/>
                    <a:p>
                      <a:pPr algn="ctr">
                        <a:spcAft>
                          <a:spcPts val="0"/>
                        </a:spcAft>
                      </a:pPr>
                      <a:r>
                        <a:rPr lang="zh-TW" sz="2300" b="1" kern="120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tc>
                  <a:txBody>
                    <a:bodyPr/>
                    <a:lstStyle/>
                    <a:p>
                      <a:pPr algn="ctr">
                        <a:spcAft>
                          <a:spcPts val="0"/>
                        </a:spcAft>
                      </a:pPr>
                      <a:r>
                        <a:rPr lang="zh-TW" sz="2300" b="1" kern="12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實用技能學程科別</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79646"/>
                    </a:solidFill>
                  </a:tcPr>
                </a:tc>
                <a:extLst>
                  <a:ext uri="{0D108BD9-81ED-4DB2-BD59-A6C34878D82A}">
                    <a16:rowId xmlns:a16="http://schemas.microsoft.com/office/drawing/2014/main" val="1509249565"/>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大慶商工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汽車修護科、餐飲技術科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451967269"/>
                  </a:ext>
                </a:extLst>
              </a:tr>
              <a:tr h="855408">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達德商工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機械加工科、汽車修護科、美髮技術科、餐飲技術科、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水電技術科、烘焙食品科、多媒體技術科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456253525"/>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二林工商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裝潢技術科、機械加工科、電機修護科</a:t>
                      </a:r>
                      <a:r>
                        <a:rPr lang="en-US"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469349247"/>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北斗家商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廣告技術科、美髮技術科、美顏技術科、餐飲技術科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3613065227"/>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永靖高工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電腦繪圖科</a:t>
                      </a:r>
                      <a:endParaRPr lang="zh-TW" sz="14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866149266"/>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秀水高工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電機修護科、機械加工科、營造技術科</a:t>
                      </a:r>
                      <a:endParaRPr lang="zh-TW" sz="1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141948629"/>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員林家商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美顏技術科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日夜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、美髮技術科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DDCF"/>
                    </a:solidFill>
                  </a:tcPr>
                </a:tc>
                <a:extLst>
                  <a:ext uri="{0D108BD9-81ED-4DB2-BD59-A6C34878D82A}">
                    <a16:rowId xmlns:a16="http://schemas.microsoft.com/office/drawing/2014/main" val="178160689"/>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員林農工</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休閒農業科、烘焙食品科</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2470291989"/>
                  </a:ext>
                </a:extLst>
              </a:tr>
              <a:tr h="536180">
                <a:tc>
                  <a:txBody>
                    <a:bodyPr/>
                    <a:lstStyle/>
                    <a:p>
                      <a:pPr algn="ctr">
                        <a:spcAft>
                          <a:spcPts val="0"/>
                        </a:spcAft>
                      </a:pPr>
                      <a:r>
                        <a:rPr lang="zh-TW" sz="2400" b="1" kern="12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鹿港高中</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D9F1"/>
                    </a:solidFill>
                  </a:tcPr>
                </a:tc>
                <a:tc>
                  <a:txBody>
                    <a:bodyPr/>
                    <a:lstStyle/>
                    <a:p>
                      <a:pPr>
                        <a:spcAft>
                          <a:spcPts val="0"/>
                        </a:spcAft>
                      </a:pPr>
                      <a:r>
                        <a:rPr lang="zh-TW"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商用資訊科</a:t>
                      </a:r>
                      <a:r>
                        <a:rPr lang="en-US"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夜</a:t>
                      </a:r>
                      <a:r>
                        <a:rPr lang="en-US" sz="2400" u="sng" kern="12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4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7523" marR="87523" marT="43762" marB="43762">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FE9"/>
                    </a:solidFill>
                  </a:tcPr>
                </a:tc>
                <a:extLst>
                  <a:ext uri="{0D108BD9-81ED-4DB2-BD59-A6C34878D82A}">
                    <a16:rowId xmlns:a16="http://schemas.microsoft.com/office/drawing/2014/main" val="2183038899"/>
                  </a:ext>
                </a:extLst>
              </a:tr>
            </a:tbl>
          </a:graphicData>
        </a:graphic>
      </p:graphicFrame>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48</a:t>
            </a:fld>
            <a:endParaRPr lang="zh-TW" altLang="en-US">
              <a:solidFill>
                <a:prstClr val="black">
                  <a:tint val="75000"/>
                </a:prstClr>
              </a:solidFill>
            </a:endParaRPr>
          </a:p>
        </p:txBody>
      </p:sp>
    </p:spTree>
    <p:extLst>
      <p:ext uri="{BB962C8B-B14F-4D97-AF65-F5344CB8AC3E}">
        <p14:creationId xmlns:p14="http://schemas.microsoft.com/office/powerpoint/2010/main" val="4257447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15"/>
          <p:cNvGrpSpPr/>
          <p:nvPr/>
        </p:nvGrpSpPr>
        <p:grpSpPr>
          <a:xfrm>
            <a:off x="323527" y="1417638"/>
            <a:ext cx="1258530" cy="1528763"/>
            <a:chOff x="4142809" y="35347"/>
            <a:chExt cx="3634016" cy="691200"/>
          </a:xfrm>
          <a:scene3d>
            <a:camera prst="orthographicFront"/>
            <a:lightRig rig="threePt" dir="t">
              <a:rot lat="0" lon="0" rev="7500000"/>
            </a:lightRig>
          </a:scene3d>
        </p:grpSpPr>
        <p:sp>
          <p:nvSpPr>
            <p:cNvPr id="6" name="矩形 5"/>
            <p:cNvSpPr/>
            <p:nvPr/>
          </p:nvSpPr>
          <p:spPr>
            <a:xfrm>
              <a:off x="4142812" y="353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7" name="矩形 6"/>
            <p:cNvSpPr/>
            <p:nvPr/>
          </p:nvSpPr>
          <p:spPr>
            <a:xfrm>
              <a:off x="4142809" y="35347"/>
              <a:ext cx="3634013"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特色</a:t>
              </a:r>
            </a:p>
          </p:txBody>
        </p:sp>
      </p:grpSp>
      <p:grpSp>
        <p:nvGrpSpPr>
          <p:cNvPr id="8" name="群組 18"/>
          <p:cNvGrpSpPr/>
          <p:nvPr/>
        </p:nvGrpSpPr>
        <p:grpSpPr>
          <a:xfrm>
            <a:off x="1582057" y="1417639"/>
            <a:ext cx="7238415" cy="1528762"/>
            <a:chOff x="3625586" y="726547"/>
            <a:chExt cx="9602258" cy="933989"/>
          </a:xfrm>
          <a:scene3d>
            <a:camera prst="orthographicFront"/>
            <a:lightRig rig="threePt" dir="t">
              <a:rot lat="0" lon="0" rev="7500000"/>
            </a:lightRig>
          </a:scene3d>
        </p:grpSpPr>
        <p:sp>
          <p:nvSpPr>
            <p:cNvPr id="9" name="矩形 8"/>
            <p:cNvSpPr/>
            <p:nvPr/>
          </p:nvSpPr>
          <p:spPr>
            <a:xfrm>
              <a:off x="3625586" y="726547"/>
              <a:ext cx="9602258" cy="933989"/>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0" name="矩形 9"/>
            <p:cNvSpPr/>
            <p:nvPr/>
          </p:nvSpPr>
          <p:spPr>
            <a:xfrm>
              <a:off x="3625586" y="726547"/>
              <a:ext cx="9602258" cy="72011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algn="ctr" defTabSz="1066800" fontAlgn="auto">
                <a:spcAft>
                  <a:spcPct val="15000"/>
                </a:spcAft>
                <a:buFontTx/>
                <a:buChar char="••"/>
                <a:defRPr/>
              </a:pPr>
              <a:endParaRPr kumimoji="0" lang="en-US" altLang="zh-TW" sz="2400" b="1" dirty="0">
                <a:solidFill>
                  <a:srgbClr val="FF0000"/>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透過</a:t>
              </a:r>
              <a:r>
                <a:rPr kumimoji="0" lang="zh-TW" altLang="en-US" sz="2400" b="1" dirty="0">
                  <a:solidFill>
                    <a:srgbClr val="FF0000"/>
                  </a:solidFill>
                  <a:latin typeface="微軟正黑體" pitchFamily="34" charset="-120"/>
                  <a:ea typeface="微軟正黑體" pitchFamily="34" charset="-120"/>
                </a:rPr>
                <a:t>現場實作演練</a:t>
              </a:r>
              <a:r>
                <a:rPr kumimoji="0" lang="zh-TW" altLang="en-US" sz="2400" b="1" dirty="0">
                  <a:solidFill>
                    <a:schemeClr val="tx1"/>
                  </a:solidFill>
                  <a:latin typeface="微軟正黑體" pitchFamily="34" charset="-120"/>
                  <a:ea typeface="微軟正黑體" pitchFamily="34" charset="-120"/>
                </a:rPr>
                <a:t>，將實務與理論結合。</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學生可藉此</a:t>
              </a:r>
              <a:r>
                <a:rPr kumimoji="0" lang="zh-TW" altLang="en-US" sz="2400" b="1" dirty="0">
                  <a:solidFill>
                    <a:srgbClr val="FF0000"/>
                  </a:solidFill>
                  <a:latin typeface="微軟正黑體" pitchFamily="34" charset="-120"/>
                  <a:ea typeface="微軟正黑體" pitchFamily="34" charset="-120"/>
                </a:rPr>
                <a:t>獲得專業實用技術，</a:t>
              </a:r>
              <a:r>
                <a:rPr kumimoji="0" lang="zh-TW" altLang="en-US" sz="2400" b="1" dirty="0">
                  <a:solidFill>
                    <a:schemeClr val="tx1"/>
                  </a:solidFill>
                  <a:latin typeface="微軟正黑體" pitchFamily="34" charset="-120"/>
                  <a:ea typeface="微軟正黑體" pitchFamily="34" charset="-120"/>
                </a:rPr>
                <a:t>適合</a:t>
              </a:r>
              <a:r>
                <a:rPr kumimoji="0" lang="zh-TW" altLang="en-US" sz="2400" b="1" dirty="0">
                  <a:solidFill>
                    <a:srgbClr val="FF0000"/>
                  </a:solidFill>
                  <a:latin typeface="微軟正黑體" pitchFamily="34" charset="-120"/>
                  <a:ea typeface="微軟正黑體" pitchFamily="34" charset="-120"/>
                </a:rPr>
                <a:t>操作型</a:t>
              </a:r>
              <a:r>
                <a:rPr kumimoji="0" lang="zh-TW" altLang="en-US" sz="2400" b="1" dirty="0">
                  <a:solidFill>
                    <a:schemeClr val="tx1"/>
                  </a:solidFill>
                  <a:latin typeface="微軟正黑體" pitchFamily="34" charset="-120"/>
                  <a:ea typeface="微軟正黑體" pitchFamily="34" charset="-120"/>
                </a:rPr>
                <a:t>學生。</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訓練期間所得</a:t>
              </a:r>
              <a:r>
                <a:rPr kumimoji="0" lang="zh-TW" altLang="en-US" sz="2400" b="1" dirty="0">
                  <a:solidFill>
                    <a:srgbClr val="FF0000"/>
                  </a:solidFill>
                  <a:latin typeface="微軟正黑體" pitchFamily="34" charset="-120"/>
                  <a:ea typeface="微軟正黑體" pitchFamily="34" charset="-120"/>
                </a:rPr>
                <a:t>生活津貼</a:t>
              </a:r>
              <a:r>
                <a:rPr kumimoji="0" lang="zh-TW" altLang="en-US" sz="2400" b="1" dirty="0">
                  <a:solidFill>
                    <a:schemeClr val="tx1"/>
                  </a:solidFill>
                  <a:latin typeface="微軟正黑體" pitchFamily="34" charset="-120"/>
                  <a:ea typeface="微軟正黑體" pitchFamily="34" charset="-120"/>
                </a:rPr>
                <a:t>可支付學費或生活費。</a:t>
              </a:r>
              <a:endParaRPr kumimoji="0" lang="zh-TW" altLang="en-US" sz="2800" b="1" dirty="0">
                <a:solidFill>
                  <a:srgbClr val="FF0000"/>
                </a:solidFill>
                <a:latin typeface="微軟正黑體" pitchFamily="34" charset="-120"/>
                <a:ea typeface="微軟正黑體" pitchFamily="34" charset="-120"/>
              </a:endParaRPr>
            </a:p>
          </p:txBody>
        </p:sp>
      </p:grpSp>
      <p:grpSp>
        <p:nvGrpSpPr>
          <p:cNvPr id="11" name="群組 15"/>
          <p:cNvGrpSpPr/>
          <p:nvPr/>
        </p:nvGrpSpPr>
        <p:grpSpPr>
          <a:xfrm>
            <a:off x="304491" y="3183068"/>
            <a:ext cx="1288813" cy="1819261"/>
            <a:chOff x="4142812" y="20874"/>
            <a:chExt cx="3634013" cy="682691"/>
          </a:xfrm>
          <a:scene3d>
            <a:camera prst="orthographicFront"/>
            <a:lightRig rig="threePt" dir="t">
              <a:rot lat="0" lon="0" rev="7500000"/>
            </a:lightRig>
          </a:scene3d>
        </p:grpSpPr>
        <p:sp>
          <p:nvSpPr>
            <p:cNvPr id="12" name="矩形 11"/>
            <p:cNvSpPr/>
            <p:nvPr/>
          </p:nvSpPr>
          <p:spPr>
            <a:xfrm>
              <a:off x="4142812" y="35347"/>
              <a:ext cx="3634013" cy="61842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3" name="矩形 12"/>
            <p:cNvSpPr/>
            <p:nvPr/>
          </p:nvSpPr>
          <p:spPr>
            <a:xfrm>
              <a:off x="4142812" y="20874"/>
              <a:ext cx="3602300" cy="682691"/>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模式</a:t>
              </a:r>
            </a:p>
          </p:txBody>
        </p:sp>
      </p:grpSp>
      <p:grpSp>
        <p:nvGrpSpPr>
          <p:cNvPr id="14" name="群組 18"/>
          <p:cNvGrpSpPr/>
          <p:nvPr/>
        </p:nvGrpSpPr>
        <p:grpSpPr>
          <a:xfrm>
            <a:off x="1582057" y="3140968"/>
            <a:ext cx="7238415" cy="1861362"/>
            <a:chOff x="4142812" y="362272"/>
            <a:chExt cx="9098873" cy="1283633"/>
          </a:xfrm>
          <a:scene3d>
            <a:camera prst="orthographicFront"/>
            <a:lightRig rig="threePt" dir="t">
              <a:rot lat="0" lon="0" rev="7500000"/>
            </a:lightRig>
          </a:scene3d>
        </p:grpSpPr>
        <p:sp>
          <p:nvSpPr>
            <p:cNvPr id="15" name="矩形 14"/>
            <p:cNvSpPr/>
            <p:nvPr/>
          </p:nvSpPr>
          <p:spPr>
            <a:xfrm>
              <a:off x="4156653" y="415172"/>
              <a:ext cx="9085032" cy="1138896"/>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6" name="矩形 15"/>
            <p:cNvSpPr/>
            <p:nvPr/>
          </p:nvSpPr>
          <p:spPr>
            <a:xfrm>
              <a:off x="4142812" y="362272"/>
              <a:ext cx="9085032" cy="128363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輪調式：</a:t>
              </a:r>
              <a:r>
                <a:rPr kumimoji="0" lang="zh-TW" altLang="en-US" sz="2400" b="1" dirty="0">
                  <a:solidFill>
                    <a:schemeClr val="tx1"/>
                  </a:solidFill>
                  <a:latin typeface="微軟正黑體" pitchFamily="34" charset="-120"/>
                  <a:ea typeface="微軟正黑體" pitchFamily="34" charset="-120"/>
                </a:rPr>
                <a:t> 學校與建教合作機構以兩班為單位實施</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kumimoji="0" lang="zh-TW" altLang="en-US" sz="2400" b="1" dirty="0">
                  <a:solidFill>
                    <a:schemeClr val="tx1"/>
                  </a:solidFill>
                  <a:latin typeface="微軟正黑體" pitchFamily="34" charset="-120"/>
                  <a:ea typeface="微軟正黑體" pitchFamily="34" charset="-120"/>
                </a:rPr>
                <a:t>　　　　　輪調，一班在校、一班到建教合作機構</a:t>
              </a:r>
              <a:endParaRPr kumimoji="0" lang="en-US" altLang="zh-TW" sz="2400" b="1" dirty="0">
                <a:solidFill>
                  <a:schemeClr val="tx1"/>
                </a:solidFill>
                <a:latin typeface="微軟正黑體" pitchFamily="34" charset="-120"/>
                <a:ea typeface="微軟正黑體" pitchFamily="34" charset="-120"/>
              </a:endParaRPr>
            </a:p>
            <a:p>
              <a:pPr marL="0" lvl="1" defTabSz="1066800" fontAlgn="auto">
                <a:spcAft>
                  <a:spcPct val="15000"/>
                </a:spcAft>
                <a:defRPr/>
              </a:pPr>
              <a:r>
                <a:rPr lang="zh-TW" altLang="en-US" sz="2400" b="1" dirty="0">
                  <a:solidFill>
                    <a:schemeClr val="tx1"/>
                  </a:solidFill>
                  <a:latin typeface="微軟正黑體" pitchFamily="34" charset="-120"/>
                  <a:ea typeface="微軟正黑體" pitchFamily="34" charset="-120"/>
                </a:rPr>
                <a:t>                    </a:t>
              </a:r>
              <a:r>
                <a:rPr kumimoji="0" lang="zh-TW" altLang="en-US" sz="2400" b="1" dirty="0">
                  <a:solidFill>
                    <a:schemeClr val="tx1"/>
                  </a:solidFill>
                  <a:latin typeface="微軟正黑體" pitchFamily="34" charset="-120"/>
                  <a:ea typeface="微軟正黑體" pitchFamily="34" charset="-120"/>
                </a:rPr>
                <a:t>接受職業技能訓練。</a:t>
              </a:r>
              <a:endParaRPr kumimoji="0" lang="en-US" altLang="zh-TW" sz="24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階梯式：</a:t>
              </a:r>
              <a:r>
                <a:rPr kumimoji="0" lang="zh-TW" altLang="en-US" sz="2400" b="1" dirty="0">
                  <a:solidFill>
                    <a:schemeClr val="tx1"/>
                  </a:solidFill>
                  <a:latin typeface="微軟正黑體" pitchFamily="34" charset="-120"/>
                  <a:ea typeface="微軟正黑體" pitchFamily="34" charset="-120"/>
                </a:rPr>
                <a:t> 一、二年級在校，三年級到機構。</a:t>
              </a:r>
            </a:p>
          </p:txBody>
        </p:sp>
      </p:grpSp>
      <p:grpSp>
        <p:nvGrpSpPr>
          <p:cNvPr id="17" name="群組 15"/>
          <p:cNvGrpSpPr/>
          <p:nvPr/>
        </p:nvGrpSpPr>
        <p:grpSpPr>
          <a:xfrm>
            <a:off x="304490" y="5019664"/>
            <a:ext cx="1307851" cy="1736675"/>
            <a:chOff x="3713093" y="726547"/>
            <a:chExt cx="3687694" cy="703172"/>
          </a:xfrm>
          <a:scene3d>
            <a:camera prst="orthographicFront"/>
            <a:lightRig rig="threePt" dir="t">
              <a:rot lat="0" lon="0" rev="7500000"/>
            </a:lightRig>
          </a:scene3d>
        </p:grpSpPr>
        <p:sp>
          <p:nvSpPr>
            <p:cNvPr id="18" name="矩形 17"/>
            <p:cNvSpPr/>
            <p:nvPr/>
          </p:nvSpPr>
          <p:spPr>
            <a:xfrm>
              <a:off x="3766774" y="726547"/>
              <a:ext cx="3634013" cy="691200"/>
            </a:xfrm>
            <a:prstGeom prst="rect">
              <a:avLst/>
            </a:prstGeom>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19" name="矩形 18"/>
            <p:cNvSpPr/>
            <p:nvPr/>
          </p:nvSpPr>
          <p:spPr>
            <a:xfrm>
              <a:off x="3713093" y="738519"/>
              <a:ext cx="3602300" cy="691200"/>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000" b="1" dirty="0">
                  <a:solidFill>
                    <a:schemeClr val="tx1"/>
                  </a:solidFill>
                  <a:latin typeface="微軟正黑體" pitchFamily="34" charset="-120"/>
                  <a:ea typeface="微軟正黑體" pitchFamily="34" charset="-120"/>
                </a:rPr>
                <a:t>錄取</a:t>
              </a:r>
            </a:p>
          </p:txBody>
        </p:sp>
      </p:grpSp>
      <p:grpSp>
        <p:nvGrpSpPr>
          <p:cNvPr id="20" name="群組 18"/>
          <p:cNvGrpSpPr/>
          <p:nvPr/>
        </p:nvGrpSpPr>
        <p:grpSpPr>
          <a:xfrm>
            <a:off x="1612342" y="5002330"/>
            <a:ext cx="7208130" cy="1724441"/>
            <a:chOff x="4221109" y="1455986"/>
            <a:chExt cx="9085033" cy="1064238"/>
          </a:xfrm>
          <a:scene3d>
            <a:camera prst="orthographicFront"/>
            <a:lightRig rig="threePt" dir="t">
              <a:rot lat="0" lon="0" rev="7500000"/>
            </a:lightRig>
          </a:scene3d>
        </p:grpSpPr>
        <p:sp>
          <p:nvSpPr>
            <p:cNvPr id="21" name="矩形 20"/>
            <p:cNvSpPr/>
            <p:nvPr/>
          </p:nvSpPr>
          <p:spPr>
            <a:xfrm>
              <a:off x="4221110" y="1466144"/>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2" name="矩形 21"/>
            <p:cNvSpPr/>
            <p:nvPr/>
          </p:nvSpPr>
          <p:spPr>
            <a:xfrm>
              <a:off x="4221109" y="1455986"/>
              <a:ext cx="8856981" cy="1055613"/>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400" b="1" dirty="0">
                  <a:solidFill>
                    <a:schemeClr val="tx1"/>
                  </a:solidFill>
                  <a:latin typeface="微軟正黑體" pitchFamily="34" charset="-120"/>
                  <a:ea typeface="微軟正黑體" pitchFamily="34" charset="-120"/>
                </a:rPr>
                <a:t>各校自行招生，</a:t>
              </a:r>
              <a:r>
                <a:rPr kumimoji="0" lang="en-US" altLang="zh-TW" sz="2400" b="1" dirty="0">
                  <a:solidFill>
                    <a:schemeClr val="tx1"/>
                  </a:solidFill>
                  <a:latin typeface="微軟正黑體" pitchFamily="34" charset="-120"/>
                  <a:ea typeface="微軟正黑體" pitchFamily="34" charset="-120"/>
                </a:rPr>
                <a:t>4</a:t>
              </a:r>
              <a:r>
                <a:rPr kumimoji="0" lang="zh-TW" altLang="en-US" sz="2400" b="1" dirty="0">
                  <a:solidFill>
                    <a:schemeClr val="tx1"/>
                  </a:solidFill>
                  <a:latin typeface="微軟正黑體" pitchFamily="34" charset="-120"/>
                  <a:ea typeface="微軟正黑體" pitchFamily="34" charset="-120"/>
                </a:rPr>
                <a:t>月中招生，</a:t>
              </a:r>
              <a:r>
                <a:rPr kumimoji="0" lang="en-US" altLang="zh-TW" sz="2400" b="1" dirty="0">
                  <a:solidFill>
                    <a:schemeClr val="tx1"/>
                  </a:solidFill>
                  <a:latin typeface="微軟正黑體" pitchFamily="34" charset="-120"/>
                  <a:ea typeface="微軟正黑體" pitchFamily="34" charset="-120"/>
                </a:rPr>
                <a:t>6</a:t>
              </a:r>
              <a:r>
                <a:rPr kumimoji="0" lang="zh-TW" altLang="en-US" sz="2400" b="1" dirty="0">
                  <a:solidFill>
                    <a:schemeClr val="tx1"/>
                  </a:solidFill>
                  <a:latin typeface="微軟正黑體" pitchFamily="34" charset="-120"/>
                  <a:ea typeface="微軟正黑體" pitchFamily="34" charset="-120"/>
                </a:rPr>
                <a:t>月底放榜。</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不採計國中在校成績。採面談、口試、實作等方式辦理評選。</a:t>
              </a:r>
            </a:p>
            <a:p>
              <a:pPr marL="228600" lvl="1" indent="-228600" defTabSz="1066800" fontAlgn="auto">
                <a:spcAft>
                  <a:spcPct val="15000"/>
                </a:spcAft>
                <a:buFontTx/>
                <a:buChar char="••"/>
                <a:defRPr/>
              </a:pPr>
              <a:r>
                <a:rPr kumimoji="0" lang="zh-TW" altLang="en-US" sz="2400" b="1" dirty="0">
                  <a:solidFill>
                    <a:srgbClr val="FF0000"/>
                  </a:solidFill>
                  <a:latin typeface="微軟正黑體" pitchFamily="34" charset="-120"/>
                  <a:ea typeface="微軟正黑體" pitchFamily="34" charset="-120"/>
                </a:rPr>
                <a:t>評選成績相同時，以經濟弱勢者優先錄取</a:t>
              </a:r>
              <a:endParaRPr kumimoji="0" lang="zh-TW" altLang="en-US" sz="2400" b="1" dirty="0">
                <a:solidFill>
                  <a:schemeClr val="tx1"/>
                </a:solidFill>
                <a:latin typeface="微軟正黑體" pitchFamily="34" charset="-120"/>
                <a:ea typeface="微軟正黑體" pitchFamily="34" charset="-120"/>
              </a:endParaRPr>
            </a:p>
          </p:txBody>
        </p:sp>
      </p:grpSp>
      <p:sp>
        <p:nvSpPr>
          <p:cNvPr id="24" name="標題 1"/>
          <p:cNvSpPr txBox="1">
            <a:spLocks/>
          </p:cNvSpPr>
          <p:nvPr/>
        </p:nvSpPr>
        <p:spPr bwMode="auto">
          <a:xfrm>
            <a:off x="0" y="10200"/>
            <a:ext cx="9144000" cy="1057359"/>
          </a:xfrm>
          <a:prstGeom prst="rect">
            <a:avLst/>
          </a:prstGeom>
          <a:solidFill>
            <a:schemeClr val="tx1">
              <a:lumMod val="95000"/>
              <a:lumOff val="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sz="4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年建教合作班</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49</a:t>
            </a:fld>
            <a:endParaRPr lang="zh-TW" altLang="en-US">
              <a:solidFill>
                <a:prstClr val="black">
                  <a:tint val="75000"/>
                </a:prstClr>
              </a:solidFill>
            </a:endParaRPr>
          </a:p>
        </p:txBody>
      </p:sp>
      <p:pic>
        <p:nvPicPr>
          <p:cNvPr id="23" name="圖片 2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2538" y="6237312"/>
            <a:ext cx="361950" cy="438150"/>
          </a:xfrm>
          <a:prstGeom prst="rect">
            <a:avLst/>
          </a:prstGeom>
        </p:spPr>
      </p:pic>
    </p:spTree>
    <p:extLst>
      <p:ext uri="{BB962C8B-B14F-4D97-AF65-F5344CB8AC3E}">
        <p14:creationId xmlns:p14="http://schemas.microsoft.com/office/powerpoint/2010/main" val="31735953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1440225-D6DA-4B83-BB7B-BB8BDAE421FD}" type="slidenum">
              <a:rPr lang="zh-TW" altLang="en-US">
                <a:solidFill>
                  <a:prstClr val="black">
                    <a:tint val="75000"/>
                  </a:prstClr>
                </a:solidFill>
              </a:rPr>
              <a:pPr>
                <a:defRPr/>
              </a:pPr>
              <a:t>5</a:t>
            </a:fld>
            <a:endParaRPr lang="zh-TW" altLang="en-US">
              <a:solidFill>
                <a:prstClr val="black">
                  <a:tint val="75000"/>
                </a:prstClr>
              </a:solidFill>
            </a:endParaRPr>
          </a:p>
        </p:txBody>
      </p:sp>
      <p:sp>
        <p:nvSpPr>
          <p:cNvPr id="7" name="矩形 6"/>
          <p:cNvSpPr/>
          <p:nvPr/>
        </p:nvSpPr>
        <p:spPr>
          <a:xfrm>
            <a:off x="1226895" y="2996952"/>
            <a:ext cx="6408712" cy="1015663"/>
          </a:xfrm>
          <a:prstGeom prst="rect">
            <a:avLst/>
          </a:prstGeom>
          <a:noFill/>
        </p:spPr>
        <p:txBody>
          <a:bodyPr wrap="square">
            <a:spAutoFit/>
          </a:bodyPr>
          <a:lstStyle/>
          <a:p>
            <a:pPr algn="ctr" fontAlgn="auto">
              <a:spcBef>
                <a:spcPts val="0"/>
              </a:spcBef>
              <a:spcAft>
                <a:spcPts val="0"/>
              </a:spcAft>
              <a:defRPr/>
            </a:pPr>
            <a:r>
              <a:rPr lang="zh-TW" altLang="en-US" sz="6000" b="1" dirty="0">
                <a:ln w="10541" cmpd="sng">
                  <a:noFill/>
                  <a:prstDash val="solid"/>
                </a:ln>
                <a:solidFill>
                  <a:srgbClr val="C00000"/>
                </a:solidFill>
                <a:effectLst>
                  <a:outerShdw blurRad="50800" dist="38100" dir="16200000" rotWithShape="0">
                    <a:prstClr val="black">
                      <a:alpha val="40000"/>
                    </a:prstClr>
                  </a:outerShdw>
                </a:effectLst>
                <a:latin typeface="微軟正黑體" pitchFamily="34" charset="-120"/>
                <a:ea typeface="微軟正黑體" pitchFamily="34" charset="-120"/>
              </a:rPr>
              <a:t>教育會考說明</a:t>
            </a:r>
          </a:p>
        </p:txBody>
      </p:sp>
    </p:spTree>
    <p:extLst>
      <p:ext uri="{BB962C8B-B14F-4D97-AF65-F5344CB8AC3E}">
        <p14:creationId xmlns:p14="http://schemas.microsoft.com/office/powerpoint/2010/main" val="1947734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5170" y="0"/>
            <a:ext cx="9138830" cy="908720"/>
          </a:xfrm>
          <a:prstGeom prst="rect">
            <a:avLst/>
          </a:prstGeom>
          <a:solidFill>
            <a:schemeClr val="accent3">
              <a:lumMod val="50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運動績優生獨招</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6" name="圓角矩形 5"/>
          <p:cNvSpPr/>
          <p:nvPr/>
        </p:nvSpPr>
        <p:spPr>
          <a:xfrm>
            <a:off x="323528" y="1332000"/>
            <a:ext cx="8568952" cy="511256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Blip>
                <a:blip r:embed="rId3"/>
              </a:buBlip>
              <a:defRPr/>
            </a:pPr>
            <a:r>
              <a:rPr lang="zh-TW" altLang="en-US" sz="2800" dirty="0">
                <a:solidFill>
                  <a:schemeClr val="bg1"/>
                </a:solidFill>
                <a:latin typeface="微軟正黑體" pitchFamily="34" charset="-120"/>
                <a:ea typeface="微軟正黑體" pitchFamily="34" charset="-120"/>
              </a:rPr>
              <a:t>分為</a:t>
            </a:r>
            <a:r>
              <a:rPr lang="zh-TW" altLang="zh-TW" sz="2800" dirty="0">
                <a:solidFill>
                  <a:schemeClr val="bg1"/>
                </a:solidFill>
                <a:latin typeface="微軟正黑體" pitchFamily="34" charset="-120"/>
                <a:ea typeface="微軟正黑體" pitchFamily="34" charset="-120"/>
              </a:rPr>
              <a:t>「甄審」、「甄試」及「單獨招生」</a:t>
            </a:r>
            <a:endParaRPr lang="en-US" altLang="zh-TW" sz="2800" dirty="0">
              <a:solidFill>
                <a:schemeClr val="bg1"/>
              </a:solidFill>
              <a:latin typeface="微軟正黑體" pitchFamily="34" charset="-120"/>
              <a:ea typeface="微軟正黑體" pitchFamily="34" charset="-120"/>
            </a:endParaRPr>
          </a:p>
          <a:p>
            <a:pPr lvl="1">
              <a:buBlip>
                <a:blip r:embed="rId4"/>
              </a:buBlip>
              <a:defRPr/>
            </a:pPr>
            <a:r>
              <a:rPr lang="zh-TW" altLang="zh-TW" sz="2000" b="1" dirty="0">
                <a:solidFill>
                  <a:srgbClr val="FFFF00"/>
                </a:solidFill>
                <a:latin typeface="微軟正黑體" pitchFamily="34" charset="-120"/>
                <a:ea typeface="微軟正黑體" pitchFamily="34" charset="-120"/>
              </a:rPr>
              <a:t>甄審</a:t>
            </a:r>
            <a:r>
              <a:rPr lang="zh-TW" altLang="zh-TW" sz="2000" dirty="0">
                <a:solidFill>
                  <a:schemeClr val="bg1"/>
                </a:solidFill>
                <a:latin typeface="微軟正黑體" pitchFamily="34" charset="-120"/>
                <a:ea typeface="微軟正黑體" pitchFamily="34" charset="-120"/>
              </a:rPr>
              <a:t>：以</a:t>
            </a:r>
            <a:r>
              <a:rPr lang="zh-TW" altLang="en-US" sz="2000" dirty="0">
                <a:solidFill>
                  <a:schemeClr val="bg1"/>
                </a:solidFill>
                <a:latin typeface="微軟正黑體" pitchFamily="34" charset="-120"/>
                <a:ea typeface="微軟正黑體" pitchFamily="34" charset="-120"/>
              </a:rPr>
              <a:t>國際</a:t>
            </a:r>
            <a:r>
              <a:rPr lang="zh-TW" altLang="zh-TW" sz="2000" dirty="0">
                <a:solidFill>
                  <a:schemeClr val="bg1"/>
                </a:solidFill>
                <a:latin typeface="微軟正黑體" pitchFamily="34" charset="-120"/>
                <a:ea typeface="微軟正黑體" pitchFamily="34" charset="-120"/>
              </a:rPr>
              <a:t>運動競賽成就為報名門檻，作為分發之標準，為外</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加招生名額。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甄試</a:t>
            </a:r>
            <a:r>
              <a:rPr lang="zh-TW" altLang="zh-TW" sz="2000" dirty="0">
                <a:solidFill>
                  <a:schemeClr val="bg1"/>
                </a:solidFill>
                <a:latin typeface="微軟正黑體" pitchFamily="34" charset="-120"/>
                <a:ea typeface="微軟正黑體" pitchFamily="34" charset="-120"/>
              </a:rPr>
              <a:t>：甄試係以運動競賽成就為報名門檻，並加考學科及部分專</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長須參加術科檢定，為內含之招生名額。</a:t>
            </a:r>
          </a:p>
          <a:p>
            <a:pPr lvl="1">
              <a:buBlip>
                <a:blip r:embed="rId4"/>
              </a:buBlip>
              <a:defRPr/>
            </a:pPr>
            <a:r>
              <a:rPr lang="zh-TW" altLang="zh-TW" sz="2000" b="1" dirty="0">
                <a:solidFill>
                  <a:srgbClr val="FFFF00"/>
                </a:solidFill>
                <a:latin typeface="微軟正黑體" pitchFamily="34" charset="-120"/>
                <a:ea typeface="微軟正黑體" pitchFamily="34" charset="-120"/>
              </a:rPr>
              <a:t>獨招</a:t>
            </a:r>
            <a:r>
              <a:rPr lang="zh-TW" altLang="zh-TW" sz="2000" dirty="0">
                <a:solidFill>
                  <a:schemeClr val="bg1"/>
                </a:solidFill>
                <a:latin typeface="微軟正黑體" pitchFamily="34" charset="-120"/>
                <a:ea typeface="微軟正黑體" pitchFamily="34" charset="-120"/>
              </a:rPr>
              <a:t>：其招生規定由各校擬訂，報主管機關核定；除依規定</a:t>
            </a:r>
            <a:r>
              <a:rPr lang="zh-TW" altLang="en-US" sz="2000" dirty="0">
                <a:solidFill>
                  <a:schemeClr val="bg1"/>
                </a:solidFill>
                <a:latin typeface="微軟正黑體" pitchFamily="34" charset="-120"/>
                <a:ea typeface="微軟正黑體" pitchFamily="34" charset="-120"/>
              </a:rPr>
              <a:t>報</a:t>
            </a:r>
            <a:r>
              <a:rPr lang="zh-TW" altLang="zh-TW" sz="2000" dirty="0">
                <a:solidFill>
                  <a:schemeClr val="bg1"/>
                </a:solidFill>
                <a:latin typeface="微軟正黑體" pitchFamily="34" charset="-120"/>
                <a:ea typeface="微軟正黑體" pitchFamily="34" charset="-120"/>
              </a:rPr>
              <a:t>准</a:t>
            </a:r>
            <a:endParaRPr lang="en-US" altLang="zh-TW" sz="2000" dirty="0">
              <a:solidFill>
                <a:schemeClr val="bg1"/>
              </a:solidFill>
              <a:latin typeface="微軟正黑體" pitchFamily="34" charset="-120"/>
              <a:ea typeface="微軟正黑體" pitchFamily="34" charset="-120"/>
            </a:endParaRPr>
          </a:p>
          <a:p>
            <a:pPr lvl="1">
              <a:defRPr/>
            </a:pPr>
            <a:r>
              <a:rPr lang="zh-TW" altLang="en-US" sz="2000" dirty="0">
                <a:solidFill>
                  <a:schemeClr val="bg1"/>
                </a:solidFill>
                <a:latin typeface="微軟正黑體" pitchFamily="34" charset="-120"/>
                <a:ea typeface="微軟正黑體" pitchFamily="34" charset="-120"/>
              </a:rPr>
              <a:t>               </a:t>
            </a:r>
            <a:r>
              <a:rPr lang="zh-TW" altLang="zh-TW" sz="2000" dirty="0">
                <a:solidFill>
                  <a:schemeClr val="bg1"/>
                </a:solidFill>
                <a:latin typeface="微軟正黑體" pitchFamily="34" charset="-120"/>
                <a:ea typeface="微軟正黑體" pitchFamily="34" charset="-120"/>
              </a:rPr>
              <a:t>得採外加</a:t>
            </a:r>
            <a:r>
              <a:rPr lang="en-US" altLang="zh-TW" sz="2000" dirty="0">
                <a:solidFill>
                  <a:schemeClr val="bg1"/>
                </a:solidFill>
                <a:latin typeface="微軟正黑體" pitchFamily="34" charset="-120"/>
                <a:ea typeface="微軟正黑體" pitchFamily="34" charset="-120"/>
              </a:rPr>
              <a:t>3%</a:t>
            </a:r>
            <a:r>
              <a:rPr lang="zh-TW" altLang="zh-TW" sz="2000" dirty="0">
                <a:solidFill>
                  <a:schemeClr val="bg1"/>
                </a:solidFill>
                <a:latin typeface="微軟正黑體" pitchFamily="34" charset="-120"/>
                <a:ea typeface="微軟正黑體" pitchFamily="34" charset="-120"/>
              </a:rPr>
              <a:t>名額方式辦理外，其名額為內含之招生名額</a:t>
            </a:r>
            <a:r>
              <a:rPr lang="zh-TW" altLang="en-US" sz="2000" dirty="0">
                <a:solidFill>
                  <a:schemeClr val="bg1"/>
                </a:solidFill>
                <a:latin typeface="微軟正黑體" pitchFamily="34" charset="-120"/>
                <a:ea typeface="微軟正黑體" pitchFamily="34" charset="-120"/>
              </a:rPr>
              <a:t>。</a:t>
            </a:r>
            <a:endParaRPr lang="en-US" altLang="zh-TW" sz="2000" dirty="0">
              <a:solidFill>
                <a:schemeClr val="bg1"/>
              </a:solidFill>
              <a:latin typeface="微軟正黑體" pitchFamily="34" charset="-120"/>
              <a:ea typeface="微軟正黑體" pitchFamily="34" charset="-120"/>
            </a:endParaRPr>
          </a:p>
          <a:p>
            <a:pPr lvl="1">
              <a:defRPr/>
            </a:pPr>
            <a:endParaRPr lang="en-US" altLang="zh-TW" sz="2000" dirty="0">
              <a:solidFill>
                <a:schemeClr val="bg1"/>
              </a:solidFill>
              <a:latin typeface="微軟正黑體" pitchFamily="34" charset="-120"/>
              <a:ea typeface="微軟正黑體" pitchFamily="34" charset="-120"/>
            </a:endParaRPr>
          </a:p>
          <a:p>
            <a:pPr marL="457200" indent="-457200">
              <a:buBlip>
                <a:blip r:embed="rId3"/>
              </a:buBlip>
              <a:defRPr/>
            </a:pPr>
            <a:r>
              <a:rPr lang="zh-TW" altLang="zh-TW" sz="2600" b="1" dirty="0">
                <a:solidFill>
                  <a:srgbClr val="FFFF00"/>
                </a:solidFill>
                <a:latin typeface="微軟正黑體" pitchFamily="34" charset="-120"/>
                <a:ea typeface="微軟正黑體" pitchFamily="34" charset="-120"/>
              </a:rPr>
              <a:t>不受就學區限制，學生得跨區報考。</a:t>
            </a:r>
            <a:endParaRPr lang="en-US" altLang="zh-TW" sz="2600" b="1" dirty="0">
              <a:solidFill>
                <a:srgbClr val="FFFF00"/>
              </a:solidFill>
              <a:latin typeface="微軟正黑體" pitchFamily="34" charset="-120"/>
              <a:ea typeface="微軟正黑體"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3754853818"/>
              </p:ext>
            </p:extLst>
          </p:nvPr>
        </p:nvGraphicFramePr>
        <p:xfrm>
          <a:off x="988080" y="4828284"/>
          <a:ext cx="7167840" cy="893436"/>
        </p:xfrm>
        <a:graphic>
          <a:graphicData uri="http://schemas.openxmlformats.org/drawingml/2006/table">
            <a:tbl>
              <a:tblPr firstRow="1" bandRow="1">
                <a:tableStyleId>{1FECB4D8-DB02-4DC6-A0A2-4F2EBAE1DC90}</a:tableStyleId>
              </a:tblPr>
              <a:tblGrid>
                <a:gridCol w="1152820">
                  <a:extLst>
                    <a:ext uri="{9D8B030D-6E8A-4147-A177-3AD203B41FA5}">
                      <a16:colId xmlns:a16="http://schemas.microsoft.com/office/drawing/2014/main" val="20000"/>
                    </a:ext>
                  </a:extLst>
                </a:gridCol>
                <a:gridCol w="1229675">
                  <a:extLst>
                    <a:ext uri="{9D8B030D-6E8A-4147-A177-3AD203B41FA5}">
                      <a16:colId xmlns:a16="http://schemas.microsoft.com/office/drawing/2014/main" val="20001"/>
                    </a:ext>
                  </a:extLst>
                </a:gridCol>
                <a:gridCol w="922256">
                  <a:extLst>
                    <a:ext uri="{9D8B030D-6E8A-4147-A177-3AD203B41FA5}">
                      <a16:colId xmlns:a16="http://schemas.microsoft.com/office/drawing/2014/main" val="20002"/>
                    </a:ext>
                  </a:extLst>
                </a:gridCol>
                <a:gridCol w="3863089">
                  <a:extLst>
                    <a:ext uri="{9D8B030D-6E8A-4147-A177-3AD203B41FA5}">
                      <a16:colId xmlns:a16="http://schemas.microsoft.com/office/drawing/2014/main" val="20003"/>
                    </a:ext>
                  </a:extLst>
                </a:gridCol>
              </a:tblGrid>
              <a:tr h="4409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種類</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招生學校</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algn="ctr"/>
                      <a:r>
                        <a:rPr lang="zh-TW" altLang="en-US" sz="2400" dirty="0">
                          <a:solidFill>
                            <a:schemeClr val="tx1"/>
                          </a:solidFill>
                          <a:latin typeface="微軟正黑體" pitchFamily="34" charset="-120"/>
                          <a:ea typeface="微軟正黑體" pitchFamily="34" charset="-120"/>
                        </a:rPr>
                        <a:t>名額</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solidFill>
                            <a:schemeClr val="tx1"/>
                          </a:solidFill>
                          <a:latin typeface="微軟正黑體" pitchFamily="34" charset="-120"/>
                          <a:ea typeface="微軟正黑體" pitchFamily="34" charset="-120"/>
                        </a:rPr>
                        <a:t>運動類別</a:t>
                      </a:r>
                      <a:endParaRPr lang="zh-TW" altLang="en-US" sz="2400" b="1" dirty="0">
                        <a:solidFill>
                          <a:schemeClr val="tx1"/>
                        </a:solidFill>
                        <a:latin typeface="微軟正黑體" pitchFamily="34" charset="-120"/>
                        <a:ea typeface="微軟正黑體" pitchFamily="34" charset="-120"/>
                      </a:endParaRPr>
                    </a:p>
                  </a:txBody>
                  <a:tcPr marL="0" marR="0" marT="0" marB="0" anchor="ctr">
                    <a:solidFill>
                      <a:schemeClr val="accent3">
                        <a:lumMod val="40000"/>
                        <a:lumOff val="60000"/>
                      </a:schemeClr>
                    </a:solidFill>
                  </a:tcPr>
                </a:tc>
                <a:extLst>
                  <a:ext uri="{0D108BD9-81ED-4DB2-BD59-A6C34878D82A}">
                    <a16:rowId xmlns:a16="http://schemas.microsoft.com/office/drawing/2014/main" val="10000"/>
                  </a:ext>
                </a:extLst>
              </a:tr>
              <a:tr h="452438">
                <a:tc>
                  <a:txBody>
                    <a:bodyPr/>
                    <a:lstStyle/>
                    <a:p>
                      <a:pPr algn="ctr"/>
                      <a:r>
                        <a:rPr lang="zh-TW" altLang="en-US" sz="2400" dirty="0">
                          <a:solidFill>
                            <a:schemeClr val="tx1"/>
                          </a:solidFill>
                          <a:latin typeface="微軟正黑體" pitchFamily="34" charset="-120"/>
                          <a:ea typeface="微軟正黑體" pitchFamily="34" charset="-120"/>
                        </a:rPr>
                        <a:t>獨招</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zh-TW" altLang="en-US" sz="2400" dirty="0">
                          <a:solidFill>
                            <a:schemeClr val="tx1"/>
                          </a:solidFill>
                          <a:latin typeface="微軟正黑體" pitchFamily="34" charset="-120"/>
                          <a:ea typeface="微軟正黑體" pitchFamily="34" charset="-120"/>
                        </a:rPr>
                        <a:t>北斗家商</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ctr"/>
                      <a:r>
                        <a:rPr lang="en-US" altLang="zh-TW" sz="2400" b="1" dirty="0">
                          <a:solidFill>
                            <a:schemeClr val="tx1"/>
                          </a:solidFill>
                          <a:latin typeface="微軟正黑體" pitchFamily="34" charset="-120"/>
                          <a:ea typeface="微軟正黑體" pitchFamily="34" charset="-120"/>
                        </a:rPr>
                        <a:t>13</a:t>
                      </a:r>
                      <a:endParaRPr lang="zh-TW" altLang="en-US" sz="2400" b="1" dirty="0">
                        <a:solidFill>
                          <a:schemeClr val="tx1"/>
                        </a:solidFill>
                        <a:latin typeface="微軟正黑體" pitchFamily="34" charset="-120"/>
                        <a:ea typeface="微軟正黑體" pitchFamily="34" charset="-120"/>
                      </a:endParaRPr>
                    </a:p>
                  </a:txBody>
                  <a:tcPr marL="0" marR="0" marT="0" marB="0" anchor="ctr"/>
                </a:tc>
                <a:tc>
                  <a:txBody>
                    <a:bodyPr/>
                    <a:lstStyle/>
                    <a:p>
                      <a:pPr algn="l"/>
                      <a:r>
                        <a:rPr lang="zh-TW" altLang="en-US" sz="2400" dirty="0">
                          <a:solidFill>
                            <a:schemeClr val="tx1"/>
                          </a:solidFill>
                          <a:latin typeface="微軟正黑體" pitchFamily="34" charset="-120"/>
                          <a:ea typeface="微軟正黑體" pitchFamily="34" charset="-120"/>
                        </a:rPr>
                        <a:t>            空手道、木球、田徑</a:t>
                      </a:r>
                      <a:endParaRPr lang="zh-TW" altLang="en-US" sz="2400" b="1" dirty="0">
                        <a:solidFill>
                          <a:schemeClr val="tx1"/>
                        </a:solidFill>
                        <a:latin typeface="微軟正黑體" pitchFamily="34" charset="-120"/>
                        <a:ea typeface="微軟正黑體" pitchFamily="34" charset="-120"/>
                      </a:endParaRPr>
                    </a:p>
                  </a:txBody>
                  <a:tcPr marL="0" marR="0" marT="0" marB="0" anchor="ctr"/>
                </a:tc>
                <a:extLst>
                  <a:ext uri="{0D108BD9-81ED-4DB2-BD59-A6C34878D82A}">
                    <a16:rowId xmlns:a16="http://schemas.microsoft.com/office/drawing/2014/main" val="10001"/>
                  </a:ext>
                </a:extLst>
              </a:tr>
            </a:tbl>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50</a:t>
            </a:fld>
            <a:endParaRPr lang="zh-TW" altLang="en-US">
              <a:solidFill>
                <a:prstClr val="black">
                  <a:tint val="75000"/>
                </a:prstClr>
              </a:solidFill>
            </a:endParaRPr>
          </a:p>
        </p:txBody>
      </p:sp>
    </p:spTree>
    <p:extLst>
      <p:ext uri="{BB962C8B-B14F-4D97-AF65-F5344CB8AC3E}">
        <p14:creationId xmlns:p14="http://schemas.microsoft.com/office/powerpoint/2010/main" val="30274334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4754"/>
            <a:ext cx="9144000" cy="893966"/>
          </a:xfrm>
          <a:prstGeom prst="rect">
            <a:avLst/>
          </a:prstGeom>
          <a:solidFill>
            <a:schemeClr val="accent2"/>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buFont typeface="Arial" charset="0"/>
              <a:buNone/>
              <a:defRPr/>
            </a:pPr>
            <a:r>
              <a:rPr lang="en-US" altLang="zh-TW" b="1" dirty="0">
                <a:solidFill>
                  <a:schemeClr val="bg1"/>
                </a:solidFill>
                <a:latin typeface="微軟正黑體" pitchFamily="34" charset="-120"/>
                <a:ea typeface="微軟正黑體" pitchFamily="34" charset="-120"/>
              </a:rPr>
              <a:t>110</a:t>
            </a:r>
            <a:r>
              <a:rPr lang="zh-TW" altLang="en-US" b="1" dirty="0">
                <a:solidFill>
                  <a:schemeClr val="bg1"/>
                </a:solidFill>
                <a:latin typeface="微軟正黑體" pitchFamily="34" charset="-120"/>
                <a:ea typeface="微軟正黑體" pitchFamily="34" charset="-120"/>
              </a:rPr>
              <a:t>年身心障礙適性輔導安置</a:t>
            </a:r>
            <a:endParaRPr lang="zh-TW" altLang="en-US" sz="2800" dirty="0">
              <a:solidFill>
                <a:schemeClr val="bg1"/>
              </a:solidFill>
              <a:latin typeface="微軟正黑體" pitchFamily="34" charset="-120"/>
              <a:ea typeface="微軟正黑體" pitchFamily="34" charset="-120"/>
            </a:endParaRPr>
          </a:p>
        </p:txBody>
      </p:sp>
      <p:grpSp>
        <p:nvGrpSpPr>
          <p:cNvPr id="6" name="群組 15"/>
          <p:cNvGrpSpPr/>
          <p:nvPr/>
        </p:nvGrpSpPr>
        <p:grpSpPr>
          <a:xfrm>
            <a:off x="254832" y="1628800"/>
            <a:ext cx="1762324" cy="2038662"/>
            <a:chOff x="4142812" y="35347"/>
            <a:chExt cx="3052571" cy="1217145"/>
          </a:xfrm>
          <a:scene3d>
            <a:camera prst="orthographicFront"/>
            <a:lightRig rig="threePt" dir="t">
              <a:rot lat="0" lon="0" rev="7500000"/>
            </a:lightRig>
          </a:scene3d>
        </p:grpSpPr>
        <p:sp>
          <p:nvSpPr>
            <p:cNvPr id="7" name="矩形 6"/>
            <p:cNvSpPr/>
            <p:nvPr/>
          </p:nvSpPr>
          <p:spPr>
            <a:xfrm>
              <a:off x="4142812" y="35347"/>
              <a:ext cx="3052571" cy="1217145"/>
            </a:xfrm>
            <a:prstGeom prst="rect">
              <a:avLst/>
            </a:prstGeom>
            <a:solidFill>
              <a:schemeClr val="accent2">
                <a:lumMod val="60000"/>
                <a:lumOff val="40000"/>
              </a:schemeClr>
            </a:solidFill>
            <a:sp3d prstMaterial="plastic">
              <a:bevelT w="127000" h="25400" prst="relaxedInset"/>
            </a:sp3d>
          </p:spPr>
          <p:style>
            <a:lnRef idx="0">
              <a:schemeClr val="accent6">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8" name="矩形 7"/>
            <p:cNvSpPr/>
            <p:nvPr/>
          </p:nvSpPr>
          <p:spPr>
            <a:xfrm>
              <a:off x="4479287" y="35347"/>
              <a:ext cx="2716094" cy="1217145"/>
            </a:xfrm>
            <a:prstGeom prst="rect">
              <a:avLst/>
            </a:prstGeom>
            <a:sp3d/>
          </p:spPr>
          <p:style>
            <a:lnRef idx="0">
              <a:scrgbClr r="0" g="0" b="0"/>
            </a:lnRef>
            <a:fillRef idx="0">
              <a:scrgbClr r="0" g="0" b="0"/>
            </a:fillRef>
            <a:effectRef idx="0">
              <a:scrgbClr r="0" g="0" b="0"/>
            </a:effectRef>
            <a:fontRef idx="minor">
              <a:schemeClr val="lt1"/>
            </a:fontRef>
          </p:style>
          <p:txBody>
            <a:bodyPr lIns="170688" tIns="97536" rIns="170688" bIns="97536" spcCol="1270" anchor="ctr"/>
            <a:lstStyle/>
            <a:p>
              <a:pPr algn="ctr" fontAlgn="auto">
                <a:spcBef>
                  <a:spcPts val="0"/>
                </a:spcBef>
                <a:spcAft>
                  <a:spcPts val="0"/>
                </a:spcAft>
                <a:defRPr/>
              </a:pPr>
              <a:r>
                <a:rPr kumimoji="0" lang="zh-TW" altLang="en-US" sz="4400" b="1" dirty="0">
                  <a:solidFill>
                    <a:schemeClr val="tx1"/>
                  </a:solidFill>
                  <a:latin typeface="微軟正黑體" pitchFamily="34" charset="-120"/>
                  <a:ea typeface="微軟正黑體" pitchFamily="34" charset="-120"/>
                </a:rPr>
                <a:t>特色</a:t>
              </a:r>
            </a:p>
          </p:txBody>
        </p:sp>
      </p:grpSp>
      <p:grpSp>
        <p:nvGrpSpPr>
          <p:cNvPr id="9" name="群組 18"/>
          <p:cNvGrpSpPr/>
          <p:nvPr/>
        </p:nvGrpSpPr>
        <p:grpSpPr>
          <a:xfrm>
            <a:off x="1979712" y="1638662"/>
            <a:ext cx="7003498" cy="2028800"/>
            <a:chOff x="4142812" y="726547"/>
            <a:chExt cx="9109384" cy="1054080"/>
          </a:xfrm>
          <a:scene3d>
            <a:camera prst="orthographicFront"/>
            <a:lightRig rig="threePt" dir="t">
              <a:rot lat="0" lon="0" rev="7500000"/>
            </a:lightRig>
          </a:scene3d>
        </p:grpSpPr>
        <p:sp>
          <p:nvSpPr>
            <p:cNvPr id="10" name="矩形 9"/>
            <p:cNvSpPr/>
            <p:nvPr/>
          </p:nvSpPr>
          <p:spPr>
            <a:xfrm>
              <a:off x="4167164" y="726547"/>
              <a:ext cx="9085032" cy="1054080"/>
            </a:xfrm>
            <a:prstGeom prst="rect">
              <a:avLst/>
            </a:prstGeom>
            <a:sp3d extrusionH="190500" prstMaterial="dkEdge">
              <a:bevelT w="120650" h="38100" prst="relaxedInset"/>
              <a:bevelB w="120650" h="57150" prst="relaxedInset"/>
              <a:contourClr>
                <a:schemeClr val="bg1"/>
              </a:contourClr>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矩形 10"/>
            <p:cNvSpPr/>
            <p:nvPr/>
          </p:nvSpPr>
          <p:spPr>
            <a:xfrm>
              <a:off x="4142812" y="783729"/>
              <a:ext cx="9085032" cy="996898"/>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128016" rIns="170688" bIns="192024" spcCol="1270" anchor="ctr"/>
            <a:lstStyle/>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不採用會考成績</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保留適性安置名額</a:t>
              </a:r>
              <a:endParaRPr kumimoji="0" lang="en-US" altLang="zh-TW" sz="2800" b="1" dirty="0">
                <a:solidFill>
                  <a:schemeClr val="tx1"/>
                </a:solidFill>
                <a:latin typeface="微軟正黑體" pitchFamily="34" charset="-120"/>
                <a:ea typeface="微軟正黑體" pitchFamily="34" charset="-120"/>
              </a:endParaRPr>
            </a:p>
            <a:p>
              <a:pPr marL="228600" lvl="1" indent="-228600" defTabSz="1066800" fontAlgn="auto">
                <a:spcAft>
                  <a:spcPct val="15000"/>
                </a:spcAft>
                <a:buFontTx/>
                <a:buChar char="••"/>
                <a:defRPr/>
              </a:pPr>
              <a:r>
                <a:rPr kumimoji="0" lang="zh-TW" altLang="en-US" sz="2800" b="1" dirty="0">
                  <a:solidFill>
                    <a:schemeClr val="tx1"/>
                  </a:solidFill>
                  <a:latin typeface="微軟正黑體" pitchFamily="34" charset="-120"/>
                  <a:ea typeface="微軟正黑體" pitchFamily="34" charset="-120"/>
                </a:rPr>
                <a:t>可繼續參加免試或特招，若未錄取可回歸適性安置學校</a:t>
              </a:r>
            </a:p>
          </p:txBody>
        </p:sp>
      </p:grpSp>
      <p:grpSp>
        <p:nvGrpSpPr>
          <p:cNvPr id="13" name="群組 12"/>
          <p:cNvGrpSpPr/>
          <p:nvPr/>
        </p:nvGrpSpPr>
        <p:grpSpPr>
          <a:xfrm>
            <a:off x="6766349" y="4324350"/>
            <a:ext cx="1884340" cy="2143370"/>
            <a:chOff x="7196108" y="3933056"/>
            <a:chExt cx="1248347" cy="1368000"/>
          </a:xfrm>
          <a:effectLst>
            <a:outerShdw blurRad="50800" dist="38100" dir="2700000" algn="tl" rotWithShape="0">
              <a:prstClr val="black">
                <a:alpha val="40000"/>
              </a:prstClr>
            </a:outerShdw>
          </a:effectLst>
        </p:grpSpPr>
        <p:pic>
          <p:nvPicPr>
            <p:cNvPr id="14" name="圖片 5"/>
            <p:cNvPicPr>
              <a:picLocks noChangeAspect="1"/>
            </p:cNvPicPr>
            <p:nvPr/>
          </p:nvPicPr>
          <p:blipFill>
            <a:blip r:embed="rId3" cstate="print">
              <a:extLst/>
            </a:blip>
            <a:srcRect/>
            <a:stretch>
              <a:fillRect/>
            </a:stretch>
          </p:blipFill>
          <p:spPr bwMode="auto">
            <a:xfrm>
              <a:off x="7740352" y="3933056"/>
              <a:ext cx="704103" cy="1368000"/>
            </a:xfrm>
            <a:prstGeom prst="rect">
              <a:avLst/>
            </a:prstGeom>
            <a:noFill/>
            <a:ln>
              <a:noFill/>
            </a:ln>
            <a:extLst/>
          </p:spPr>
        </p:pic>
        <p:pic>
          <p:nvPicPr>
            <p:cNvPr id="15" name="圖片 4"/>
            <p:cNvPicPr>
              <a:picLocks noChangeAspect="1"/>
            </p:cNvPicPr>
            <p:nvPr/>
          </p:nvPicPr>
          <p:blipFill>
            <a:blip r:embed="rId4" cstate="print">
              <a:extLst/>
            </a:blip>
            <a:srcRect/>
            <a:stretch>
              <a:fillRect/>
            </a:stretch>
          </p:blipFill>
          <p:spPr bwMode="auto">
            <a:xfrm>
              <a:off x="7196108" y="3933056"/>
              <a:ext cx="680136" cy="1368000"/>
            </a:xfrm>
            <a:prstGeom prst="rect">
              <a:avLst/>
            </a:prstGeom>
            <a:noFill/>
            <a:ln>
              <a:noFill/>
            </a:ln>
            <a:extLst/>
          </p:spPr>
        </p:pic>
      </p:grpSp>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51</a:t>
            </a:fld>
            <a:endParaRPr lang="zh-TW" altLang="en-US">
              <a:solidFill>
                <a:prstClr val="black">
                  <a:tint val="75000"/>
                </a:prstClr>
              </a:solidFill>
            </a:endParaRPr>
          </a:p>
        </p:txBody>
      </p:sp>
      <p:sp>
        <p:nvSpPr>
          <p:cNvPr id="3" name="向上箭號圖說文字 2"/>
          <p:cNvSpPr/>
          <p:nvPr/>
        </p:nvSpPr>
        <p:spPr>
          <a:xfrm>
            <a:off x="2016506" y="3789040"/>
            <a:ext cx="3168352" cy="2088232"/>
          </a:xfrm>
          <a:prstGeom prst="upArrowCallout">
            <a:avLst/>
          </a:prstGeom>
          <a:solidFill>
            <a:schemeClr val="accent4">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TW" altLang="en-US" sz="3200" b="1" dirty="0">
                <a:latin typeface="微軟正黑體" panose="020B0604030504040204" pitchFamily="34" charset="-120"/>
                <a:ea typeface="微軟正黑體" panose="020B0604030504040204" pitchFamily="34" charset="-120"/>
              </a:rPr>
              <a:t>請洽輔導室</a:t>
            </a:r>
          </a:p>
        </p:txBody>
      </p:sp>
    </p:spTree>
    <p:extLst>
      <p:ext uri="{BB962C8B-B14F-4D97-AF65-F5344CB8AC3E}">
        <p14:creationId xmlns:p14="http://schemas.microsoft.com/office/powerpoint/2010/main" val="3691327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向右箭號 4"/>
          <p:cNvSpPr/>
          <p:nvPr/>
        </p:nvSpPr>
        <p:spPr>
          <a:xfrm>
            <a:off x="413910" y="806962"/>
            <a:ext cx="9045677" cy="5594811"/>
          </a:xfrm>
          <a:prstGeom prst="rightArrow">
            <a:avLst>
              <a:gd name="adj1" fmla="val 82415"/>
              <a:gd name="adj2" fmla="val 5000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p:cNvCxnSpPr/>
          <p:nvPr/>
        </p:nvCxnSpPr>
        <p:spPr>
          <a:xfrm flipH="1">
            <a:off x="7596336" y="1212817"/>
            <a:ext cx="10338" cy="5609404"/>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5869555" y="1273233"/>
            <a:ext cx="30490" cy="5537172"/>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2915816" y="1248536"/>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圓角矩形 6"/>
          <p:cNvSpPr/>
          <p:nvPr/>
        </p:nvSpPr>
        <p:spPr>
          <a:xfrm>
            <a:off x="2617653" y="2437540"/>
            <a:ext cx="1664009" cy="3828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直升入學</a:t>
            </a:r>
          </a:p>
        </p:txBody>
      </p:sp>
      <p:sp>
        <p:nvSpPr>
          <p:cNvPr id="8" name="圓角矩形 7"/>
          <p:cNvSpPr/>
          <p:nvPr/>
        </p:nvSpPr>
        <p:spPr>
          <a:xfrm>
            <a:off x="4460607" y="2079226"/>
            <a:ext cx="2276125" cy="1809756"/>
          </a:xfrm>
          <a:prstGeom prst="roundRect">
            <a:avLst/>
          </a:prstGeom>
          <a:solidFill>
            <a:srgbClr val="FF66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高中職免試入學</a:t>
            </a:r>
            <a:endParaRPr lang="en-US" altLang="zh-TW" sz="2400" dirty="0">
              <a:latin typeface="微軟正黑體" pitchFamily="34" charset="-120"/>
              <a:ea typeface="微軟正黑體" pitchFamily="34" charset="-120"/>
            </a:endParaRPr>
          </a:p>
        </p:txBody>
      </p:sp>
      <p:sp>
        <p:nvSpPr>
          <p:cNvPr id="9" name="圓角矩形 8"/>
          <p:cNvSpPr/>
          <p:nvPr/>
        </p:nvSpPr>
        <p:spPr>
          <a:xfrm>
            <a:off x="7011902" y="2001875"/>
            <a:ext cx="1271387" cy="415382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免試續招</a:t>
            </a:r>
          </a:p>
        </p:txBody>
      </p:sp>
      <p:sp>
        <p:nvSpPr>
          <p:cNvPr id="10" name="圓角矩形 9"/>
          <p:cNvSpPr/>
          <p:nvPr/>
        </p:nvSpPr>
        <p:spPr>
          <a:xfrm>
            <a:off x="2625287" y="4021643"/>
            <a:ext cx="4057962" cy="715082"/>
          </a:xfrm>
          <a:prstGeom prst="roundRect">
            <a:avLst/>
          </a:prstGeom>
          <a:solidFill>
            <a:schemeClr val="bg1">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單獨辦理免試招生 </a:t>
            </a:r>
            <a:endParaRPr lang="en-US" altLang="zh-TW" sz="2000" dirty="0">
              <a:latin typeface="微軟正黑體" pitchFamily="34" charset="-120"/>
              <a:ea typeface="微軟正黑體" pitchFamily="34" charset="-120"/>
            </a:endParaRPr>
          </a:p>
          <a:p>
            <a:pPr algn="ct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技術型、單科型、進修學校</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1" name="矩形 10"/>
          <p:cNvSpPr/>
          <p:nvPr/>
        </p:nvSpPr>
        <p:spPr>
          <a:xfrm>
            <a:off x="1900315" y="2075454"/>
            <a:ext cx="560439" cy="3211696"/>
          </a:xfrm>
          <a:prstGeom prst="rect">
            <a:avLst/>
          </a:prstGeom>
          <a:solidFill>
            <a:schemeClr val="tx2">
              <a:lumMod val="7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國中教育會考</a:t>
            </a:r>
          </a:p>
        </p:txBody>
      </p:sp>
      <p:sp>
        <p:nvSpPr>
          <p:cNvPr id="13" name="矩形 12"/>
          <p:cNvSpPr/>
          <p:nvPr/>
        </p:nvSpPr>
        <p:spPr>
          <a:xfrm>
            <a:off x="459712" y="5427340"/>
            <a:ext cx="6223537" cy="728365"/>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000" dirty="0">
                <a:latin typeface="微軟正黑體" pitchFamily="34" charset="-120"/>
                <a:ea typeface="微軟正黑體" pitchFamily="34" charset="-120"/>
              </a:rPr>
              <a:t>特色招生甄選入學</a:t>
            </a:r>
            <a:r>
              <a:rPr lang="en-US" altLang="zh-TW" sz="2000" dirty="0">
                <a:latin typeface="微軟正黑體" pitchFamily="34" charset="-120"/>
                <a:ea typeface="微軟正黑體" pitchFamily="34" charset="-120"/>
              </a:rPr>
              <a:t/>
            </a:r>
            <a:br>
              <a:rPr lang="en-US" altLang="zh-TW" sz="2000" dirty="0">
                <a:latin typeface="微軟正黑體" pitchFamily="34" charset="-120"/>
                <a:ea typeface="微軟正黑體" pitchFamily="34" charset="-120"/>
              </a:rPr>
            </a:b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科學班</a:t>
            </a:r>
            <a:r>
              <a:rPr lang="zh-TW" altLang="en-US" dirty="0">
                <a:latin typeface="微軟正黑體"/>
                <a:ea typeface="微軟正黑體"/>
              </a:rPr>
              <a:t>、藝才班、專業群科、體育班</a:t>
            </a:r>
            <a:r>
              <a:rPr lang="en-US" altLang="zh-TW" dirty="0">
                <a:latin typeface="微軟正黑體" pitchFamily="34" charset="-120"/>
                <a:ea typeface="微軟正黑體" pitchFamily="34" charset="-120"/>
              </a:rPr>
              <a:t>)</a:t>
            </a:r>
            <a:endParaRPr lang="zh-TW" altLang="en-US" dirty="0">
              <a:latin typeface="微軟正黑體" pitchFamily="34" charset="-120"/>
              <a:ea typeface="微軟正黑體" pitchFamily="34" charset="-120"/>
            </a:endParaRPr>
          </a:p>
        </p:txBody>
      </p:sp>
      <p:sp>
        <p:nvSpPr>
          <p:cNvPr id="16" name="文字方塊 15"/>
          <p:cNvSpPr txBox="1"/>
          <p:nvPr/>
        </p:nvSpPr>
        <p:spPr>
          <a:xfrm>
            <a:off x="1785019" y="6199517"/>
            <a:ext cx="827554"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5</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17" name="文字方塊 16"/>
          <p:cNvSpPr txBox="1"/>
          <p:nvPr/>
        </p:nvSpPr>
        <p:spPr>
          <a:xfrm>
            <a:off x="3840277" y="6199519"/>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6</a:t>
            </a:r>
            <a:r>
              <a:rPr lang="zh-TW" altLang="en-US" sz="2400" b="1" dirty="0">
                <a:solidFill>
                  <a:srgbClr val="FF0000"/>
                </a:solidFill>
                <a:latin typeface="微軟正黑體" pitchFamily="34" charset="-120"/>
                <a:ea typeface="微軟正黑體" pitchFamily="34" charset="-120"/>
              </a:rPr>
              <a:t>月</a:t>
            </a:r>
          </a:p>
        </p:txBody>
      </p:sp>
      <p:sp>
        <p:nvSpPr>
          <p:cNvPr id="19" name="文字方塊 18"/>
          <p:cNvSpPr txBox="1"/>
          <p:nvPr/>
        </p:nvSpPr>
        <p:spPr>
          <a:xfrm>
            <a:off x="6439682" y="6199518"/>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月</a:t>
            </a:r>
          </a:p>
        </p:txBody>
      </p:sp>
      <p:sp>
        <p:nvSpPr>
          <p:cNvPr id="21" name="文字方塊 20"/>
          <p:cNvSpPr txBox="1"/>
          <p:nvPr/>
        </p:nvSpPr>
        <p:spPr>
          <a:xfrm>
            <a:off x="7780814" y="6209251"/>
            <a:ext cx="675185" cy="461665"/>
          </a:xfrm>
          <a:prstGeom prst="rect">
            <a:avLst/>
          </a:prstGeom>
          <a:noFill/>
        </p:spPr>
        <p:txBody>
          <a:bodyPr wrap="none" rtlCol="0">
            <a:spAutoFit/>
          </a:bodyPr>
          <a:lstStyle/>
          <a:p>
            <a:r>
              <a:rPr lang="en-US" altLang="zh-TW" sz="2400" b="1" dirty="0">
                <a:solidFill>
                  <a:srgbClr val="FF0000"/>
                </a:solidFill>
                <a:latin typeface="微軟正黑體" pitchFamily="34" charset="-120"/>
                <a:ea typeface="微軟正黑體" pitchFamily="34" charset="-120"/>
              </a:rPr>
              <a:t>8</a:t>
            </a:r>
            <a:r>
              <a:rPr lang="zh-TW" altLang="en-US" sz="2400" b="1" dirty="0">
                <a:solidFill>
                  <a:srgbClr val="FF0000"/>
                </a:solidFill>
                <a:latin typeface="微軟正黑體" pitchFamily="34" charset="-120"/>
                <a:ea typeface="微軟正黑體" pitchFamily="34" charset="-120"/>
              </a:rPr>
              <a:t>月</a:t>
            </a:r>
          </a:p>
        </p:txBody>
      </p:sp>
      <p:sp>
        <p:nvSpPr>
          <p:cNvPr id="22" name="矩形 21"/>
          <p:cNvSpPr/>
          <p:nvPr/>
        </p:nvSpPr>
        <p:spPr>
          <a:xfrm>
            <a:off x="2612573" y="1996745"/>
            <a:ext cx="1661439" cy="371941"/>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技優甄審入學</a:t>
            </a:r>
          </a:p>
        </p:txBody>
      </p:sp>
      <p:sp>
        <p:nvSpPr>
          <p:cNvPr id="6" name="向下箭號圖說文字 5"/>
          <p:cNvSpPr/>
          <p:nvPr/>
        </p:nvSpPr>
        <p:spPr>
          <a:xfrm>
            <a:off x="3773777" y="1304122"/>
            <a:ext cx="1279421"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110/06/17</a:t>
            </a:r>
            <a:endParaRPr lang="zh-TW" altLang="en-US" dirty="0">
              <a:latin typeface="Times New Roman" panose="02020603050405020304" pitchFamily="18" charset="0"/>
            </a:endParaRPr>
          </a:p>
        </p:txBody>
      </p:sp>
      <p:sp>
        <p:nvSpPr>
          <p:cNvPr id="28" name="向下箭號圖說文字 27"/>
          <p:cNvSpPr/>
          <p:nvPr/>
        </p:nvSpPr>
        <p:spPr>
          <a:xfrm>
            <a:off x="5985386" y="1304238"/>
            <a:ext cx="988398"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110/07/8</a:t>
            </a:r>
            <a:endParaRPr lang="zh-TW" altLang="en-US" dirty="0">
              <a:latin typeface="Times New Roman" panose="02020603050405020304" pitchFamily="18" charset="0"/>
            </a:endParaRPr>
          </a:p>
        </p:txBody>
      </p:sp>
      <p:sp>
        <p:nvSpPr>
          <p:cNvPr id="29" name="向下箭號圖說文字 28"/>
          <p:cNvSpPr/>
          <p:nvPr/>
        </p:nvSpPr>
        <p:spPr>
          <a:xfrm>
            <a:off x="7003951" y="1297173"/>
            <a:ext cx="1114455" cy="660888"/>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TW" dirty="0">
                <a:latin typeface="Times New Roman" panose="02020603050405020304" pitchFamily="18" charset="0"/>
              </a:rPr>
              <a:t>110/07/27</a:t>
            </a:r>
            <a:endParaRPr lang="zh-TW" altLang="en-US" dirty="0">
              <a:latin typeface="Times New Roman" panose="02020603050405020304" pitchFamily="18" charset="0"/>
            </a:endParaRPr>
          </a:p>
        </p:txBody>
      </p:sp>
      <p:sp>
        <p:nvSpPr>
          <p:cNvPr id="23" name="矩形 22"/>
          <p:cNvSpPr/>
          <p:nvPr/>
        </p:nvSpPr>
        <p:spPr>
          <a:xfrm>
            <a:off x="2647349" y="3380104"/>
            <a:ext cx="1634543" cy="448529"/>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dirty="0">
                <a:latin typeface="微軟正黑體" pitchFamily="34" charset="-120"/>
                <a:ea typeface="微軟正黑體" pitchFamily="34" charset="-120"/>
              </a:rPr>
              <a:t>實用技能學程</a:t>
            </a:r>
          </a:p>
        </p:txBody>
      </p:sp>
      <p:sp>
        <p:nvSpPr>
          <p:cNvPr id="25" name="標題 1"/>
          <p:cNvSpPr txBox="1">
            <a:spLocks/>
          </p:cNvSpPr>
          <p:nvPr/>
        </p:nvSpPr>
        <p:spPr bwMode="auto">
          <a:xfrm>
            <a:off x="467544" y="260648"/>
            <a:ext cx="8244000" cy="720080"/>
          </a:xfrm>
          <a:prstGeom prst="rect">
            <a:avLst/>
          </a:prstGeom>
          <a:solidFill>
            <a:schemeClr val="tx2">
              <a:lumMod val="60000"/>
              <a:lumOff val="40000"/>
            </a:schemeClr>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sz="4800" b="1" dirty="0">
                <a:solidFill>
                  <a:schemeClr val="bg1"/>
                </a:solidFill>
                <a:effectLst>
                  <a:outerShdw blurRad="38100" dist="38100" dir="2700000" algn="tl">
                    <a:srgbClr val="C0C0C0"/>
                  </a:outerShdw>
                </a:effectLst>
                <a:latin typeface="微軟正黑體" pitchFamily="34" charset="-120"/>
                <a:ea typeface="微軟正黑體" pitchFamily="34" charset="-120"/>
              </a:rPr>
              <a:t>110</a:t>
            </a:r>
            <a:r>
              <a:rPr lang="zh-TW" altLang="en-US" sz="4800" b="1" dirty="0">
                <a:solidFill>
                  <a:schemeClr val="bg1"/>
                </a:solidFill>
                <a:effectLst>
                  <a:outerShdw blurRad="38100" dist="38100" dir="2700000" algn="tl">
                    <a:srgbClr val="C0C0C0"/>
                  </a:outerShdw>
                </a:effectLst>
                <a:latin typeface="微軟正黑體" pitchFamily="34" charset="-120"/>
                <a:ea typeface="微軟正黑體" pitchFamily="34" charset="-120"/>
              </a:rPr>
              <a:t>年彰化區適性入學管道時程表</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7" name="圓角矩形 26"/>
          <p:cNvSpPr/>
          <p:nvPr/>
        </p:nvSpPr>
        <p:spPr>
          <a:xfrm>
            <a:off x="4376634" y="4881023"/>
            <a:ext cx="2306615" cy="432048"/>
          </a:xfrm>
          <a:prstGeom prst="roundRect">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400" dirty="0">
                <a:latin typeface="微軟正黑體" pitchFamily="34" charset="-120"/>
                <a:ea typeface="微軟正黑體" pitchFamily="34" charset="-120"/>
              </a:rPr>
              <a:t>五專免試入學</a:t>
            </a:r>
            <a:endParaRPr lang="en-US" altLang="zh-TW" sz="2400" dirty="0">
              <a:latin typeface="微軟正黑體" pitchFamily="34" charset="-120"/>
              <a:ea typeface="微軟正黑體" pitchFamily="34" charset="-120"/>
            </a:endParaRPr>
          </a:p>
        </p:txBody>
      </p:sp>
      <p:cxnSp>
        <p:nvCxnSpPr>
          <p:cNvPr id="32" name="直線接點 31"/>
          <p:cNvCxnSpPr/>
          <p:nvPr/>
        </p:nvCxnSpPr>
        <p:spPr>
          <a:xfrm flipH="1">
            <a:off x="1403648" y="1273233"/>
            <a:ext cx="41605" cy="5537966"/>
          </a:xfrm>
          <a:prstGeom prst="line">
            <a:avLst/>
          </a:prstGeom>
          <a:ln w="25400">
            <a:solidFill>
              <a:schemeClr val="accent3">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文字方塊 32"/>
          <p:cNvSpPr txBox="1"/>
          <p:nvPr/>
        </p:nvSpPr>
        <p:spPr>
          <a:xfrm>
            <a:off x="459711" y="6205640"/>
            <a:ext cx="985541" cy="461665"/>
          </a:xfrm>
          <a:prstGeom prst="rect">
            <a:avLst/>
          </a:prstGeom>
          <a:noFill/>
        </p:spPr>
        <p:txBody>
          <a:bodyPr wrap="square" rtlCol="0">
            <a:spAutoFit/>
          </a:bodyPr>
          <a:lstStyle/>
          <a:p>
            <a:r>
              <a:rPr lang="en-US" altLang="zh-TW" sz="2400" b="1" dirty="0">
                <a:solidFill>
                  <a:srgbClr val="FF0000"/>
                </a:solidFill>
                <a:latin typeface="微軟正黑體" pitchFamily="34" charset="-120"/>
                <a:ea typeface="微軟正黑體" pitchFamily="34" charset="-120"/>
              </a:rPr>
              <a:t>3-4</a:t>
            </a:r>
            <a:r>
              <a:rPr lang="zh-TW" altLang="en-US" sz="2400" b="1" dirty="0">
                <a:solidFill>
                  <a:srgbClr val="FF0000"/>
                </a:solidFill>
                <a:latin typeface="微軟正黑體" pitchFamily="34" charset="-120"/>
                <a:ea typeface="微軟正黑體" pitchFamily="34" charset="-120"/>
              </a:rPr>
              <a:t>月</a:t>
            </a:r>
            <a:endParaRPr lang="en-US" altLang="zh-TW" sz="2400" b="1" dirty="0">
              <a:solidFill>
                <a:srgbClr val="FF0000"/>
              </a:solidFill>
              <a:latin typeface="微軟正黑體" pitchFamily="34" charset="-120"/>
              <a:ea typeface="微軟正黑體" pitchFamily="34" charset="-120"/>
            </a:endParaRPr>
          </a:p>
        </p:txBody>
      </p:sp>
      <p:sp>
        <p:nvSpPr>
          <p:cNvPr id="26" name="圓角矩形 25"/>
          <p:cNvSpPr/>
          <p:nvPr/>
        </p:nvSpPr>
        <p:spPr>
          <a:xfrm>
            <a:off x="2617653" y="2908178"/>
            <a:ext cx="1664010" cy="382828"/>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高中職優免入學</a:t>
            </a:r>
          </a:p>
        </p:txBody>
      </p:sp>
      <p:sp>
        <p:nvSpPr>
          <p:cNvPr id="30" name="圓角矩形 29"/>
          <p:cNvSpPr/>
          <p:nvPr/>
        </p:nvSpPr>
        <p:spPr>
          <a:xfrm>
            <a:off x="2628994" y="4881023"/>
            <a:ext cx="1618123" cy="435147"/>
          </a:xfrm>
          <a:prstGeom prst="roundRect">
            <a:avLst/>
          </a:prstGeom>
          <a:solidFill>
            <a:srgbClr val="FF6699"/>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1600" b="1" dirty="0">
                <a:latin typeface="微軟正黑體" pitchFamily="34" charset="-120"/>
                <a:ea typeface="微軟正黑體" pitchFamily="34" charset="-120"/>
              </a:rPr>
              <a:t>五專優免入學</a:t>
            </a:r>
          </a:p>
        </p:txBody>
      </p:sp>
      <p:sp>
        <p:nvSpPr>
          <p:cNvPr id="34" name="矩形 33">
            <a:extLst>
              <a:ext uri="{FF2B5EF4-FFF2-40B4-BE49-F238E27FC236}">
                <a16:creationId xmlns:a16="http://schemas.microsoft.com/office/drawing/2014/main" id="{82D0EFF2-1064-43D4-9277-B128C5DFF99C}"/>
              </a:ext>
            </a:extLst>
          </p:cNvPr>
          <p:cNvSpPr/>
          <p:nvPr/>
        </p:nvSpPr>
        <p:spPr>
          <a:xfrm>
            <a:off x="869247" y="1377988"/>
            <a:ext cx="1591565" cy="640331"/>
          </a:xfrm>
          <a:prstGeom prst="rect">
            <a:avLst/>
          </a:prstGeom>
          <a:solidFill>
            <a:srgbClr val="003FBC"/>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dirty="0">
                <a:latin typeface="微軟正黑體" pitchFamily="34" charset="-120"/>
                <a:ea typeface="微軟正黑體" pitchFamily="34" charset="-120"/>
              </a:rPr>
              <a:t>試辦學習區</a:t>
            </a:r>
            <a:endParaRPr lang="en-US" altLang="zh-TW" dirty="0">
              <a:latin typeface="微軟正黑體" pitchFamily="34" charset="-120"/>
              <a:ea typeface="微軟正黑體" pitchFamily="34" charset="-120"/>
            </a:endParaRPr>
          </a:p>
          <a:p>
            <a:pPr algn="ctr"/>
            <a:r>
              <a:rPr lang="zh-TW" altLang="en-US" dirty="0">
                <a:latin typeface="微軟正黑體" pitchFamily="34" charset="-120"/>
                <a:ea typeface="微軟正黑體" pitchFamily="34" charset="-120"/>
              </a:rPr>
              <a:t>完全免試入學</a:t>
            </a:r>
            <a:endParaRPr lang="en-US" altLang="zh-TW" dirty="0">
              <a:latin typeface="微軟正黑體" pitchFamily="34" charset="-120"/>
              <a:ea typeface="微軟正黑體" pitchFamily="34" charset="-120"/>
            </a:endParaRPr>
          </a:p>
        </p:txBody>
      </p:sp>
      <p:sp>
        <p:nvSpPr>
          <p:cNvPr id="2" name="投影片編號版面配置區 1">
            <a:extLst>
              <a:ext uri="{FF2B5EF4-FFF2-40B4-BE49-F238E27FC236}">
                <a16:creationId xmlns:a16="http://schemas.microsoft.com/office/drawing/2014/main" id="{629F7687-A524-43A3-94B5-DB20CDFD539C}"/>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52</a:t>
            </a:fld>
            <a:endParaRPr lang="zh-TW" altLang="en-US">
              <a:solidFill>
                <a:prstClr val="black">
                  <a:tint val="75000"/>
                </a:prstClr>
              </a:solidFill>
            </a:endParaRPr>
          </a:p>
        </p:txBody>
      </p:sp>
    </p:spTree>
    <p:extLst>
      <p:ext uri="{BB962C8B-B14F-4D97-AF65-F5344CB8AC3E}">
        <p14:creationId xmlns:p14="http://schemas.microsoft.com/office/powerpoint/2010/main" val="1561029398"/>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3"/>
          <p:cNvSpPr>
            <a:spLocks noGrp="1"/>
          </p:cNvSpPr>
          <p:nvPr>
            <p:ph type="ctrTitle"/>
          </p:nvPr>
        </p:nvSpPr>
        <p:spPr>
          <a:xfrm>
            <a:off x="-5985" y="1628800"/>
            <a:ext cx="9144000" cy="1470025"/>
          </a:xfrm>
          <a:effectLst>
            <a:outerShdw blurRad="50800" dist="38100" dir="2700000" algn="tl" rotWithShape="0">
              <a:prstClr val="black">
                <a:alpha val="40000"/>
              </a:prstClr>
            </a:outerShdw>
          </a:effectLst>
        </p:spPr>
        <p:txBody>
          <a:bodyPr rtlCol="0">
            <a:normAutofit fontScale="90000"/>
          </a:bodyPr>
          <a:lstStyle/>
          <a:p>
            <a:pPr eaLnBrk="1" fontAlgn="auto" hangingPunct="1">
              <a:spcAft>
                <a:spcPts val="0"/>
              </a:spcAft>
              <a:defRPr/>
            </a:pPr>
            <a:r>
              <a:rPr lang="en-US" altLang="zh-TW" sz="6000" b="1" dirty="0">
                <a:solidFill>
                  <a:srgbClr val="C00000"/>
                </a:solidFill>
                <a:latin typeface="微軟正黑體" panose="020B0604030504040204" pitchFamily="34" charset="-120"/>
                <a:ea typeface="微軟正黑體" panose="020B0604030504040204" pitchFamily="34" charset="-120"/>
              </a:rPr>
              <a:t>110</a:t>
            </a:r>
            <a:r>
              <a:rPr lang="zh-TW" altLang="zh-TW" sz="6000" b="1" dirty="0">
                <a:solidFill>
                  <a:srgbClr val="C00000"/>
                </a:solidFill>
                <a:latin typeface="微軟正黑體" panose="020B0604030504040204" pitchFamily="34" charset="-120"/>
                <a:ea typeface="微軟正黑體" panose="020B0604030504040204" pitchFamily="34" charset="-120"/>
              </a:rPr>
              <a:t>學年度</a:t>
            </a:r>
            <a:r>
              <a:rPr lang="en-US" altLang="zh-TW" sz="6000" b="1" dirty="0">
                <a:solidFill>
                  <a:srgbClr val="C00000"/>
                </a:solidFill>
                <a:latin typeface="微軟正黑體" panose="020B0604030504040204" pitchFamily="34" charset="-120"/>
                <a:ea typeface="微軟正黑體" panose="020B0604030504040204" pitchFamily="34" charset="-120"/>
              </a:rPr>
              <a:t/>
            </a:r>
            <a:br>
              <a:rPr lang="en-US" altLang="zh-TW" sz="6000" b="1" dirty="0">
                <a:solidFill>
                  <a:srgbClr val="C00000"/>
                </a:solidFill>
                <a:latin typeface="微軟正黑體" panose="020B0604030504040204" pitchFamily="34" charset="-120"/>
                <a:ea typeface="微軟正黑體" panose="020B0604030504040204" pitchFamily="34" charset="-120"/>
              </a:rPr>
            </a:br>
            <a:r>
              <a:rPr lang="zh-TW" altLang="en-US" sz="6000" b="1" dirty="0">
                <a:solidFill>
                  <a:srgbClr val="C00000"/>
                </a:solidFill>
                <a:latin typeface="微軟正黑體" panose="020B0604030504040204" pitchFamily="34" charset="-120"/>
                <a:ea typeface="微軟正黑體" panose="020B0604030504040204" pitchFamily="34" charset="-120"/>
              </a:rPr>
              <a:t>五專</a:t>
            </a:r>
            <a:r>
              <a:rPr lang="zh-TW" altLang="zh-TW" sz="6000" b="1" dirty="0">
                <a:solidFill>
                  <a:srgbClr val="C00000"/>
                </a:solidFill>
                <a:latin typeface="微軟正黑體" panose="020B0604030504040204" pitchFamily="34" charset="-120"/>
                <a:ea typeface="微軟正黑體" panose="020B0604030504040204" pitchFamily="34" charset="-120"/>
              </a:rPr>
              <a:t>適性入學管道</a:t>
            </a:r>
            <a:endParaRPr lang="zh-TW" altLang="en-US" sz="6000" b="1" dirty="0">
              <a:solidFill>
                <a:srgbClr val="C00000"/>
              </a:solidFill>
              <a:latin typeface="微軟正黑體" panose="020B0604030504040204" pitchFamily="34" charset="-120"/>
              <a:ea typeface="微軟正黑體" panose="020B0604030504040204" pitchFamily="34" charset="-120"/>
            </a:endParaRPr>
          </a:p>
        </p:txBody>
      </p:sp>
      <p:sp>
        <p:nvSpPr>
          <p:cNvPr id="9219" name="副標題 4"/>
          <p:cNvSpPr>
            <a:spLocks noGrp="1"/>
          </p:cNvSpPr>
          <p:nvPr>
            <p:ph type="subTitle" idx="1"/>
          </p:nvPr>
        </p:nvSpPr>
        <p:spPr>
          <a:xfrm>
            <a:off x="1547813" y="3573463"/>
            <a:ext cx="6048375" cy="1752600"/>
          </a:xfrm>
        </p:spPr>
        <p:txBody>
          <a:bodyPr rtlCol="0">
            <a:normAutofit/>
          </a:bodyPr>
          <a:lstStyle/>
          <a:p>
            <a:pPr eaLnBrk="1" fontAlgn="auto" hangingPunct="1">
              <a:spcAft>
                <a:spcPts val="0"/>
              </a:spcAft>
              <a:defRPr/>
            </a:pP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優先免試、免試入學、特色招生</a:t>
            </a:r>
            <a:r>
              <a:rPr lang="en-US" altLang="zh-TW" sz="2400" b="1" dirty="0">
                <a:solidFill>
                  <a:schemeClr val="accent6">
                    <a:lumMod val="75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75000"/>
                  </a:schemeClr>
                </a:solidFill>
                <a:latin typeface="微軟正黑體" panose="020B0604030504040204" pitchFamily="34" charset="-120"/>
                <a:ea typeface="微軟正黑體" panose="020B0604030504040204" pitchFamily="34" charset="-120"/>
              </a:rPr>
              <a:t>甄選入學</a:t>
            </a:r>
          </a:p>
        </p:txBody>
      </p:sp>
      <p:pic>
        <p:nvPicPr>
          <p:cNvPr id="4" name="圖片 1"/>
          <p:cNvPicPr>
            <a:picLocks noChangeAspect="1"/>
          </p:cNvPicPr>
          <p:nvPr/>
        </p:nvPicPr>
        <p:blipFill>
          <a:blip r:embed="rId3" cstate="print"/>
          <a:srcRect/>
          <a:stretch>
            <a:fillRect/>
          </a:stretch>
        </p:blipFill>
        <p:spPr bwMode="auto">
          <a:xfrm>
            <a:off x="4067944" y="4941168"/>
            <a:ext cx="1162050"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53</a:t>
            </a:fld>
            <a:endParaRPr lang="zh-TW" altLang="en-US">
              <a:solidFill>
                <a:prstClr val="black">
                  <a:tint val="75000"/>
                </a:prstClr>
              </a:solidFill>
            </a:endParaRPr>
          </a:p>
        </p:txBody>
      </p:sp>
    </p:spTree>
    <p:extLst>
      <p:ext uri="{BB962C8B-B14F-4D97-AF65-F5344CB8AC3E}">
        <p14:creationId xmlns:p14="http://schemas.microsoft.com/office/powerpoint/2010/main" val="227032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0" y="-1"/>
            <a:ext cx="9144000" cy="1023533"/>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54</a:t>
            </a:fld>
            <a:endParaRPr lang="zh-TW" altLang="en-US" dirty="0">
              <a:solidFill>
                <a:prstClr val="black">
                  <a:tint val="75000"/>
                </a:prstClr>
              </a:solidFill>
            </a:endParaRPr>
          </a:p>
        </p:txBody>
      </p:sp>
      <p:graphicFrame>
        <p:nvGraphicFramePr>
          <p:cNvPr id="6" name="資料庫圖表 5"/>
          <p:cNvGraphicFramePr/>
          <p:nvPr>
            <p:extLst>
              <p:ext uri="{D42A27DB-BD31-4B8C-83A1-F6EECF244321}">
                <p14:modId xmlns:p14="http://schemas.microsoft.com/office/powerpoint/2010/main" val="3690911900"/>
              </p:ext>
            </p:extLst>
          </p:nvPr>
        </p:nvGraphicFramePr>
        <p:xfrm>
          <a:off x="457201" y="1319686"/>
          <a:ext cx="8229599" cy="5355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
          <p:cNvSpPr txBox="1">
            <a:spLocks/>
          </p:cNvSpPr>
          <p:nvPr/>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fontAlgn="auto" latinLnBrk="0" hangingPunct="1">
              <a:spcBef>
                <a:spcPts val="0"/>
              </a:spcBef>
              <a:spcAft>
                <a:spcPts val="0"/>
              </a:spcAft>
              <a:defRPr kumimoji="0"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0E7D0FD-EE13-44ED-ACB2-D7993CD41914}" type="slidenum">
              <a:rPr lang="zh-TW" altLang="en-US" smtClean="0">
                <a:solidFill>
                  <a:prstClr val="black">
                    <a:tint val="75000"/>
                  </a:prstClr>
                </a:solidFill>
              </a:rPr>
              <a:pPr>
                <a:defRPr/>
              </a:pPr>
              <a:t>54</a:t>
            </a:fld>
            <a:endParaRPr lang="zh-TW" altLang="en-US">
              <a:solidFill>
                <a:prstClr val="black">
                  <a:tint val="75000"/>
                </a:prstClr>
              </a:solidFill>
            </a:endParaRPr>
          </a:p>
        </p:txBody>
      </p:sp>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41690" y="4653136"/>
            <a:ext cx="690217" cy="170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p:cNvSpPr txBox="1"/>
          <p:nvPr/>
        </p:nvSpPr>
        <p:spPr>
          <a:xfrm>
            <a:off x="4806011" y="5229200"/>
            <a:ext cx="3494378" cy="830997"/>
          </a:xfrm>
          <a:prstGeom prst="rect">
            <a:avLst/>
          </a:prstGeom>
          <a:solidFill>
            <a:srgbClr val="FFFF99"/>
          </a:solidFill>
          <a:ln w="25400">
            <a:solidFill>
              <a:schemeClr val="accent1"/>
            </a:solidFill>
          </a:ln>
        </p:spPr>
        <p:txBody>
          <a:bodyPr wrap="square" rtlCol="0">
            <a:spAutoFit/>
          </a:bodyPr>
          <a:lstStyle/>
          <a:p>
            <a:pPr algn="ctr"/>
            <a:r>
              <a:rPr lang="en-US" altLang="zh-TW" sz="2400" b="1" dirty="0">
                <a:solidFill>
                  <a:srgbClr val="FF0000"/>
                </a:solidFill>
                <a:latin typeface="微軟正黑體" panose="020B0604030504040204" pitchFamily="34" charset="-120"/>
                <a:ea typeface="微軟正黑體" panose="020B0604030504040204" pitchFamily="34" charset="-120"/>
              </a:rPr>
              <a:t>44</a:t>
            </a:r>
            <a:r>
              <a:rPr lang="zh-TW" altLang="en-US" sz="2400" b="1" dirty="0">
                <a:solidFill>
                  <a:srgbClr val="0070C0"/>
                </a:solidFill>
                <a:latin typeface="微軟正黑體" panose="020B0604030504040204" pitchFamily="34" charset="-120"/>
                <a:ea typeface="微軟正黑體" panose="020B0604030504040204" pitchFamily="34" charset="-120"/>
              </a:rPr>
              <a:t>校</a:t>
            </a:r>
            <a:endParaRPr lang="en-US" altLang="zh-TW" sz="2400" b="1" dirty="0">
              <a:solidFill>
                <a:srgbClr val="0070C0"/>
              </a:solidFill>
              <a:latin typeface="微軟正黑體" panose="020B0604030504040204" pitchFamily="34" charset="-120"/>
              <a:ea typeface="微軟正黑體" panose="020B0604030504040204" pitchFamily="34" charset="-120"/>
            </a:endParaRPr>
          </a:p>
          <a:p>
            <a:pPr algn="ctr"/>
            <a:r>
              <a:rPr lang="zh-TW" altLang="en-US" sz="2400" b="1" dirty="0">
                <a:solidFill>
                  <a:srgbClr val="0070C0"/>
                </a:solidFill>
                <a:latin typeface="微軟正黑體" panose="020B0604030504040204" pitchFamily="34" charset="-120"/>
                <a:ea typeface="微軟正黑體" panose="020B0604030504040204" pitchFamily="34" charset="-120"/>
              </a:rPr>
              <a:t>超過</a:t>
            </a:r>
            <a:r>
              <a:rPr lang="en-US" altLang="zh-TW" sz="2400" b="1" dirty="0">
                <a:solidFill>
                  <a:srgbClr val="FF0000"/>
                </a:solidFill>
                <a:latin typeface="微軟正黑體" panose="020B0604030504040204" pitchFamily="34" charset="-120"/>
                <a:ea typeface="微軟正黑體" panose="020B0604030504040204" pitchFamily="34" charset="-120"/>
              </a:rPr>
              <a:t>12,000</a:t>
            </a:r>
            <a:r>
              <a:rPr lang="zh-TW" altLang="en-US" sz="2400" b="1" dirty="0">
                <a:solidFill>
                  <a:srgbClr val="0070C0"/>
                </a:solidFill>
                <a:latin typeface="微軟正黑體" panose="020B0604030504040204" pitchFamily="34" charset="-120"/>
                <a:ea typeface="微軟正黑體" panose="020B0604030504040204" pitchFamily="34" charset="-120"/>
              </a:rPr>
              <a:t>個招生名額</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64371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55</a:t>
            </a:fld>
            <a:endParaRPr lang="zh-TW" altLang="en-US">
              <a:solidFill>
                <a:prstClr val="black">
                  <a:tint val="75000"/>
                </a:prstClr>
              </a:solidFill>
            </a:endParaRPr>
          </a:p>
        </p:txBody>
      </p:sp>
      <p:graphicFrame>
        <p:nvGraphicFramePr>
          <p:cNvPr id="5" name="表格 4">
            <a:extLst/>
          </p:cNvPr>
          <p:cNvGraphicFramePr>
            <a:graphicFrameLocks noGrp="1"/>
          </p:cNvGraphicFramePr>
          <p:nvPr>
            <p:extLst>
              <p:ext uri="{D42A27DB-BD31-4B8C-83A1-F6EECF244321}">
                <p14:modId xmlns:p14="http://schemas.microsoft.com/office/powerpoint/2010/main" val="711378887"/>
              </p:ext>
            </p:extLst>
          </p:nvPr>
        </p:nvGraphicFramePr>
        <p:xfrm>
          <a:off x="226546" y="616009"/>
          <a:ext cx="8784975" cy="6189366"/>
        </p:xfrm>
        <a:graphic>
          <a:graphicData uri="http://schemas.openxmlformats.org/drawingml/2006/table">
            <a:tbl>
              <a:tblPr firstRow="1" bandRow="1">
                <a:tableStyleId>{5C22544A-7EE6-4342-B048-85BDC9FD1C3A}</a:tableStyleId>
              </a:tblPr>
              <a:tblGrid>
                <a:gridCol w="1033086">
                  <a:extLst>
                    <a:ext uri="{9D8B030D-6E8A-4147-A177-3AD203B41FA5}">
                      <a16:colId xmlns:a16="http://schemas.microsoft.com/office/drawing/2014/main" val="20000"/>
                    </a:ext>
                  </a:extLst>
                </a:gridCol>
                <a:gridCol w="674923">
                  <a:extLst>
                    <a:ext uri="{9D8B030D-6E8A-4147-A177-3AD203B41FA5}">
                      <a16:colId xmlns:a16="http://schemas.microsoft.com/office/drawing/2014/main" val="20001"/>
                    </a:ext>
                  </a:extLst>
                </a:gridCol>
                <a:gridCol w="558335">
                  <a:extLst>
                    <a:ext uri="{9D8B030D-6E8A-4147-A177-3AD203B41FA5}">
                      <a16:colId xmlns:a16="http://schemas.microsoft.com/office/drawing/2014/main" val="20002"/>
                    </a:ext>
                  </a:extLst>
                </a:gridCol>
                <a:gridCol w="557991">
                  <a:extLst>
                    <a:ext uri="{9D8B030D-6E8A-4147-A177-3AD203B41FA5}">
                      <a16:colId xmlns:a16="http://schemas.microsoft.com/office/drawing/2014/main" val="20003"/>
                    </a:ext>
                  </a:extLst>
                </a:gridCol>
                <a:gridCol w="5960640">
                  <a:extLst>
                    <a:ext uri="{9D8B030D-6E8A-4147-A177-3AD203B41FA5}">
                      <a16:colId xmlns:a16="http://schemas.microsoft.com/office/drawing/2014/main" val="20004"/>
                    </a:ext>
                  </a:extLst>
                </a:gridCol>
              </a:tblGrid>
              <a:tr h="335455">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積分上限</a:t>
                      </a:r>
                    </a:p>
                  </a:txBody>
                  <a:tcPr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6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積分採計項目說明</a:t>
                      </a:r>
                    </a:p>
                  </a:txBody>
                  <a:tcPr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836985">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志願序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(1~30)</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26</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每五志願為一群： 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26</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24</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16-</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22</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第</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志願：</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solidFill>
                          <a:srgbClr val="FF0000"/>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7681">
                <a:tc rowSpan="2">
                  <a:txBody>
                    <a:bodyPr/>
                    <a:lstStyle/>
                    <a:p>
                      <a:pPr marL="0" indent="0" algn="l"/>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多元學  </a:t>
                      </a:r>
                      <a: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習表現</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競賽</a:t>
                      </a:r>
                      <a:endParaRPr lang="zh-TW" altLang="en-US" sz="18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7</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15</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簡章</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國際、全國、區域及縣市</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競賽項目：</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7-1</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endParaRPr>
                    </a:p>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採計日期：國中就學期間至至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前為限</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091117">
                <a:tc v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1800" b="1" i="0" u="none" strike="noStrike" kern="1200" baseline="0" dirty="0">
                          <a:solidFill>
                            <a:srgbClr val="0000FF"/>
                          </a:solidFill>
                          <a:latin typeface="微軟正黑體" panose="020B0604030504040204" pitchFamily="34" charset="-120"/>
                          <a:ea typeface="微軟正黑體" panose="020B0604030504040204" pitchFamily="34" charset="-120"/>
                          <a:cs typeface="+mn-cs"/>
                        </a:rPr>
                        <a:t>服務學習</a:t>
                      </a:r>
                      <a:endParaRPr lang="zh-TW" altLang="en-US" sz="16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400" b="1" dirty="0">
                          <a:solidFill>
                            <a:srgbClr val="0000FF"/>
                          </a:solidFill>
                          <a:latin typeface="微軟正黑體" panose="020B0604030504040204" pitchFamily="34" charset="-120"/>
                          <a:ea typeface="微軟正黑體" panose="020B0604030504040204" pitchFamily="34" charset="-120"/>
                        </a:rPr>
                        <a:t>15</a:t>
                      </a:r>
                      <a:endParaRPr lang="zh-TW" altLang="en-US" sz="2400" b="1" dirty="0">
                        <a:solidFill>
                          <a:srgbClr val="0000F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擔任班級幹部、小老師或社團幹部任滿一學期得</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a:t>
                      </a:r>
                      <a: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
                      </a:r>
                      <a:br>
                        <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同一學期同時擔任班級幹部、小老師或社團幹部，仍以</a:t>
                      </a:r>
                      <a:r>
                        <a:rPr lang="zh-TW" altLang="zh-TW" sz="1600" kern="12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分採計</a:t>
                      </a: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kern="1200" dirty="0">
                          <a:solidFill>
                            <a:schemeClr val="dk1"/>
                          </a:solidFill>
                          <a:effectLst/>
                          <a:latin typeface="微軟正黑體" panose="020B0604030504040204" pitchFamily="34" charset="-120"/>
                          <a:ea typeface="微軟正黑體" panose="020B0604030504040204" pitchFamily="34" charset="-120"/>
                          <a:cs typeface="Times New Roman" panose="02020603050405020304" pitchFamily="18" charset="0"/>
                        </a:rPr>
                        <a:t>服務學習</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每累計滿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0.25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分</a:t>
                      </a:r>
                      <a:endPar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採計日期：國中就學期間至</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110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Times New Roman" panose="02020603050405020304" pitchFamily="18" charset="0"/>
                        </a:rPr>
                        <a:t>前為限</a:t>
                      </a:r>
                      <a:endParaRPr lang="zh-TW" altLang="en-US" sz="16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技藝優良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平均總成績：</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90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80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分以上未滿</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70</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1.0</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87681">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弱勢身分 </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2000"/>
                        </a:lnSpc>
                        <a:spcBef>
                          <a:spcPts val="0"/>
                        </a:spcBef>
                        <a:spcAft>
                          <a:spcPts val="0"/>
                        </a:spcAft>
                        <a:buClrTx/>
                        <a:buSzTx/>
                        <a:buFontTx/>
                        <a:buNone/>
                        <a:tabLst/>
                        <a:defRPr/>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低收入戶：</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；中低收入戶、支領失業給付、特殊境遇家庭</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r>
                      <a:b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b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1.5</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符合一項即可</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457438">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均衡學習</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21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pP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三領域學習</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健體、藝文、綜合：</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7</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領域 </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zh-TW" altLang="en-US"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五學期平均成績及格</a:t>
                      </a:r>
                      <a:r>
                        <a:rPr lang="en-US" altLang="zh-TW" sz="160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endParaRPr lang="zh-TW" altLang="en-US" sz="160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37484">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國中教育會考</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32</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en-US" altLang="zh-TW" sz="2800" kern="1200" baseline="3000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A</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kumimoji="0" lang="en-US" altLang="zh-TW" sz="175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B</a:t>
                      </a:r>
                      <a:r>
                        <a:rPr kumimoji="0" lang="en-US" altLang="zh-TW" sz="2800" b="0" i="0" u="none" strike="noStrike" kern="1200" cap="none" spc="0" normalizeH="0" baseline="3000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B</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C</a:t>
                      </a:r>
                    </a:p>
                    <a:p>
                      <a:pPr algn="l">
                        <a:lnSpc>
                          <a:spcPts val="22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endParaRPr lang="zh-TW" altLang="en-US" sz="1750" dirty="0">
                        <a:solidFill>
                          <a:srgbClr val="FF0000"/>
                        </a:solidFill>
                        <a:latin typeface="微軟正黑體" panose="020B0604030504040204" pitchFamily="34" charset="-120"/>
                        <a:ea typeface="微軟正黑體" panose="020B0604030504040204" pitchFamily="34" charset="-12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48926">
                <a:tc gridSpan="2">
                  <a:txBody>
                    <a:bodyPr/>
                    <a:lstStyle/>
                    <a:p>
                      <a:pPr algn="l">
                        <a:lnSpc>
                          <a:spcPct val="100000"/>
                        </a:lnSpc>
                      </a:pPr>
                      <a:r>
                        <a:rPr lang="zh-TW" altLang="en-US" sz="2000" b="1" i="0" u="none" strike="noStrike" kern="1200" baseline="0" dirty="0">
                          <a:solidFill>
                            <a:schemeClr val="dk1"/>
                          </a:solidFill>
                          <a:latin typeface="微軟正黑體" panose="020B0604030504040204" pitchFamily="34" charset="-120"/>
                          <a:ea typeface="微軟正黑體" panose="020B0604030504040204" pitchFamily="34" charset="-120"/>
                          <a:cs typeface="+mn-cs"/>
                        </a:rPr>
                        <a:t>寫作測驗</a:t>
                      </a:r>
                      <a:endParaRPr lang="zh-TW" altLang="en-US" sz="2000" b="1"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endParaRPr lang="zh-TW" altLang="en-US" sz="2400" b="1" kern="1200"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6</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5</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4</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3</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2</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  </a:t>
                      </a:r>
                      <a:r>
                        <a:rPr lang="en-US" altLang="zh-TW"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級分</a:t>
                      </a:r>
                    </a:p>
                    <a:p>
                      <a:pPr algn="l">
                        <a:lnSpc>
                          <a:spcPts val="1800"/>
                        </a:lnSpc>
                      </a:pP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0.8</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0.6</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0.4</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0.2</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 、  </a:t>
                      </a:r>
                      <a:r>
                        <a:rPr lang="en-US" altLang="zh-TW"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0.1</a:t>
                      </a:r>
                      <a:r>
                        <a:rPr lang="zh-TW" altLang="en-US" sz="1750" b="0" i="0" u="none" strike="noStrike" kern="1200" baseline="0" dirty="0">
                          <a:solidFill>
                            <a:srgbClr val="FF0000"/>
                          </a:solidFill>
                          <a:latin typeface="微軟正黑體" panose="020B0604030504040204" pitchFamily="34" charset="-120"/>
                          <a:ea typeface="微軟正黑體" panose="020B0604030504040204" pitchFamily="34" charset="-120"/>
                          <a:cs typeface="+mn-cs"/>
                        </a:rPr>
                        <a:t>分</a:t>
                      </a:r>
                      <a:r>
                        <a:rPr lang="zh-TW" altLang="en-US" sz="1750" b="0" i="0" u="none" strike="noStrike" kern="1200" baseline="0" dirty="0">
                          <a:solidFill>
                            <a:schemeClr val="dk1"/>
                          </a:solidFill>
                          <a:latin typeface="微軟正黑體" panose="020B0604030504040204" pitchFamily="34" charset="-120"/>
                          <a:ea typeface="微軟正黑體" panose="020B0604030504040204" pitchFamily="34" charset="-120"/>
                          <a:cs typeface="+mn-cs"/>
                        </a:rPr>
                        <a:t>	</a:t>
                      </a:r>
                      <a:endParaRPr lang="zh-TW" altLang="en-US" sz="1750" dirty="0">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18918">
                <a:tc gridSpan="2">
                  <a:txBody>
                    <a:bodyPr/>
                    <a:lstStyle/>
                    <a:p>
                      <a:pPr algn="ctr"/>
                      <a:r>
                        <a:rPr lang="zh-TW" altLang="en-US" sz="20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 </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總積分</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r>
                        <a:rPr lang="zh-TW" altLang="en-US"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上限</a:t>
                      </a:r>
                      <a:r>
                        <a:rPr lang="en-US" altLang="zh-TW" sz="18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a:t>
                      </a:r>
                      <a:endParaRPr lang="zh-TW" altLang="en-US" sz="20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rPr>
                        <a:t>101</a:t>
                      </a:r>
                      <a:endParaRPr lang="zh-TW" altLang="en-US" sz="2400" b="1" dirty="0">
                        <a:solidFill>
                          <a:srgbClr val="C00000"/>
                        </a:solidFill>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會考科目違規每扣</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1</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點，則扣該科積分</a:t>
                      </a:r>
                      <a:r>
                        <a:rPr lang="en-US" altLang="zh-TW"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0.15</a:t>
                      </a:r>
                      <a:r>
                        <a:rPr lang="zh-TW" altLang="en-US" sz="1400" b="0" i="0" u="none" strike="noStrike" kern="1200" baseline="0" dirty="0">
                          <a:solidFill>
                            <a:schemeClr val="dk1"/>
                          </a:solidFill>
                          <a:effectLst>
                            <a:glow rad="127000">
                              <a:schemeClr val="bg1">
                                <a:alpha val="95000"/>
                              </a:schemeClr>
                            </a:glow>
                          </a:effectLst>
                          <a:latin typeface="微軟正黑體" panose="020B0604030504040204" pitchFamily="34" charset="-120"/>
                          <a:ea typeface="微軟正黑體" panose="020B0604030504040204" pitchFamily="34" charset="-120"/>
                          <a:cs typeface="+mn-cs"/>
                        </a:rPr>
                        <a:t>分， 至該科積分零分為止。</a:t>
                      </a:r>
                      <a:endParaRPr lang="zh-TW" altLang="en-US" sz="1400" dirty="0">
                        <a:effectLst>
                          <a:glow rad="127000">
                            <a:schemeClr val="bg1">
                              <a:alpha val="95000"/>
                            </a:schemeClr>
                          </a:glow>
                        </a:effectLst>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
        <p:nvSpPr>
          <p:cNvPr id="6" name="標題 1"/>
          <p:cNvSpPr txBox="1">
            <a:spLocks/>
          </p:cNvSpPr>
          <p:nvPr/>
        </p:nvSpPr>
        <p:spPr bwMode="auto">
          <a:xfrm>
            <a:off x="0" y="4871"/>
            <a:ext cx="9144000" cy="611137"/>
          </a:xfrm>
          <a:prstGeom prst="rect">
            <a:avLst/>
          </a:prstGeom>
          <a:solidFill>
            <a:srgbClr val="FF6699"/>
          </a:solidFill>
          <a:ln>
            <a:noFill/>
          </a:ln>
          <a:extLst/>
        </p:spPr>
        <p:txBody>
          <a:bodyPr vert="horz" wrap="square" lIns="91440" tIns="45720" rIns="91440" bIns="45720" numCol="1" anchor="ctr" anchorCtr="0" compatLnSpc="1">
            <a:prstTxWarp prst="textNoShape">
              <a:avLst/>
            </a:prstTxWarp>
            <a:normAutofit fontScale="85000" lnSpcReduction="10000"/>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年五專優先免試入學</a:t>
            </a: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積分採計說明</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210199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2641731217"/>
              </p:ext>
            </p:extLst>
          </p:nvPr>
        </p:nvGraphicFramePr>
        <p:xfrm>
          <a:off x="323528" y="1091248"/>
          <a:ext cx="8568952" cy="5572292"/>
        </p:xfrm>
        <a:graphic>
          <a:graphicData uri="http://schemas.openxmlformats.org/drawingml/2006/table">
            <a:tbl>
              <a:tblPr firstRow="1" firstCol="1" bandRow="1">
                <a:tableStyleId>{5C22544A-7EE6-4342-B048-85BDC9FD1C3A}</a:tableStyleId>
              </a:tblPr>
              <a:tblGrid>
                <a:gridCol w="885347">
                  <a:extLst>
                    <a:ext uri="{9D8B030D-6E8A-4147-A177-3AD203B41FA5}">
                      <a16:colId xmlns:a16="http://schemas.microsoft.com/office/drawing/2014/main" val="20000"/>
                    </a:ext>
                  </a:extLst>
                </a:gridCol>
                <a:gridCol w="7683605">
                  <a:extLst>
                    <a:ext uri="{9D8B030D-6E8A-4147-A177-3AD203B41FA5}">
                      <a16:colId xmlns:a16="http://schemas.microsoft.com/office/drawing/2014/main" val="20001"/>
                    </a:ext>
                  </a:extLst>
                </a:gridCol>
              </a:tblGrid>
              <a:tr h="666445">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項目</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algn="ctr">
                        <a:lnSpc>
                          <a:spcPts val="1400"/>
                        </a:lnSpc>
                        <a:spcAft>
                          <a:spcPts val="0"/>
                        </a:spcAft>
                      </a:pPr>
                      <a:r>
                        <a:rPr lang="zh-TW" sz="2400" b="1" kern="0" dirty="0">
                          <a:effectLst/>
                          <a:latin typeface="微軟正黑體" panose="020B0604030504040204" pitchFamily="34" charset="-120"/>
                          <a:ea typeface="微軟正黑體" panose="020B0604030504040204" pitchFamily="34" charset="-120"/>
                        </a:rPr>
                        <a:t>說　　明</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0"/>
                  </a:ext>
                </a:extLst>
              </a:tr>
              <a:tr h="1110740">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招生</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名額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457200" indent="-457200">
                        <a:lnSpc>
                          <a:spcPct val="100000"/>
                        </a:lnSpc>
                        <a:spcAft>
                          <a:spcPts val="0"/>
                        </a:spcAft>
                        <a:buFont typeface="Arial" pitchFamily="34" charset="0"/>
                        <a:buChar char="•"/>
                      </a:pPr>
                      <a:r>
                        <a:rPr lang="en-US" altLang="zh-TW" sz="2400" b="1" u="none" kern="0" dirty="0">
                          <a:effectLst/>
                          <a:latin typeface="微軟正黑體" panose="020B0604030504040204" pitchFamily="34" charset="-120"/>
                          <a:ea typeface="微軟正黑體" panose="020B0604030504040204" pitchFamily="34" charset="-120"/>
                        </a:rPr>
                        <a:t>110</a:t>
                      </a:r>
                      <a:r>
                        <a:rPr lang="zh-TW" sz="2400" b="1" u="none" kern="0" dirty="0">
                          <a:effectLst/>
                          <a:latin typeface="微軟正黑體" panose="020B0604030504040204" pitchFamily="34" charset="-120"/>
                          <a:ea typeface="微軟正黑體" panose="020B0604030504040204" pitchFamily="34" charset="-120"/>
                        </a:rPr>
                        <a:t>學年度總招生名額共</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44</a:t>
                      </a:r>
                      <a:r>
                        <a:rPr lang="zh-TW" altLang="en-US" sz="2400" b="1" u="none" kern="0" dirty="0">
                          <a:effectLst/>
                          <a:latin typeface="微軟正黑體" panose="020B0604030504040204" pitchFamily="34" charset="-120"/>
                          <a:ea typeface="微軟正黑體" panose="020B0604030504040204" pitchFamily="34" charset="-120"/>
                        </a:rPr>
                        <a:t>校，超過</a:t>
                      </a:r>
                      <a:r>
                        <a:rPr lang="en-US" altLang="zh-TW" sz="2400" b="1" u="none" kern="0" dirty="0">
                          <a:solidFill>
                            <a:srgbClr val="FF0000"/>
                          </a:solidFill>
                          <a:effectLst/>
                          <a:latin typeface="微軟正黑體" panose="020B0604030504040204" pitchFamily="34" charset="-120"/>
                          <a:ea typeface="微軟正黑體" panose="020B0604030504040204" pitchFamily="34" charset="-120"/>
                        </a:rPr>
                        <a:t>15,000</a:t>
                      </a:r>
                      <a:r>
                        <a:rPr lang="zh-TW" altLang="en-US" sz="2400" b="1" u="none" kern="0" dirty="0">
                          <a:effectLst/>
                          <a:latin typeface="微軟正黑體" panose="020B0604030504040204" pitchFamily="34" charset="-120"/>
                          <a:ea typeface="微軟正黑體" panose="020B0604030504040204" pitchFamily="34" charset="-120"/>
                        </a:rPr>
                        <a:t>名</a:t>
                      </a:r>
                      <a:r>
                        <a:rPr lang="zh-TW" sz="2400" b="1" u="none" kern="0" dirty="0">
                          <a:effectLst/>
                          <a:latin typeface="微軟正黑體" panose="020B0604030504040204" pitchFamily="34" charset="-120"/>
                          <a:ea typeface="微軟正黑體" panose="020B0604030504040204" pitchFamily="34" charset="-120"/>
                        </a:rPr>
                        <a:t>。</a:t>
                      </a:r>
                      <a:r>
                        <a:rPr lang="en-US" altLang="zh-TW" sz="2400" b="1" u="none" kern="0" dirty="0">
                          <a:effectLst/>
                          <a:latin typeface="微軟正黑體" panose="020B0604030504040204" pitchFamily="34" charset="-120"/>
                          <a:ea typeface="微軟正黑體" panose="020B0604030504040204" pitchFamily="34" charset="-120"/>
                        </a:rPr>
                        <a:t/>
                      </a:r>
                      <a:br>
                        <a:rPr lang="en-US" altLang="zh-TW" sz="2400" b="1" u="none" kern="0" dirty="0">
                          <a:effectLst/>
                          <a:latin typeface="微軟正黑體" panose="020B0604030504040204" pitchFamily="34" charset="-120"/>
                          <a:ea typeface="微軟正黑體" panose="020B0604030504040204" pitchFamily="34" charset="-120"/>
                        </a:rPr>
                      </a:br>
                      <a:r>
                        <a:rPr lang="en-US" altLang="zh-TW" sz="2400" b="1" u="none" kern="0" dirty="0">
                          <a:solidFill>
                            <a:schemeClr val="tx1"/>
                          </a:solidFill>
                          <a:effectLst/>
                          <a:latin typeface="微軟正黑體" panose="020B0604030504040204" pitchFamily="34" charset="-120"/>
                          <a:ea typeface="微軟正黑體" panose="020B0604030504040204" pitchFamily="34" charset="-120"/>
                        </a:rPr>
                        <a:t>https://www.jctv.ntut.edu.tw/nenter5/</a:t>
                      </a:r>
                      <a:endParaRPr lang="zh-TW" sz="2400" b="1" u="none" kern="100" dirty="0">
                        <a:solidFill>
                          <a:schemeClr val="tx1"/>
                        </a:solidFill>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1"/>
                  </a:ext>
                </a:extLst>
              </a:tr>
              <a:tr h="1295356">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實施</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範圍</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分北、中、南</a:t>
                      </a:r>
                      <a:r>
                        <a:rPr lang="en-US" sz="2400" b="1" kern="0" dirty="0">
                          <a:effectLst/>
                          <a:latin typeface="微軟正黑體" panose="020B0604030504040204" pitchFamily="34" charset="-120"/>
                          <a:ea typeface="微軟正黑體" panose="020B0604030504040204" pitchFamily="34" charset="-120"/>
                        </a:rPr>
                        <a:t>3</a:t>
                      </a:r>
                      <a:r>
                        <a:rPr lang="zh-TW" sz="2400" b="1" kern="0" dirty="0">
                          <a:effectLst/>
                          <a:latin typeface="微軟正黑體" panose="020B0604030504040204" pitchFamily="34" charset="-120"/>
                          <a:ea typeface="微軟正黑體" panose="020B0604030504040204" pitchFamily="34" charset="-120"/>
                        </a:rPr>
                        <a:t>個招生區</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不限原就讀國中地點，可向北、中、南</a:t>
                      </a:r>
                      <a:r>
                        <a:rPr lang="zh-TW" altLang="en-US" sz="2400" b="1" kern="0" dirty="0">
                          <a:effectLst/>
                          <a:latin typeface="微軟正黑體" panose="020B0604030504040204" pitchFamily="34" charset="-120"/>
                          <a:ea typeface="微軟正黑體" panose="020B0604030504040204" pitchFamily="34" charset="-120"/>
                        </a:rPr>
                        <a:t>區</a:t>
                      </a:r>
                      <a:r>
                        <a:rPr lang="zh-TW" sz="2400" b="1" kern="0" dirty="0">
                          <a:effectLst/>
                          <a:latin typeface="微軟正黑體" panose="020B0604030504040204" pitchFamily="34" charset="-120"/>
                          <a:ea typeface="微軟正黑體" panose="020B0604030504040204" pitchFamily="34" charset="-120"/>
                        </a:rPr>
                        <a:t>報名</a:t>
                      </a:r>
                      <a:r>
                        <a:rPr lang="zh-TW" altLang="en-US" sz="2400" b="1" kern="0" dirty="0">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solidFill>
                            <a:srgbClr val="FF0000"/>
                          </a:solidFill>
                          <a:effectLst/>
                          <a:latin typeface="微軟正黑體" panose="020B0604030504040204" pitchFamily="34" charset="-120"/>
                          <a:ea typeface="微軟正黑體" panose="020B0604030504040204" pitchFamily="34" charset="-120"/>
                        </a:rPr>
                        <a:t>各區限</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報名</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1</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所五專學校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一區一校</a:t>
                      </a:r>
                      <a:r>
                        <a:rPr lang="en-US" altLang="zh-TW" sz="2400" b="1" kern="0" dirty="0">
                          <a:solidFill>
                            <a:srgbClr val="FF0000"/>
                          </a:solidFill>
                          <a:effectLst/>
                          <a:latin typeface="微軟正黑體" panose="020B0604030504040204" pitchFamily="34" charset="-120"/>
                          <a:ea typeface="微軟正黑體" panose="020B0604030504040204" pitchFamily="34" charset="-120"/>
                        </a:rPr>
                        <a:t>)</a:t>
                      </a:r>
                      <a:r>
                        <a:rPr lang="zh-TW" sz="2400" b="1" kern="0" dirty="0">
                          <a:effectLst/>
                          <a:latin typeface="微軟正黑體" panose="020B0604030504040204" pitchFamily="34" charset="-120"/>
                          <a:ea typeface="微軟正黑體" panose="020B0604030504040204" pitchFamily="34" charset="-120"/>
                        </a:rPr>
                        <a:t>。</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2"/>
                  </a:ext>
                </a:extLst>
              </a:tr>
              <a:tr h="2499751">
                <a:tc>
                  <a:txBody>
                    <a:bodyPr/>
                    <a:lstStyle/>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錄取</a:t>
                      </a:r>
                      <a:endParaRPr lang="en-US" altLang="zh-TW" sz="2400" b="1" kern="0" dirty="0">
                        <a:effectLst/>
                        <a:latin typeface="微軟正黑體" panose="020B0604030504040204" pitchFamily="34" charset="-120"/>
                        <a:ea typeface="微軟正黑體" panose="020B0604030504040204" pitchFamily="34" charset="-120"/>
                      </a:endParaRPr>
                    </a:p>
                    <a:p>
                      <a:pPr algn="ctr">
                        <a:lnSpc>
                          <a:spcPct val="100000"/>
                        </a:lnSpc>
                        <a:spcAft>
                          <a:spcPts val="0"/>
                        </a:spcAft>
                      </a:pPr>
                      <a:r>
                        <a:rPr lang="zh-TW" sz="2400" b="1" kern="0" dirty="0">
                          <a:effectLst/>
                          <a:latin typeface="微軟正黑體" panose="020B0604030504040204" pitchFamily="34" charset="-120"/>
                          <a:ea typeface="微軟正黑體" panose="020B0604030504040204" pitchFamily="34" charset="-120"/>
                        </a:rPr>
                        <a:t>方式</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tc>
                  <a:txBody>
                    <a:bodyPr/>
                    <a:lstStyle/>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依報名學校規定參加</a:t>
                      </a:r>
                      <a:r>
                        <a:rPr lang="zh-TW" altLang="en-US" sz="2400" b="1" kern="0" dirty="0">
                          <a:effectLst/>
                          <a:latin typeface="微軟正黑體" panose="020B0604030504040204" pitchFamily="34" charset="-120"/>
                          <a:ea typeface="微軟正黑體" panose="020B0604030504040204" pitchFamily="34" charset="-120"/>
                        </a:rPr>
                        <a:t>，</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僅能</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擇一校</a:t>
                      </a:r>
                      <a:r>
                        <a:rPr lang="zh-TW" sz="2400" b="1" u="sng" kern="0" dirty="0">
                          <a:solidFill>
                            <a:srgbClr val="FF0000"/>
                          </a:solidFill>
                          <a:effectLst/>
                          <a:latin typeface="微軟正黑體" panose="020B0604030504040204" pitchFamily="34" charset="-120"/>
                          <a:ea typeface="微軟正黑體" panose="020B0604030504040204" pitchFamily="34" charset="-120"/>
                        </a:rPr>
                        <a:t>現場登記分發</a:t>
                      </a:r>
                      <a:r>
                        <a:rPr lang="zh-TW" altLang="en-US" sz="2400" b="1" u="sng" kern="0" dirty="0">
                          <a:solidFill>
                            <a:srgbClr val="FF0000"/>
                          </a:solidFill>
                          <a:effectLst/>
                          <a:latin typeface="微軟正黑體" panose="020B0604030504040204" pitchFamily="34" charset="-120"/>
                          <a:ea typeface="微軟正黑體" panose="020B0604030504040204" pitchFamily="34" charset="-120"/>
                        </a:rPr>
                        <a:t>報到</a:t>
                      </a:r>
                      <a:r>
                        <a:rPr lang="zh-TW" altLang="en-US" sz="2400" b="1" kern="0" dirty="0">
                          <a:solidFill>
                            <a:srgbClr val="FF0000"/>
                          </a:solidFill>
                          <a:effectLst/>
                          <a:latin typeface="微軟正黑體" panose="020B0604030504040204" pitchFamily="34" charset="-120"/>
                          <a:ea typeface="微軟正黑體" panose="020B0604030504040204" pitchFamily="34" charset="-120"/>
                        </a:rPr>
                        <a:t>。</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若報名人數少於學校科組招生名額則全額錄取</a:t>
                      </a:r>
                      <a:endParaRPr lang="en-US" altLang="zh-TW" sz="2400" b="1" kern="0" dirty="0">
                        <a:effectLst/>
                        <a:latin typeface="微軟正黑體" panose="020B0604030504040204" pitchFamily="34" charset="-120"/>
                        <a:ea typeface="微軟正黑體" panose="020B0604030504040204" pitchFamily="34" charset="-120"/>
                      </a:endParaRPr>
                    </a:p>
                    <a:p>
                      <a:pPr marL="342900" indent="-342900">
                        <a:lnSpc>
                          <a:spcPct val="100000"/>
                        </a:lnSpc>
                        <a:spcAft>
                          <a:spcPts val="0"/>
                        </a:spcAft>
                        <a:buFont typeface="Arial" panose="020B0604020202020204" pitchFamily="34" charset="0"/>
                        <a:buChar char="•"/>
                      </a:pPr>
                      <a:r>
                        <a:rPr lang="zh-TW" sz="2400" b="1" kern="0" dirty="0">
                          <a:effectLst/>
                          <a:latin typeface="微軟正黑體" panose="020B0604030504040204" pitchFamily="34" charset="-120"/>
                          <a:ea typeface="微軟正黑體" panose="020B0604030504040204" pitchFamily="34" charset="-120"/>
                        </a:rPr>
                        <a:t>報名人數多於</a:t>
                      </a:r>
                      <a:r>
                        <a:rPr lang="zh-TW" altLang="en-US" sz="2400" b="1" kern="0" dirty="0">
                          <a:effectLst/>
                          <a:latin typeface="微軟正黑體" panose="020B0604030504040204" pitchFamily="34" charset="-120"/>
                          <a:ea typeface="微軟正黑體" panose="020B0604030504040204" pitchFamily="34" charset="-120"/>
                        </a:rPr>
                        <a:t>核定</a:t>
                      </a:r>
                      <a:r>
                        <a:rPr lang="zh-TW" sz="2400" b="1" kern="0" dirty="0">
                          <a:effectLst/>
                          <a:latin typeface="微軟正黑體" panose="020B0604030504040204" pitchFamily="34" charset="-120"/>
                          <a:ea typeface="微軟正黑體" panose="020B0604030504040204" pitchFamily="34" charset="-120"/>
                        </a:rPr>
                        <a:t>招生名額則依據</a:t>
                      </a:r>
                      <a:r>
                        <a:rPr lang="zh-TW" sz="2400" b="1" kern="0" dirty="0">
                          <a:solidFill>
                            <a:srgbClr val="FF0000"/>
                          </a:solidFill>
                          <a:effectLst/>
                          <a:latin typeface="微軟正黑體" panose="020B0604030504040204" pitchFamily="34" charset="-120"/>
                          <a:ea typeface="微軟正黑體" panose="020B0604030504040204" pitchFamily="34" charset="-120"/>
                        </a:rPr>
                        <a:t>各校自訂之免試入學超額比序項目</a:t>
                      </a:r>
                      <a:r>
                        <a:rPr lang="zh-TW" sz="2400" b="1" kern="0" dirty="0">
                          <a:effectLst/>
                          <a:latin typeface="微軟正黑體" panose="020B0604030504040204" pitchFamily="34" charset="-120"/>
                          <a:ea typeface="微軟正黑體" panose="020B0604030504040204" pitchFamily="34" charset="-120"/>
                        </a:rPr>
                        <a:t>進行比序，以積分高低作為分發依據。</a:t>
                      </a:r>
                      <a:endParaRPr lang="zh-TW" sz="2400" b="1" kern="100" dirty="0">
                        <a:effectLst/>
                        <a:latin typeface="微軟正黑體" panose="020B0604030504040204" pitchFamily="34" charset="-120"/>
                        <a:ea typeface="微軟正黑體" panose="020B0604030504040204" pitchFamily="34" charset="-120"/>
                      </a:endParaRPr>
                    </a:p>
                  </a:txBody>
                  <a:tcPr marL="12700" marR="12700" marT="12701" marB="12701" anchor="ctr"/>
                </a:tc>
                <a:extLst>
                  <a:ext uri="{0D108BD9-81ED-4DB2-BD59-A6C34878D82A}">
                    <a16:rowId xmlns:a16="http://schemas.microsoft.com/office/drawing/2014/main" val="10003"/>
                  </a:ext>
                </a:extLst>
              </a:tr>
            </a:tbl>
          </a:graphicData>
        </a:graphic>
      </p:graphicFrame>
      <p:sp>
        <p:nvSpPr>
          <p:cNvPr id="4" name="標題 1"/>
          <p:cNvSpPr txBox="1">
            <a:spLocks/>
          </p:cNvSpPr>
          <p:nvPr/>
        </p:nvSpPr>
        <p:spPr bwMode="auto">
          <a:xfrm>
            <a:off x="0" y="-13672"/>
            <a:ext cx="9144000" cy="922392"/>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a:xfrm>
            <a:off x="6553200" y="6331911"/>
            <a:ext cx="2133600" cy="365125"/>
          </a:xfrm>
        </p:spPr>
        <p:txBody>
          <a:bodyPr/>
          <a:lstStyle/>
          <a:p>
            <a:pPr>
              <a:defRPr/>
            </a:pPr>
            <a:fld id="{B0E7D0FD-EE13-44ED-ACB2-D7993CD41914}" type="slidenum">
              <a:rPr lang="zh-TW" altLang="en-US" smtClean="0">
                <a:solidFill>
                  <a:prstClr val="black">
                    <a:tint val="75000"/>
                  </a:prstClr>
                </a:solidFill>
              </a:rPr>
              <a:pPr>
                <a:defRPr/>
              </a:pPr>
              <a:t>56</a:t>
            </a:fld>
            <a:endParaRPr lang="zh-TW" altLang="en-US" dirty="0">
              <a:solidFill>
                <a:prstClr val="black">
                  <a:tint val="75000"/>
                </a:prstClr>
              </a:solidFill>
            </a:endParaRPr>
          </a:p>
        </p:txBody>
      </p:sp>
    </p:spTree>
    <p:extLst>
      <p:ext uri="{BB962C8B-B14F-4D97-AF65-F5344CB8AC3E}">
        <p14:creationId xmlns:p14="http://schemas.microsoft.com/office/powerpoint/2010/main" val="2206702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gray">
          <a:xfrm>
            <a:off x="-4284984" y="1484784"/>
            <a:ext cx="8135937" cy="865188"/>
          </a:xfrm>
          <a:prstGeom prst="rect">
            <a:avLst/>
          </a:prstGeom>
          <a:effectLst>
            <a:outerShdw blurRad="50800" dist="38100" dir="2700000" algn="tl" rotWithShape="0">
              <a:prstClr val="black">
                <a:alpha val="40000"/>
              </a:prstClr>
            </a:outerShdw>
          </a:effectLst>
        </p:spPr>
        <p:txBody>
          <a:bodyPr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pPr fontAlgn="auto">
              <a:spcAft>
                <a:spcPts val="0"/>
              </a:spcAft>
              <a:defRPr/>
            </a:pPr>
            <a:endParaRPr kumimoji="0" lang="zh-TW" altLang="en-US" dirty="0"/>
          </a:p>
        </p:txBody>
      </p:sp>
      <p:sp>
        <p:nvSpPr>
          <p:cNvPr id="66563" name="內容版面配置區 1"/>
          <p:cNvSpPr>
            <a:spLocks noGrp="1"/>
          </p:cNvSpPr>
          <p:nvPr>
            <p:ph idx="1"/>
          </p:nvPr>
        </p:nvSpPr>
        <p:spPr/>
        <p:txBody>
          <a:bodyPr/>
          <a:lstStyle/>
          <a:p>
            <a:pPr eaLnBrk="1" hangingPunct="1">
              <a:buFontTx/>
              <a:buBlip>
                <a:blip r:embed="rId3"/>
              </a:buBlip>
            </a:pPr>
            <a:endParaRPr lang="zh-TW" altLang="en-US"/>
          </a:p>
        </p:txBody>
      </p:sp>
      <p:graphicFrame>
        <p:nvGraphicFramePr>
          <p:cNvPr id="8" name="Group 61"/>
          <p:cNvGraphicFramePr>
            <a:graphicFrameLocks/>
          </p:cNvGraphicFramePr>
          <p:nvPr>
            <p:extLst>
              <p:ext uri="{D42A27DB-BD31-4B8C-83A1-F6EECF244321}">
                <p14:modId xmlns:p14="http://schemas.microsoft.com/office/powerpoint/2010/main" val="2217327132"/>
              </p:ext>
            </p:extLst>
          </p:nvPr>
        </p:nvGraphicFramePr>
        <p:xfrm>
          <a:off x="215168" y="1043875"/>
          <a:ext cx="8713663" cy="5524277"/>
        </p:xfrm>
        <a:graphic>
          <a:graphicData uri="http://schemas.openxmlformats.org/drawingml/2006/table">
            <a:tbl>
              <a:tblPr/>
              <a:tblGrid>
                <a:gridCol w="1296839">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575948">
                  <a:extLst>
                    <a:ext uri="{9D8B030D-6E8A-4147-A177-3AD203B41FA5}">
                      <a16:colId xmlns:a16="http://schemas.microsoft.com/office/drawing/2014/main" val="20002"/>
                    </a:ext>
                  </a:extLst>
                </a:gridCol>
                <a:gridCol w="648188">
                  <a:extLst>
                    <a:ext uri="{9D8B030D-6E8A-4147-A177-3AD203B41FA5}">
                      <a16:colId xmlns:a16="http://schemas.microsoft.com/office/drawing/2014/main" val="20003"/>
                    </a:ext>
                  </a:extLst>
                </a:gridCol>
              </a:tblGrid>
              <a:tr h="483310">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項目</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ct val="80000"/>
                        </a:lnSpc>
                        <a:spcBef>
                          <a:spcPct val="0"/>
                        </a:spcBef>
                        <a:spcAft>
                          <a:spcPct val="0"/>
                        </a:spcAft>
                        <a:buClrTx/>
                        <a:buSzTx/>
                        <a:buFontTx/>
                        <a:buNone/>
                        <a:tabLst/>
                      </a:pPr>
                      <a:r>
                        <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現況概述</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最高積分</a:t>
                      </a:r>
                    </a:p>
                  </a:txBody>
                  <a:tcPr marL="0" marR="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0" fontAlgn="base" latinLnBrk="0" hangingPunct="0">
                        <a:lnSpc>
                          <a:spcPct val="80000"/>
                        </a:lnSpc>
                        <a:spcBef>
                          <a:spcPct val="0"/>
                        </a:spcBef>
                        <a:spcAft>
                          <a:spcPct val="0"/>
                        </a:spcAft>
                        <a:buClrTx/>
                        <a:buSzTx/>
                        <a:buFontTx/>
                        <a:buNone/>
                        <a:tabLst/>
                      </a:pPr>
                      <a:r>
                        <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積分上限</a:t>
                      </a: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40000"/>
                        <a:lumOff val="60000"/>
                      </a:schemeClr>
                    </a:solidFill>
                  </a:tcPr>
                </a:tc>
                <a:extLst>
                  <a:ext uri="{0D108BD9-81ED-4DB2-BD59-A6C34878D82A}">
                    <a16:rowId xmlns:a16="http://schemas.microsoft.com/office/drawing/2014/main" val="10000"/>
                  </a:ext>
                </a:extLst>
              </a:tr>
              <a:tr h="668419">
                <a:tc rowSpan="4">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多元學習表現</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9C3"/>
                    </a:solidFill>
                  </a:tcPr>
                </a:tc>
                <a:tc>
                  <a:txBody>
                    <a:bodyPr/>
                    <a:lstStyle>
                      <a:lvl1pPr marL="177800" indent="-1778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競賽：國中期間參與競賽，依競賽之層級給與不同的加分。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177800" marR="0" lvl="0" indent="-1778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國際比賽、全國性、縣市、國際發明展等</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algn="ctr"/>
                      <a:r>
                        <a:rPr lang="en-US" altLang="zh-TW" dirty="0"/>
                        <a:t>7</a:t>
                      </a:r>
                      <a:endParaRPr lang="zh-TW" altLang="en-US" dirty="0"/>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rowSpan="4">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1"/>
                  </a:ext>
                </a:extLst>
              </a:tr>
              <a:tr h="504056">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服務學習：學校服務表現及校外服務學習。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同一學期所有幹部合計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分，服務學習滿</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小時計</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228600" marR="0" lvl="0" indent="-2286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2"/>
                  </a:ext>
                </a:extLst>
              </a:tr>
              <a:tr h="379671">
                <a:tc vMerge="1">
                  <a:txBody>
                    <a:bodyPr/>
                    <a:lstStyle/>
                    <a:p>
                      <a:endParaRPr lang="zh-TW" altLang="en-US"/>
                    </a:p>
                  </a:txBody>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日常生活表現評量：功過相抵後之獎懲紀錄。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vMerge="1">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66"/>
                    </a:solidFill>
                  </a:tcPr>
                </a:tc>
                <a:extLst>
                  <a:ext uri="{0D108BD9-81ED-4DB2-BD59-A6C34878D82A}">
                    <a16:rowId xmlns:a16="http://schemas.microsoft.com/office/drawing/2014/main" val="10003"/>
                  </a:ext>
                </a:extLst>
              </a:tr>
              <a:tr h="391905">
                <a:tc vMerge="1">
                  <a:txBody>
                    <a:bodyPr/>
                    <a:lstStyle/>
                    <a:p>
                      <a:endParaRPr lang="zh-TW" altLang="en-US"/>
                    </a:p>
                  </a:txBody>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體適能：</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項達門檻</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tc vMerge="1">
                  <a:txBody>
                    <a:bodyPr/>
                    <a:lstStyle/>
                    <a:p>
                      <a:pPr marL="177800" marR="0" lvl="0" indent="-17780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5" marB="4678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extLst>
                  <a:ext uri="{0D108BD9-81ED-4DB2-BD59-A6C34878D82A}">
                    <a16:rowId xmlns:a16="http://schemas.microsoft.com/office/drawing/2014/main" val="10004"/>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技藝優良</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技藝班平均成績</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(90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以上</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a:t>
                      </a:r>
                      <a:endPar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5"/>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弱勢身分</a:t>
                      </a:r>
                      <a:endParaRPr kumimoji="0" lang="en-US" altLang="zh-TW" sz="1800" b="1" i="0" u="none" strike="noStrike" cap="none" normalizeH="0" baseline="0" dirty="0">
                        <a:ln>
                          <a:noFill/>
                        </a:ln>
                        <a:solidFill>
                          <a:srgbClr val="FF0066"/>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協助經濟弱勢</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中低收入戶</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學生或特殊境遇學生之升學機會</a:t>
                      </a:r>
                      <a:r>
                        <a:rPr kumimoji="0" lang="zh-TW" altLang="en-US" sz="1800" b="0" i="0" u="none" strike="noStrike" cap="none" normalizeH="0" baseline="0" dirty="0">
                          <a:ln>
                            <a:noFill/>
                          </a:ln>
                          <a:solidFill>
                            <a:schemeClr val="tx1"/>
                          </a:solidFill>
                          <a:effectLst/>
                          <a:latin typeface="微軟正黑體" pitchFamily="34" charset="-120"/>
                          <a:ea typeface="微軟正黑體" pitchFamily="34" charset="-120"/>
                        </a:rPr>
                        <a:t>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2</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205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均衡學習</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學期以上皆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60</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4</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領域者</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rPr>
                        <a:t>6</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07"/>
                  </a:ext>
                </a:extLst>
              </a:tr>
              <a:tr h="424452">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適性輔導</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TW"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「生涯發展規劃書」中</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家長、導師、輔導教師是否勾選五專</a:t>
                      </a:r>
                      <a:endParaRPr kumimoji="1"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1"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endParaRPr kumimoji="1"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extLst>
                  <a:ext uri="{0D108BD9-81ED-4DB2-BD59-A6C34878D82A}">
                    <a16:rowId xmlns:a16="http://schemas.microsoft.com/office/drawing/2014/main" val="10008"/>
                  </a:ext>
                </a:extLst>
              </a:tr>
              <a:tr h="489161">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6.</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教育會考</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每科「精熟」得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3</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分、「基礎」得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分、「待加強」得</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lvl1pPr marL="228600" indent="-2286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228600" marR="0" lvl="0" indent="-228600" algn="ctr" defTabSz="914400" rtl="0" eaLnBrk="1" fontAlgn="base" latinLnBrk="0" hangingPunct="1">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9"/>
                  </a:ext>
                </a:extLst>
              </a:tr>
              <a:tr h="449556">
                <a:tc>
                  <a:txBody>
                    <a:bodyPr/>
                    <a:lstStyle>
                      <a:lvl1pPr marL="342900" indent="-3429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7.</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其他</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各校自訂。計分比重不得超過</a:t>
                      </a:r>
                      <a:r>
                        <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分，若有加權計分時亦同。 </a:t>
                      </a:r>
                    </a:p>
                  </a:txBody>
                  <a:tcPr marL="72000" marR="72000"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10"/>
                  </a:ext>
                </a:extLst>
              </a:tr>
              <a:tr h="333541">
                <a:tc>
                  <a:txBody>
                    <a:bodyPr/>
                    <a:lstStyle/>
                    <a:p>
                      <a:pPr marL="342900" marR="0" lvl="0" indent="-342900" algn="ctr" defTabSz="914400" rtl="0" eaLnBrk="0" fontAlgn="base" latinLnBrk="0" hangingPunct="0">
                        <a:lnSpc>
                          <a:spcPts val="1700"/>
                        </a:lnSpc>
                        <a:spcBef>
                          <a:spcPct val="0"/>
                        </a:spcBef>
                        <a:spcAft>
                          <a:spcPct val="0"/>
                        </a:spcAft>
                        <a:buClrTx/>
                        <a:buSzTx/>
                        <a:buFontTx/>
                        <a:buNone/>
                        <a:tabLst/>
                      </a:pPr>
                      <a:r>
                        <a:rPr kumimoji="0" lang="zh-TW" altLang="en-US"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總積分</a:t>
                      </a:r>
                      <a:endParaRPr kumimoji="0" lang="en-US" altLang="zh-TW" sz="18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l"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pP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p>
                      <a:pPr marL="0" marR="0" lvl="0" indent="0" algn="ctr" defTabSz="914400" rtl="0" eaLnBrk="0" fontAlgn="base" latinLnBrk="0" hangingPunct="0">
                        <a:lnSpc>
                          <a:spcPts val="1700"/>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50</a:t>
                      </a:r>
                      <a:endParaRPr kumimoji="0" lang="zh-TW" altLang="en-US" sz="16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90017" marR="90017" marT="46783" marB="467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8152" y="0"/>
            <a:ext cx="9135848" cy="865188"/>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a:t>
            </a:r>
            <a:r>
              <a:rPr lang="zh-TW" altLang="en-US" b="1" dirty="0">
                <a:solidFill>
                  <a:schemeClr val="bg1"/>
                </a:solidFill>
                <a:latin typeface="微軟正黑體" panose="020B0604030504040204" pitchFamily="34" charset="-120"/>
                <a:ea typeface="微軟正黑體" panose="020B0604030504040204" pitchFamily="34" charset="-120"/>
              </a:rPr>
              <a:t>成績採計說明</a:t>
            </a:r>
          </a:p>
        </p:txBody>
      </p:sp>
      <p:sp>
        <p:nvSpPr>
          <p:cNvPr id="2" name="投影片編號版面配置區 1"/>
          <p:cNvSpPr>
            <a:spLocks noGrp="1"/>
          </p:cNvSpPr>
          <p:nvPr>
            <p:ph type="sldNum" sz="quarter" idx="12"/>
          </p:nvPr>
        </p:nvSpPr>
        <p:spPr>
          <a:xfrm>
            <a:off x="6553200" y="6492875"/>
            <a:ext cx="2133600" cy="365125"/>
          </a:xfrm>
        </p:spPr>
        <p:txBody>
          <a:bodyPr/>
          <a:lstStyle/>
          <a:p>
            <a:pPr>
              <a:defRPr/>
            </a:pPr>
            <a:fld id="{B0E7D0FD-EE13-44ED-ACB2-D7993CD41914}" type="slidenum">
              <a:rPr lang="zh-TW" altLang="en-US" smtClean="0">
                <a:solidFill>
                  <a:prstClr val="black">
                    <a:tint val="75000"/>
                  </a:prstClr>
                </a:solidFill>
              </a:rPr>
              <a:pPr>
                <a:defRPr/>
              </a:pPr>
              <a:t>57</a:t>
            </a:fld>
            <a:endParaRPr lang="zh-TW" altLang="en-US" dirty="0">
              <a:solidFill>
                <a:prstClr val="black">
                  <a:tint val="75000"/>
                </a:prstClr>
              </a:solidFill>
            </a:endParaRPr>
          </a:p>
        </p:txBody>
      </p:sp>
    </p:spTree>
    <p:extLst>
      <p:ext uri="{BB962C8B-B14F-4D97-AF65-F5344CB8AC3E}">
        <p14:creationId xmlns:p14="http://schemas.microsoft.com/office/powerpoint/2010/main" val="3891293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63B08A4B-3EFB-4A88-A757-70D41FE0B341}" type="slidenum">
              <a:rPr lang="en-US" altLang="zh-TW">
                <a:latin typeface="微軟正黑體" pitchFamily="34" charset="-120"/>
                <a:ea typeface="微軟正黑體" pitchFamily="34" charset="-120"/>
              </a:rPr>
              <a:pPr>
                <a:defRPr/>
              </a:pPr>
              <a:t>58</a:t>
            </a:fld>
            <a:endParaRPr lang="en-US" altLang="zh-TW">
              <a:latin typeface="微軟正黑體" pitchFamily="34" charset="-120"/>
              <a:ea typeface="微軟正黑體" pitchFamily="34" charset="-120"/>
            </a:endParaRPr>
          </a:p>
        </p:txBody>
      </p:sp>
      <p:sp>
        <p:nvSpPr>
          <p:cNvPr id="64" name="標題 1"/>
          <p:cNvSpPr txBox="1">
            <a:spLocks/>
          </p:cNvSpPr>
          <p:nvPr/>
        </p:nvSpPr>
        <p:spPr bwMode="gray">
          <a:xfrm>
            <a:off x="0" y="-36196"/>
            <a:ext cx="9144000" cy="872907"/>
          </a:xfrm>
          <a:prstGeom prst="rect">
            <a:avLst/>
          </a:prstGeom>
          <a:solidFill>
            <a:srgbClr val="0070C0"/>
          </a:solidFill>
          <a:effectLst>
            <a:outerShdw blurRad="50800" dist="38100" dir="2700000" algn="tl" rotWithShape="0">
              <a:prstClr val="black">
                <a:alpha val="40000"/>
              </a:prstClr>
            </a:outerShdw>
          </a:effectLst>
        </p:spPr>
        <p:txBody>
          <a:bodyPr vert="horz" lIns="91440" tIns="45720" rIns="91440" bIns="45720" rtlCol="0" anchor="ctr">
            <a:normAutofit/>
          </a:bodyPr>
          <a:lstStyle>
            <a:lvl1pPr algn="ctr">
              <a:spcBef>
                <a:spcPct val="0"/>
              </a:spcBef>
              <a:buNone/>
              <a:defRPr sz="4800" b="1">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mj-cs"/>
              </a:defRPr>
            </a:lvl1pPr>
          </a:lstStyle>
          <a:p>
            <a:r>
              <a:rPr lang="en-US" altLang="zh-TW" sz="4400" dirty="0">
                <a:solidFill>
                  <a:schemeClr val="bg1"/>
                </a:solidFill>
              </a:rPr>
              <a:t>110</a:t>
            </a:r>
            <a:r>
              <a:rPr lang="zh-TW" altLang="en-US" sz="4400" dirty="0">
                <a:solidFill>
                  <a:schemeClr val="bg1"/>
                </a:solidFill>
              </a:rPr>
              <a:t>年五專免試入學超額比序說明</a:t>
            </a:r>
          </a:p>
        </p:txBody>
      </p:sp>
      <p:pic>
        <p:nvPicPr>
          <p:cNvPr id="65"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24744"/>
            <a:ext cx="5539644" cy="561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文字版面配置區 1"/>
          <p:cNvSpPr txBox="1">
            <a:spLocks/>
          </p:cNvSpPr>
          <p:nvPr/>
        </p:nvSpPr>
        <p:spPr bwMode="auto">
          <a:xfrm>
            <a:off x="169687" y="1236302"/>
            <a:ext cx="2934994" cy="5391605"/>
          </a:xfrm>
          <a:prstGeom prst="rect">
            <a:avLst/>
          </a:prstGeom>
          <a:solidFill>
            <a:schemeClr val="accent2">
              <a:lumMod val="20000"/>
              <a:lumOff val="80000"/>
            </a:schemeClr>
          </a:solidFill>
          <a:extLst/>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itchFamily="34"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457200" indent="-457200" eaLnBrk="1" hangingPunct="1">
              <a:buClr>
                <a:srgbClr val="3102A6"/>
              </a:buClr>
              <a:buSzPct val="85000"/>
              <a:buFont typeface="Wingdings" pitchFamily="2" charset="2"/>
              <a:buChar char="n"/>
              <a:defRPr/>
            </a:pP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五專免試入學</a:t>
            </a:r>
            <a: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t/>
            </a:r>
            <a:br>
              <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rPr>
            </a:br>
            <a:r>
              <a:rPr lang="zh-TW" altLang="en-US" sz="2800" b="1" dirty="0">
                <a:solidFill>
                  <a:schemeClr val="tx1"/>
                </a:solidFill>
                <a:latin typeface="微軟正黑體" panose="020B0604030504040204" pitchFamily="34" charset="-120"/>
                <a:ea typeface="微軟正黑體" panose="020B0604030504040204" pitchFamily="34" charset="-120"/>
                <a:cs typeface="Times New Roman" pitchFamily="18" charset="0"/>
              </a:rPr>
              <a:t>同分比序順序</a:t>
            </a:r>
            <a:endParaRPr lang="en-US" altLang="zh-TW" sz="28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主項目加權積分之比序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分項目積分之比序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國中教育會考各科目之</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3</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等級</a:t>
            </a:r>
            <a:r>
              <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rPr>
              <a:t>4</a:t>
            </a: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標示之比序</a:t>
            </a:r>
            <a:endParaRPr lang="en-US" altLang="zh-TW" sz="2400" b="1" dirty="0">
              <a:solidFill>
                <a:schemeClr val="tx1"/>
              </a:solidFill>
              <a:latin typeface="微軟正黑體" panose="020B0604030504040204" pitchFamily="34" charset="-120"/>
              <a:ea typeface="微軟正黑體" panose="020B0604030504040204" pitchFamily="34" charset="-120"/>
              <a:cs typeface="Times New Roman" pitchFamily="18" charset="0"/>
            </a:endParaRPr>
          </a:p>
          <a:p>
            <a:pPr marL="857250" lvl="1" indent="-457200">
              <a:buClr>
                <a:srgbClr val="3102A6"/>
              </a:buClr>
              <a:buSzPct val="85000"/>
              <a:buFont typeface="Wingdings" pitchFamily="2" charset="2"/>
              <a:buChar char="n"/>
              <a:defRPr/>
            </a:pPr>
            <a:r>
              <a:rPr lang="zh-TW" altLang="en-US" sz="2400" b="1" dirty="0">
                <a:solidFill>
                  <a:schemeClr val="tx1"/>
                </a:solidFill>
                <a:latin typeface="微軟正黑體" panose="020B0604030504040204" pitchFamily="34" charset="-120"/>
                <a:ea typeface="微軟正黑體" panose="020B0604030504040204" pitchFamily="34" charset="-120"/>
                <a:cs typeface="Times New Roman" pitchFamily="18" charset="0"/>
              </a:rPr>
              <a:t>國中教育會考「寫作測驗」級分之比序。</a:t>
            </a:r>
          </a:p>
        </p:txBody>
      </p:sp>
    </p:spTree>
    <p:extLst>
      <p:ext uri="{BB962C8B-B14F-4D97-AF65-F5344CB8AC3E}">
        <p14:creationId xmlns:p14="http://schemas.microsoft.com/office/powerpoint/2010/main" val="2020294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6A6BBF7D-E542-4EFA-A738-013A431CDFB0}" type="slidenum">
              <a:rPr lang="en-US" altLang="zh-TW"/>
              <a:pPr>
                <a:defRPr/>
              </a:pPr>
              <a:t>59</a:t>
            </a:fld>
            <a:endParaRPr lang="en-US" altLang="zh-TW"/>
          </a:p>
        </p:txBody>
      </p:sp>
      <p:graphicFrame>
        <p:nvGraphicFramePr>
          <p:cNvPr id="8" name="資料庫圖表 7"/>
          <p:cNvGraphicFramePr/>
          <p:nvPr>
            <p:extLst>
              <p:ext uri="{D42A27DB-BD31-4B8C-83A1-F6EECF244321}">
                <p14:modId xmlns:p14="http://schemas.microsoft.com/office/powerpoint/2010/main" val="315685031"/>
              </p:ext>
            </p:extLst>
          </p:nvPr>
        </p:nvGraphicFramePr>
        <p:xfrm>
          <a:off x="827584" y="1268760"/>
          <a:ext cx="756084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標題 1"/>
          <p:cNvSpPr txBox="1">
            <a:spLocks/>
          </p:cNvSpPr>
          <p:nvPr/>
        </p:nvSpPr>
        <p:spPr bwMode="auto">
          <a:xfrm>
            <a:off x="8176" y="-13672"/>
            <a:ext cx="9135824" cy="850384"/>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eaLnBrk="1" hangingPunct="1">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年五專免試入學流程圖</a:t>
            </a:r>
            <a:endParaRPr lang="zh-TW" altLang="en-US" b="1" dirty="0">
              <a:solidFill>
                <a:schemeClr val="bg1"/>
              </a:solidFill>
              <a:effectLst>
                <a:outerShdw blurRad="38100" dist="38100" dir="2700000" algn="tl">
                  <a:srgbClr val="C0C0C0"/>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18326460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734" y="0"/>
            <a:ext cx="9138265" cy="836712"/>
          </a:xfrm>
          <a:solidFill>
            <a:srgbClr val="C00000"/>
          </a:solidFill>
          <a:effectLst>
            <a:outerShdw blurRad="50800" dist="38100" dir="2700000" algn="tl" rotWithShape="0">
              <a:prstClr val="black">
                <a:alpha val="40000"/>
              </a:prstClr>
            </a:outerShdw>
          </a:effectLst>
        </p:spPr>
        <p:txBody>
          <a:bodyPr/>
          <a:lstStyle/>
          <a:p>
            <a:r>
              <a:rPr lang="zh-TW" altLang="en-US" b="1" dirty="0">
                <a:solidFill>
                  <a:schemeClr val="bg1"/>
                </a:solidFill>
                <a:latin typeface="微軟正黑體" panose="020B0604030504040204" pitchFamily="34" charset="-120"/>
                <a:ea typeface="微軟正黑體" panose="020B0604030504040204" pitchFamily="34" charset="-120"/>
              </a:rPr>
              <a:t>教育會考科目</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633488496"/>
              </p:ext>
            </p:extLst>
          </p:nvPr>
        </p:nvGraphicFramePr>
        <p:xfrm>
          <a:off x="323528" y="1412776"/>
          <a:ext cx="8252785" cy="4953122"/>
        </p:xfrm>
        <a:graphic>
          <a:graphicData uri="http://schemas.openxmlformats.org/drawingml/2006/table">
            <a:tbl>
              <a:tblPr firstRow="1" bandRow="1">
                <a:effectLst>
                  <a:outerShdw blurRad="50800" dist="63500" dir="2700000" algn="tl" rotWithShape="0">
                    <a:prstClr val="black">
                      <a:alpha val="40000"/>
                    </a:prstClr>
                  </a:outerShdw>
                </a:effectLst>
                <a:tableStyleId>{5C22544A-7EE6-4342-B048-85BDC9FD1C3A}</a:tableStyleId>
              </a:tblPr>
              <a:tblGrid>
                <a:gridCol w="1512168">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628049">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725633">
                <a:tc>
                  <a:txBody>
                    <a:bodyPr/>
                    <a:lstStyle/>
                    <a:p>
                      <a:pPr algn="ctr"/>
                      <a:r>
                        <a:rPr lang="zh-TW" altLang="en-US" sz="2200" b="1" dirty="0">
                          <a:latin typeface="微軟正黑體" panose="020B0604030504040204" pitchFamily="34" charset="-120"/>
                          <a:ea typeface="微軟正黑體" panose="020B0604030504040204" pitchFamily="34" charset="-120"/>
                        </a:rPr>
                        <a:t>考試科目</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題型</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題數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dirty="0">
                          <a:latin typeface="微軟正黑體" panose="020B0604030504040204" pitchFamily="34" charset="-120"/>
                          <a:ea typeface="微軟正黑體" panose="020B0604030504040204" pitchFamily="34" charset="-120"/>
                        </a:rPr>
                        <a:t>時間</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200" b="1" dirty="0">
                          <a:latin typeface="微軟正黑體" panose="020B0604030504040204" pitchFamily="34" charset="-120"/>
                          <a:ea typeface="微軟正黑體" panose="020B0604030504040204" pitchFamily="34" charset="-120"/>
                        </a:rPr>
                        <a:t>備註</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34140">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國文</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a:t>
                      </a:r>
                      <a:r>
                        <a:rPr lang="zh-TW" altLang="en-US" sz="2200" b="1" dirty="0">
                          <a:solidFill>
                            <a:schemeClr val="tx1"/>
                          </a:solidFill>
                          <a:latin typeface="微軟正黑體" panose="020B0604030504040204" pitchFamily="34" charset="-120"/>
                          <a:ea typeface="微軟正黑體" panose="020B0604030504040204" pitchFamily="34" charset="-120"/>
                        </a:rPr>
                        <a:t>選</a:t>
                      </a:r>
                      <a:r>
                        <a:rPr lang="en-US" altLang="zh-TW" sz="2200" b="1" dirty="0">
                          <a:solidFill>
                            <a:schemeClr val="tx1"/>
                          </a:solidFill>
                          <a:latin typeface="微軟正黑體" panose="020B0604030504040204" pitchFamily="34" charset="-120"/>
                          <a:ea typeface="微軟正黑體" panose="020B0604030504040204" pitchFamily="34" charset="-120"/>
                        </a:rPr>
                        <a:t>1</a:t>
                      </a: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45~50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72434">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英語</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4</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（閱讀）</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40~45</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lvl1pPr marL="152400"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2"/>
                  </a:ext>
                </a:extLst>
              </a:tr>
              <a:tr h="535678">
                <a:tc vMerge="1">
                  <a:txBody>
                    <a:bodyPr/>
                    <a:lstStyle/>
                    <a:p>
                      <a:endParaRPr lang="zh-TW" altLang="en-US"/>
                    </a:p>
                  </a:txBody>
                  <a:tcPr/>
                </a:tc>
                <a:tc>
                  <a:txBody>
                    <a:bodyPr/>
                    <a:lstStyle/>
                    <a:p>
                      <a:pPr algn="ctr">
                        <a:spcAft>
                          <a:spcPts val="0"/>
                        </a:spcAft>
                      </a:pPr>
                      <a:r>
                        <a:rPr lang="en-US" sz="2200" kern="0" dirty="0">
                          <a:solidFill>
                            <a:schemeClr val="tx1"/>
                          </a:solidFill>
                          <a:latin typeface="微軟正黑體" pitchFamily="34" charset="-120"/>
                          <a:ea typeface="微軟正黑體" pitchFamily="34" charset="-120"/>
                          <a:cs typeface="Times New Roman"/>
                        </a:rPr>
                        <a:t>3</a:t>
                      </a:r>
                      <a:r>
                        <a:rPr lang="zh-TW" sz="2200" kern="0" dirty="0">
                          <a:solidFill>
                            <a:schemeClr val="tx1"/>
                          </a:solidFill>
                          <a:latin typeface="微軟正黑體" pitchFamily="34" charset="-120"/>
                          <a:ea typeface="微軟正黑體" pitchFamily="34" charset="-120"/>
                          <a:cs typeface="Times New Roman"/>
                        </a:rPr>
                        <a:t>選</a:t>
                      </a:r>
                      <a:r>
                        <a:rPr lang="en-US" sz="2200" kern="0" dirty="0">
                          <a:solidFill>
                            <a:schemeClr val="tx1"/>
                          </a:solidFill>
                          <a:latin typeface="微軟正黑體" pitchFamily="34" charset="-120"/>
                          <a:ea typeface="微軟正黑體" pitchFamily="34" charset="-120"/>
                          <a:cs typeface="Times New Roman"/>
                        </a:rPr>
                        <a:t>1</a:t>
                      </a:r>
                      <a:r>
                        <a:rPr lang="zh-TW" sz="2200" kern="0" dirty="0">
                          <a:solidFill>
                            <a:schemeClr val="tx1"/>
                          </a:solidFill>
                          <a:latin typeface="微軟正黑體" pitchFamily="34" charset="-120"/>
                          <a:ea typeface="微軟正黑體" pitchFamily="34" charset="-120"/>
                          <a:cs typeface="Times New Roman"/>
                        </a:rPr>
                        <a:t>（聽力）</a:t>
                      </a:r>
                      <a:endParaRPr lang="zh-TW" sz="2200" kern="100" dirty="0">
                        <a:solidFill>
                          <a:schemeClr val="tx1"/>
                        </a:solidFill>
                        <a:latin typeface="微軟正黑體" pitchFamily="34" charset="-120"/>
                        <a:ea typeface="微軟正黑體" pitchFamily="34" charset="-120"/>
                        <a:cs typeface="Times New Roman"/>
                      </a:endParaRPr>
                    </a:p>
                  </a:txBody>
                  <a:tcPr marL="19048" marR="19048" marT="19049" marB="1904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20~30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15240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20</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extLst>
                  <a:ext uri="{0D108BD9-81ED-4DB2-BD59-A6C34878D82A}">
                    <a16:rowId xmlns:a16="http://schemas.microsoft.com/office/drawing/2014/main" val="10003"/>
                  </a:ext>
                </a:extLst>
              </a:tr>
              <a:tr h="648072">
                <a:tc rowSpan="2">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數學</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25~30</a:t>
                      </a:r>
                      <a:r>
                        <a:rPr lang="zh-TW" altLang="en-US" sz="2200" b="1" dirty="0">
                          <a:solidFill>
                            <a:schemeClr val="tx1"/>
                          </a:solidFill>
                          <a:latin typeface="微軟正黑體" panose="020B0604030504040204" pitchFamily="34" charset="-120"/>
                          <a:ea typeface="微軟正黑體" panose="020B0604030504040204" pitchFamily="34" charset="-120"/>
                        </a:rPr>
                        <a:t>題</a:t>
                      </a:r>
                      <a:endParaRPr lang="en-US" altLang="zh-TW"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rowSpan="2">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80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85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4"/>
                  </a:ext>
                </a:extLst>
              </a:tr>
              <a:tr h="464059">
                <a:tc vMerge="1">
                  <a:txBody>
                    <a:bodyPr/>
                    <a:lstStyle/>
                    <a:p>
                      <a:endParaRPr lang="zh-TW" altLang="en-US"/>
                    </a:p>
                  </a:txBody>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非選擇題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2~3</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vMerge="1">
                  <a:txBody>
                    <a:bodyPr/>
                    <a:lstStyle/>
                    <a:p>
                      <a:endParaRPr lang="zh-TW" altLang="en-US"/>
                    </a:p>
                  </a:txBody>
                  <a:tcPr/>
                </a:tc>
                <a:tc>
                  <a:txBody>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  占</a:t>
                      </a:r>
                      <a:r>
                        <a:rPr kumimoji="0" lang="en-US" altLang="zh-TW"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rPr>
                        <a:t>15</a:t>
                      </a:r>
                      <a:r>
                        <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rPr>
                        <a:t>％</a:t>
                      </a:r>
                      <a:endParaRPr kumimoji="0" lang="zh-TW" altLang="en-US" sz="2200" b="0"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9047" marR="19047" marT="19009" marB="190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5"/>
                  </a:ext>
                </a:extLst>
              </a:tr>
              <a:tr h="492986">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社會</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60~70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32048">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自然</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dirty="0">
                          <a:solidFill>
                            <a:schemeClr val="tx1"/>
                          </a:solidFill>
                          <a:latin typeface="微軟正黑體" pitchFamily="34" charset="-120"/>
                          <a:ea typeface="微軟正黑體" pitchFamily="34" charset="-120"/>
                        </a:rPr>
                        <a:t>4</a:t>
                      </a:r>
                      <a:r>
                        <a:rPr lang="zh-TW" altLang="en-US" sz="2200" dirty="0">
                          <a:solidFill>
                            <a:schemeClr val="tx1"/>
                          </a:solidFill>
                          <a:latin typeface="微軟正黑體" pitchFamily="34" charset="-120"/>
                          <a:ea typeface="微軟正黑體" pitchFamily="34" charset="-120"/>
                        </a:rPr>
                        <a:t>選</a:t>
                      </a:r>
                      <a:r>
                        <a:rPr lang="en-US" altLang="zh-TW" sz="2200" dirty="0">
                          <a:solidFill>
                            <a:schemeClr val="tx1"/>
                          </a:solidFill>
                          <a:latin typeface="微軟正黑體" pitchFamily="34" charset="-120"/>
                          <a:ea typeface="微軟正黑體" pitchFamily="34" charset="-120"/>
                        </a:rPr>
                        <a:t>1</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50~60</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70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622789">
                <a:tc>
                  <a:txBody>
                    <a:bodyPr/>
                    <a:lstStyle/>
                    <a:p>
                      <a:pPr algn="ctr">
                        <a:lnSpc>
                          <a:spcPct val="120000"/>
                        </a:lnSpc>
                      </a:pPr>
                      <a:r>
                        <a:rPr lang="zh-TW" altLang="en-US" sz="2200" b="1" dirty="0">
                          <a:solidFill>
                            <a:schemeClr val="tx1"/>
                          </a:solidFill>
                          <a:latin typeface="微軟正黑體" panose="020B0604030504040204" pitchFamily="34" charset="-120"/>
                          <a:ea typeface="微軟正黑體" panose="020B0604030504040204" pitchFamily="34" charset="-120"/>
                        </a:rPr>
                        <a:t>寫作測驗</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zh-TW" altLang="en-US" sz="2200" dirty="0">
                          <a:solidFill>
                            <a:schemeClr val="tx1"/>
                          </a:solidFill>
                          <a:latin typeface="微軟正黑體" pitchFamily="34" charset="-120"/>
                          <a:ea typeface="微軟正黑體" pitchFamily="34" charset="-120"/>
                        </a:rPr>
                        <a:t>引導寫作</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1</a:t>
                      </a:r>
                      <a:r>
                        <a:rPr lang="zh-TW" altLang="en-US" sz="2200" b="1" dirty="0">
                          <a:solidFill>
                            <a:schemeClr val="tx1"/>
                          </a:solidFill>
                          <a:latin typeface="微軟正黑體" panose="020B0604030504040204" pitchFamily="34" charset="-120"/>
                          <a:ea typeface="微軟正黑體" panose="020B0604030504040204" pitchFamily="34" charset="-120"/>
                        </a:rPr>
                        <a:t>題</a:t>
                      </a: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zh-TW" sz="2200" b="1" dirty="0">
                          <a:solidFill>
                            <a:schemeClr val="tx1"/>
                          </a:solidFill>
                          <a:latin typeface="微軟正黑體" panose="020B0604030504040204" pitchFamily="34" charset="-120"/>
                          <a:ea typeface="微軟正黑體" panose="020B0604030504040204" pitchFamily="34" charset="-120"/>
                        </a:rPr>
                        <a:t>50</a:t>
                      </a:r>
                      <a:r>
                        <a:rPr lang="zh-TW" altLang="en-US" sz="2200" b="1" dirty="0">
                          <a:solidFill>
                            <a:schemeClr val="tx1"/>
                          </a:solidFill>
                          <a:latin typeface="微軟正黑體" panose="020B0604030504040204" pitchFamily="34" charset="-120"/>
                          <a:ea typeface="微軟正黑體" panose="020B0604030504040204" pitchFamily="34" charset="-120"/>
                        </a:rPr>
                        <a:t>分鐘</a:t>
                      </a:r>
                      <a:endParaRPr lang="zh-TW" altLang="en-US" sz="2200" dirty="0">
                        <a:solidFill>
                          <a:schemeClr val="tx1"/>
                        </a:solidFill>
                        <a:latin typeface="微軟正黑體" pitchFamily="34" charset="-120"/>
                        <a:ea typeface="微軟正黑體"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endParaRPr lang="zh-TW" altLang="en-US" sz="2200" b="1" dirty="0">
                        <a:solidFill>
                          <a:schemeClr val="tx1"/>
                        </a:solidFill>
                        <a:latin typeface="微軟正黑體" panose="020B0604030504040204" pitchFamily="34" charset="-120"/>
                        <a:ea typeface="微軟正黑體" panose="020B0604030504040204" pitchFamily="34" charset="-120"/>
                      </a:endParaRPr>
                    </a:p>
                  </a:txBody>
                  <a:tcPr marL="91433" marR="91433" marT="45722" marB="457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4" name="投影片編號版面配置區 3"/>
          <p:cNvSpPr>
            <a:spLocks noGrp="1"/>
          </p:cNvSpPr>
          <p:nvPr>
            <p:ph type="sldNum" sz="quarter" idx="12"/>
          </p:nvPr>
        </p:nvSpPr>
        <p:spPr/>
        <p:txBody>
          <a:bodyPr/>
          <a:lstStyle/>
          <a:p>
            <a:pPr>
              <a:defRPr/>
            </a:pPr>
            <a:fld id="{4A8D2DC5-D41D-48E3-887A-AA3C60A33840}" type="slidenum">
              <a:rPr lang="zh-TW" altLang="en-US" smtClean="0"/>
              <a:pPr>
                <a:defRPr/>
              </a:pPr>
              <a:t>6</a:t>
            </a:fld>
            <a:endParaRPr lang="zh-TW" altLang="en-US"/>
          </a:p>
        </p:txBody>
      </p:sp>
    </p:spTree>
    <p:extLst>
      <p:ext uri="{BB962C8B-B14F-4D97-AF65-F5344CB8AC3E}">
        <p14:creationId xmlns:p14="http://schemas.microsoft.com/office/powerpoint/2010/main" val="2986694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C25EF61C-D6CC-4704-928F-68C0250FBCB7}" type="slidenum">
              <a:rPr lang="en-US" altLang="zh-TW"/>
              <a:pPr>
                <a:defRPr/>
              </a:pPr>
              <a:t>60</a:t>
            </a:fld>
            <a:endParaRPr lang="en-US" altLang="zh-TW" dirty="0"/>
          </a:p>
        </p:txBody>
      </p:sp>
      <p:graphicFrame>
        <p:nvGraphicFramePr>
          <p:cNvPr id="6" name="資料庫圖表 5"/>
          <p:cNvGraphicFramePr/>
          <p:nvPr>
            <p:extLst>
              <p:ext uri="{D42A27DB-BD31-4B8C-83A1-F6EECF244321}">
                <p14:modId xmlns:p14="http://schemas.microsoft.com/office/powerpoint/2010/main" val="3224230539"/>
              </p:ext>
            </p:extLst>
          </p:nvPr>
        </p:nvGraphicFramePr>
        <p:xfrm>
          <a:off x="539552" y="1340768"/>
          <a:ext cx="813690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標題 1"/>
          <p:cNvSpPr txBox="1">
            <a:spLocks/>
          </p:cNvSpPr>
          <p:nvPr/>
        </p:nvSpPr>
        <p:spPr bwMode="auto">
          <a:xfrm>
            <a:off x="12720" y="0"/>
            <a:ext cx="9131280" cy="908720"/>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年五專免試入學招生委員會學校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671473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D04DCBDF-E526-4C89-89FC-5972934A7303}"/>
              </a:ext>
            </a:extLst>
          </p:cNvPr>
          <p:cNvSpPr/>
          <p:nvPr/>
        </p:nvSpPr>
        <p:spPr>
          <a:xfrm>
            <a:off x="467544" y="5759055"/>
            <a:ext cx="8244000" cy="830997"/>
          </a:xfrm>
          <a:prstGeom prst="rect">
            <a:avLst/>
          </a:prstGeom>
          <a:solidFill>
            <a:schemeClr val="accent6">
              <a:lumMod val="20000"/>
              <a:lumOff val="80000"/>
            </a:schemeClr>
          </a:solidFill>
        </p:spPr>
        <p:txBody>
          <a:bodyPr wrap="square">
            <a:spAutoFit/>
          </a:bodyPr>
          <a:lstStyle/>
          <a:p>
            <a:pPr lvl="0" algn="just"/>
            <a:r>
              <a:rPr lang="zh-TW" altLang="en-US" sz="2400" b="1" kern="0" dirty="0">
                <a:solidFill>
                  <a:prstClr val="black"/>
                </a:solidFill>
                <a:latin typeface="微軟正黑體" pitchFamily="34" charset="-120"/>
                <a:ea typeface="微軟正黑體" pitchFamily="34" charset="-120"/>
              </a:rPr>
              <a:t>以上各項招生日程、招生方式，如有異動，請以簡章及各招生委員會公告為準。</a:t>
            </a:r>
            <a:endParaRPr lang="zh-TW" altLang="en-US" sz="2400" b="1" kern="100" dirty="0">
              <a:solidFill>
                <a:prstClr val="black"/>
              </a:solidFill>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pPr>
              <a:defRPr/>
            </a:pPr>
            <a:fld id="{96567F25-5844-4198-B621-A577E4273C5D}" type="slidenum">
              <a:rPr lang="zh-TW" altLang="en-US" smtClean="0">
                <a:solidFill>
                  <a:prstClr val="black">
                    <a:tint val="75000"/>
                  </a:prstClr>
                </a:solidFill>
              </a:rPr>
              <a:pPr>
                <a:defRPr/>
              </a:pPr>
              <a:t>61</a:t>
            </a:fld>
            <a:endParaRPr lang="zh-TW" altLang="en-US">
              <a:solidFill>
                <a:prstClr val="black">
                  <a:tint val="75000"/>
                </a:prstClr>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448602575"/>
              </p:ext>
            </p:extLst>
          </p:nvPr>
        </p:nvGraphicFramePr>
        <p:xfrm>
          <a:off x="467545" y="1484785"/>
          <a:ext cx="8219255" cy="3106168"/>
        </p:xfrm>
        <a:graphic>
          <a:graphicData uri="http://schemas.openxmlformats.org/drawingml/2006/table">
            <a:tbl>
              <a:tblPr firstRow="1" firstCol="1" bandRow="1">
                <a:tableStyleId>{5C22544A-7EE6-4342-B048-85BDC9FD1C3A}</a:tableStyleId>
              </a:tblPr>
              <a:tblGrid>
                <a:gridCol w="1726018">
                  <a:extLst>
                    <a:ext uri="{9D8B030D-6E8A-4147-A177-3AD203B41FA5}">
                      <a16:colId xmlns:a16="http://schemas.microsoft.com/office/drawing/2014/main" val="20000"/>
                    </a:ext>
                  </a:extLst>
                </a:gridCol>
                <a:gridCol w="2013688">
                  <a:extLst>
                    <a:ext uri="{9D8B030D-6E8A-4147-A177-3AD203B41FA5}">
                      <a16:colId xmlns:a16="http://schemas.microsoft.com/office/drawing/2014/main" val="20001"/>
                    </a:ext>
                  </a:extLst>
                </a:gridCol>
                <a:gridCol w="1726018">
                  <a:extLst>
                    <a:ext uri="{9D8B030D-6E8A-4147-A177-3AD203B41FA5}">
                      <a16:colId xmlns:a16="http://schemas.microsoft.com/office/drawing/2014/main" val="20002"/>
                    </a:ext>
                  </a:extLst>
                </a:gridCol>
                <a:gridCol w="2753531">
                  <a:extLst>
                    <a:ext uri="{9D8B030D-6E8A-4147-A177-3AD203B41FA5}">
                      <a16:colId xmlns:a16="http://schemas.microsoft.com/office/drawing/2014/main" val="20003"/>
                    </a:ext>
                  </a:extLst>
                </a:gridCol>
              </a:tblGrid>
              <a:tr h="403803">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招生學校</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招生班別</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sz="2800" kern="0" dirty="0">
                          <a:solidFill>
                            <a:schemeClr val="tx1"/>
                          </a:solidFill>
                          <a:effectLst/>
                          <a:latin typeface="微軟正黑體" pitchFamily="34" charset="-120"/>
                          <a:ea typeface="微軟正黑體" pitchFamily="34" charset="-120"/>
                        </a:rPr>
                        <a:t>招生名額</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tc>
                  <a:txBody>
                    <a:bodyPr/>
                    <a:lstStyle/>
                    <a:p>
                      <a:pPr algn="ctr">
                        <a:lnSpc>
                          <a:spcPct val="100000"/>
                        </a:lnSpc>
                        <a:spcAft>
                          <a:spcPts val="0"/>
                        </a:spcAft>
                      </a:pPr>
                      <a:r>
                        <a:rPr lang="zh-TW" altLang="en-US" sz="2400" kern="100" dirty="0">
                          <a:solidFill>
                            <a:schemeClr val="tx1"/>
                          </a:solidFill>
                          <a:effectLst/>
                          <a:latin typeface="微軟正黑體" pitchFamily="34" charset="-120"/>
                          <a:ea typeface="微軟正黑體" pitchFamily="34" charset="-120"/>
                        </a:rPr>
                        <a:t>術科項目</a:t>
                      </a:r>
                      <a:endParaRPr lang="zh-TW" sz="2400" kern="100" dirty="0">
                        <a:solidFill>
                          <a:schemeClr val="tx1"/>
                        </a:solidFill>
                        <a:effectLst/>
                        <a:latin typeface="微軟正黑體" pitchFamily="34" charset="-120"/>
                        <a:ea typeface="微軟正黑體" pitchFamily="34" charset="-120"/>
                      </a:endParaRPr>
                    </a:p>
                  </a:txBody>
                  <a:tcPr marL="12700" marR="12700" marT="12701" marB="12701" anchor="ctr">
                    <a:solidFill>
                      <a:srgbClr val="FFFF99"/>
                    </a:solidFill>
                  </a:tcPr>
                </a:tc>
                <a:extLst>
                  <a:ext uri="{0D108BD9-81ED-4DB2-BD59-A6C34878D82A}">
                    <a16:rowId xmlns:a16="http://schemas.microsoft.com/office/drawing/2014/main" val="10000"/>
                  </a:ext>
                </a:extLst>
              </a:tr>
              <a:tr h="403803">
                <a:tc rowSpan="3">
                  <a:txBody>
                    <a:bodyPr/>
                    <a:lstStyle/>
                    <a:p>
                      <a:pPr algn="ctr">
                        <a:lnSpc>
                          <a:spcPct val="100000"/>
                        </a:lnSpc>
                        <a:spcAft>
                          <a:spcPts val="0"/>
                        </a:spcAft>
                      </a:pPr>
                      <a:r>
                        <a:rPr lang="zh-TW" sz="2800" kern="0" dirty="0">
                          <a:effectLst/>
                          <a:latin typeface="微軟正黑體" pitchFamily="34" charset="-120"/>
                          <a:ea typeface="微軟正黑體" pitchFamily="34" charset="-120"/>
                        </a:rPr>
                        <a:t>台南應用</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科技大學</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sz="2800" kern="0" dirty="0">
                          <a:effectLst/>
                          <a:latin typeface="微軟正黑體" pitchFamily="34" charset="-120"/>
                          <a:ea typeface="微軟正黑體" pitchFamily="34" charset="-120"/>
                        </a:rPr>
                        <a:t>100 </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marL="0" lvl="0" indent="0" algn="ctr">
                        <a:lnSpc>
                          <a:spcPct val="100000"/>
                        </a:lnSpc>
                        <a:spcAft>
                          <a:spcPts val="0"/>
                        </a:spcAft>
                        <a:buFont typeface="+mj-lt"/>
                        <a:buNone/>
                      </a:pPr>
                      <a:r>
                        <a:rPr lang="zh-TW" altLang="en-US" sz="2400" b="0" kern="100" dirty="0">
                          <a:effectLst/>
                          <a:latin typeface="微軟正黑體" pitchFamily="34" charset="-120"/>
                          <a:ea typeface="微軟正黑體" pitchFamily="34" charset="-120"/>
                        </a:rPr>
                        <a:t>素描</a:t>
                      </a:r>
                      <a:endParaRPr lang="zh-TW" sz="2400" b="0" kern="100" dirty="0">
                        <a:effectLst/>
                        <a:latin typeface="微軟正黑體" pitchFamily="34" charset="-120"/>
                        <a:ea typeface="微軟正黑體" pitchFamily="34" charset="-120"/>
                      </a:endParaRPr>
                    </a:p>
                  </a:txBody>
                  <a:tcPr marL="12700" marR="12700" marT="12701" marB="12701" anchor="ctr"/>
                </a:tc>
                <a:extLst>
                  <a:ext uri="{0D108BD9-81ED-4DB2-BD59-A6C34878D82A}">
                    <a16:rowId xmlns:a16="http://schemas.microsoft.com/office/drawing/2014/main" val="10001"/>
                  </a:ext>
                </a:extLst>
              </a:tr>
              <a:tr h="676029">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音樂系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effectLst/>
                          <a:latin typeface="微軟正黑體" pitchFamily="34" charset="-120"/>
                          <a:ea typeface="微軟正黑體" pitchFamily="34" charset="-120"/>
                        </a:rPr>
                        <a:t>65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樂理、聽寫</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視唱、主修</a:t>
                      </a:r>
                    </a:p>
                  </a:txBody>
                  <a:tcPr marL="12700" marR="12700" marT="12701" marB="12701" anchor="ctr"/>
                </a:tc>
                <a:extLst>
                  <a:ext uri="{0D108BD9-81ED-4DB2-BD59-A6C34878D82A}">
                    <a16:rowId xmlns:a16="http://schemas.microsoft.com/office/drawing/2014/main" val="10002"/>
                  </a:ext>
                </a:extLst>
              </a:tr>
              <a:tr h="403803">
                <a:tc vMerge="1">
                  <a:txBody>
                    <a:bodyPr/>
                    <a:lstStyle/>
                    <a:p>
                      <a:endParaRPr lang="zh-TW" altLang="en-US"/>
                    </a:p>
                  </a:txBody>
                  <a:tcP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舞蹈系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0" dirty="0">
                          <a:effectLst/>
                          <a:latin typeface="微軟正黑體" pitchFamily="34" charset="-120"/>
                          <a:ea typeface="微軟正黑體" pitchFamily="34" charset="-120"/>
                        </a:rPr>
                        <a:t>45</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舞蹈基本動作</a:t>
                      </a:r>
                    </a:p>
                  </a:txBody>
                  <a:tcPr marL="12700" marR="12700" marT="12701" marB="12701" anchor="ctr"/>
                </a:tc>
                <a:extLst>
                  <a:ext uri="{0D108BD9-81ED-4DB2-BD59-A6C34878D82A}">
                    <a16:rowId xmlns:a16="http://schemas.microsoft.com/office/drawing/2014/main" val="10003"/>
                  </a:ext>
                </a:extLst>
              </a:tr>
              <a:tr h="992880">
                <a:tc>
                  <a:txBody>
                    <a:bodyPr/>
                    <a:lstStyle/>
                    <a:p>
                      <a:pPr algn="ctr">
                        <a:lnSpc>
                          <a:spcPct val="100000"/>
                        </a:lnSpc>
                        <a:spcAft>
                          <a:spcPts val="0"/>
                        </a:spcAft>
                      </a:pPr>
                      <a:r>
                        <a:rPr lang="zh-TW" sz="2800" kern="0" dirty="0">
                          <a:effectLst/>
                          <a:latin typeface="微軟正黑體" pitchFamily="34" charset="-120"/>
                          <a:ea typeface="微軟正黑體" pitchFamily="34" charset="-120"/>
                        </a:rPr>
                        <a:t>東方設計</a:t>
                      </a:r>
                      <a:endParaRPr lang="en-US" altLang="zh-TW" sz="2800" kern="0" dirty="0">
                        <a:effectLst/>
                        <a:latin typeface="微軟正黑體" pitchFamily="34" charset="-120"/>
                        <a:ea typeface="微軟正黑體" pitchFamily="34" charset="-120"/>
                      </a:endParaRPr>
                    </a:p>
                    <a:p>
                      <a:pPr algn="ctr">
                        <a:lnSpc>
                          <a:spcPct val="100000"/>
                        </a:lnSpc>
                        <a:spcAft>
                          <a:spcPts val="0"/>
                        </a:spcAft>
                      </a:pPr>
                      <a:r>
                        <a:rPr lang="zh-TW" sz="2800" kern="0" dirty="0">
                          <a:effectLst/>
                          <a:latin typeface="微軟正黑體" pitchFamily="34" charset="-120"/>
                          <a:ea typeface="微軟正黑體" pitchFamily="34" charset="-120"/>
                        </a:rPr>
                        <a:t>學院</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zh-TW" sz="2800" kern="0" dirty="0">
                          <a:effectLst/>
                          <a:latin typeface="微軟正黑體" pitchFamily="34" charset="-120"/>
                          <a:ea typeface="微軟正黑體" pitchFamily="34" charset="-120"/>
                        </a:rPr>
                        <a:t>美術工藝系</a:t>
                      </a:r>
                      <a:endParaRPr lang="zh-TW" sz="2800" kern="100" dirty="0">
                        <a:effectLst/>
                        <a:latin typeface="微軟正黑體" pitchFamily="34" charset="-120"/>
                        <a:ea typeface="微軟正黑體" pitchFamily="34" charset="-120"/>
                      </a:endParaRPr>
                    </a:p>
                  </a:txBody>
                  <a:tcPr marL="12700" marR="12700" marT="12701" marB="12701" anchor="ctr"/>
                </a:tc>
                <a:tc>
                  <a:txBody>
                    <a:bodyPr/>
                    <a:lstStyle/>
                    <a:p>
                      <a:pPr algn="ctr">
                        <a:lnSpc>
                          <a:spcPct val="100000"/>
                        </a:lnSpc>
                        <a:spcAft>
                          <a:spcPts val="0"/>
                        </a:spcAft>
                      </a:pPr>
                      <a:r>
                        <a:rPr lang="en-US" altLang="zh-TW" sz="2800" kern="100" dirty="0">
                          <a:solidFill>
                            <a:schemeClr val="tx1"/>
                          </a:solidFill>
                          <a:effectLst/>
                          <a:latin typeface="微軟正黑體" pitchFamily="34" charset="-120"/>
                          <a:ea typeface="微軟正黑體" pitchFamily="34" charset="-120"/>
                        </a:rPr>
                        <a:t>15</a:t>
                      </a:r>
                      <a:endParaRPr lang="zh-TW" sz="2800" kern="100" dirty="0">
                        <a:solidFill>
                          <a:schemeClr val="tx1"/>
                        </a:solidFill>
                        <a:effectLst/>
                        <a:latin typeface="微軟正黑體" pitchFamily="34" charset="-120"/>
                        <a:ea typeface="微軟正黑體" pitchFamily="34" charset="-120"/>
                      </a:endParaRPr>
                    </a:p>
                  </a:txBody>
                  <a:tcPr marL="12700" marR="12700" marT="12701" marB="12701" anchor="ctr"/>
                </a:tc>
                <a:tc>
                  <a:txBody>
                    <a:bodyPr/>
                    <a:lstStyle/>
                    <a:p>
                      <a:pPr algn="ctr"/>
                      <a:r>
                        <a:rPr lang="zh-TW" altLang="en-US" sz="2400" b="0" dirty="0">
                          <a:latin typeface="微軟正黑體" pitchFamily="34" charset="-120"/>
                          <a:ea typeface="微軟正黑體" pitchFamily="34" charset="-120"/>
                        </a:rPr>
                        <a:t>靜物素描</a:t>
                      </a:r>
                      <a:endParaRPr lang="en-US" altLang="zh-TW" sz="2400" b="0" dirty="0">
                        <a:latin typeface="微軟正黑體" pitchFamily="34" charset="-120"/>
                        <a:ea typeface="微軟正黑體" pitchFamily="34" charset="-120"/>
                      </a:endParaRPr>
                    </a:p>
                    <a:p>
                      <a:pPr algn="ctr"/>
                      <a:r>
                        <a:rPr lang="zh-TW" altLang="en-US" sz="2400" b="0" dirty="0">
                          <a:latin typeface="微軟正黑體" pitchFamily="34" charset="-120"/>
                          <a:ea typeface="微軟正黑體" pitchFamily="34" charset="-120"/>
                        </a:rPr>
                        <a:t>書面審查</a:t>
                      </a:r>
                    </a:p>
                  </a:txBody>
                  <a:tcPr marL="12700" marR="12700" marT="12701" marB="12701" anchor="ctr"/>
                </a:tc>
                <a:extLst>
                  <a:ext uri="{0D108BD9-81ED-4DB2-BD59-A6C34878D82A}">
                    <a16:rowId xmlns:a16="http://schemas.microsoft.com/office/drawing/2014/main" val="10004"/>
                  </a:ext>
                </a:extLst>
              </a:tr>
            </a:tbl>
          </a:graphicData>
        </a:graphic>
      </p:graphicFrame>
      <p:sp>
        <p:nvSpPr>
          <p:cNvPr id="7" name="標題 1"/>
          <p:cNvSpPr txBox="1">
            <a:spLocks/>
          </p:cNvSpPr>
          <p:nvPr/>
        </p:nvSpPr>
        <p:spPr bwMode="auto">
          <a:xfrm>
            <a:off x="288" y="-12784"/>
            <a:ext cx="9143712" cy="830997"/>
          </a:xfrm>
          <a:prstGeom prst="rect">
            <a:avLst/>
          </a:prstGeom>
          <a:solidFill>
            <a:schemeClr val="accent5">
              <a:lumMod val="75000"/>
            </a:schemeClr>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年五專特色招生甄選入學</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467544" y="4725144"/>
            <a:ext cx="8244000" cy="907941"/>
          </a:xfrm>
          <a:prstGeom prst="rect">
            <a:avLst/>
          </a:prstGeom>
          <a:solidFill>
            <a:schemeClr val="accent6">
              <a:lumMod val="20000"/>
              <a:lumOff val="80000"/>
            </a:schemeClr>
          </a:solidFill>
        </p:spPr>
        <p:txBody>
          <a:bodyPr wrap="square">
            <a:spAutoFit/>
          </a:bodyPr>
          <a:lstStyle/>
          <a:p>
            <a:pPr marL="342900" lvl="0" indent="-342900" algn="just">
              <a:buFont typeface="+mj-lt"/>
              <a:buAutoNum type="arabicPeriod"/>
            </a:pPr>
            <a:r>
              <a:rPr lang="zh-TW" altLang="en-US" sz="2400" kern="0" dirty="0">
                <a:solidFill>
                  <a:prstClr val="black"/>
                </a:solidFill>
                <a:latin typeface="微軟正黑體" pitchFamily="34" charset="-120"/>
                <a:ea typeface="微軟正黑體" pitchFamily="34" charset="-120"/>
              </a:rPr>
              <a:t>本招生管道之校系為</a:t>
            </a:r>
            <a:r>
              <a:rPr lang="zh-TW" altLang="en-US" sz="2400" b="1" kern="0" dirty="0">
                <a:solidFill>
                  <a:srgbClr val="FF0000"/>
                </a:solidFill>
                <a:latin typeface="微軟正黑體" pitchFamily="34" charset="-120"/>
                <a:ea typeface="微軟正黑體" pitchFamily="34" charset="-120"/>
              </a:rPr>
              <a:t>七年一貫制</a:t>
            </a:r>
            <a:r>
              <a:rPr lang="zh-TW" altLang="en-US" sz="2400" kern="0" dirty="0">
                <a:solidFill>
                  <a:prstClr val="black"/>
                </a:solidFill>
                <a:latin typeface="微軟正黑體" pitchFamily="34" charset="-120"/>
                <a:ea typeface="微軟正黑體" pitchFamily="34" charset="-120"/>
              </a:rPr>
              <a:t>之學制。</a:t>
            </a:r>
            <a:endParaRPr lang="zh-TW" altLang="en-US" sz="2400" kern="100" dirty="0">
              <a:solidFill>
                <a:prstClr val="black"/>
              </a:solidFill>
              <a:latin typeface="微軟正黑體" pitchFamily="34" charset="-120"/>
              <a:ea typeface="微軟正黑體" pitchFamily="34" charset="-120"/>
            </a:endParaRPr>
          </a:p>
          <a:p>
            <a:pPr marL="342900" lvl="0" indent="-342900" algn="just">
              <a:spcBef>
                <a:spcPts val="600"/>
              </a:spcBef>
              <a:buFont typeface="+mj-lt"/>
              <a:buAutoNum type="arabicPeriod"/>
            </a:pPr>
            <a:r>
              <a:rPr lang="zh-TW" altLang="en-US" sz="2400" kern="0" dirty="0">
                <a:solidFill>
                  <a:prstClr val="black"/>
                </a:solidFill>
                <a:latin typeface="微軟正黑體" pitchFamily="34" charset="-120"/>
                <a:ea typeface="微軟正黑體" pitchFamily="34" charset="-120"/>
              </a:rPr>
              <a:t>本招生管道由各招生學校自行辦理</a:t>
            </a:r>
            <a:r>
              <a:rPr lang="zh-TW" altLang="en-US" sz="2400" b="1" kern="0" dirty="0">
                <a:solidFill>
                  <a:srgbClr val="FF0000"/>
                </a:solidFill>
                <a:latin typeface="微軟正黑體" pitchFamily="34" charset="-120"/>
                <a:ea typeface="微軟正黑體" pitchFamily="34" charset="-120"/>
              </a:rPr>
              <a:t>單獨招生</a:t>
            </a:r>
            <a:r>
              <a:rPr lang="zh-TW" altLang="en-US" sz="2400" kern="0" dirty="0">
                <a:solidFill>
                  <a:prstClr val="black"/>
                </a:solidFill>
                <a:latin typeface="微軟正黑體" pitchFamily="34" charset="-120"/>
                <a:ea typeface="微軟正黑體" pitchFamily="34" charset="-120"/>
              </a:rPr>
              <a:t>及</a:t>
            </a:r>
            <a:r>
              <a:rPr lang="zh-TW" altLang="en-US" sz="2400" b="1" kern="0" dirty="0">
                <a:solidFill>
                  <a:srgbClr val="FF0000"/>
                </a:solidFill>
                <a:latin typeface="微軟正黑體" pitchFamily="34" charset="-120"/>
                <a:ea typeface="微軟正黑體" pitchFamily="34" charset="-120"/>
              </a:rPr>
              <a:t>術科測驗</a:t>
            </a:r>
            <a:r>
              <a:rPr lang="zh-TW" altLang="en-US" sz="2400" kern="0" dirty="0">
                <a:solidFill>
                  <a:prstClr val="black"/>
                </a:solidFill>
                <a:latin typeface="微軟正黑體" pitchFamily="34" charset="-120"/>
                <a:ea typeface="微軟正黑體" pitchFamily="34" charset="-120"/>
              </a:rPr>
              <a:t>。</a:t>
            </a:r>
            <a:endParaRPr lang="zh-TW" altLang="en-US" sz="2400" kern="100" dirty="0">
              <a:solidFill>
                <a:prstClr val="black"/>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39804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62</a:t>
            </a:fld>
            <a:endParaRPr lang="zh-TW" altLang="en-US">
              <a:solidFill>
                <a:prstClr val="black">
                  <a:tint val="75000"/>
                </a:prstClr>
              </a:solidFill>
            </a:endParaRPr>
          </a:p>
        </p:txBody>
      </p:sp>
    </p:spTree>
    <p:extLst>
      <p:ext uri="{BB962C8B-B14F-4D97-AF65-F5344CB8AC3E}">
        <p14:creationId xmlns:p14="http://schemas.microsoft.com/office/powerpoint/2010/main" val="41307732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a:xfrm>
            <a:off x="685800" y="2565400"/>
            <a:ext cx="7772400" cy="1946275"/>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高中、高職及五專</a:t>
            </a:r>
            <a:r>
              <a:rPr lang="en-US" altLang="zh-TW"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r>
            <a:br>
              <a:rPr lang="en-US" altLang="zh-TW"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br>
            <a:r>
              <a:rPr lang="zh-TW" altLang="en-US" sz="54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學校群科簡介</a:t>
            </a:r>
            <a:endParaRPr lang="zh-TW" altLang="en-US" sz="5400" dirty="0">
              <a:solidFill>
                <a:srgbClr val="C00000"/>
              </a:solidFill>
              <a:latin typeface="微軟正黑體" panose="020B0604030504040204" pitchFamily="34" charset="-120"/>
              <a:ea typeface="微軟正黑體" panose="020B0604030504040204" pitchFamily="34" charset="-120"/>
            </a:endParaRPr>
          </a:p>
        </p:txBody>
      </p:sp>
      <p:pic>
        <p:nvPicPr>
          <p:cNvPr id="3" name="圖片 6"/>
          <p:cNvPicPr>
            <a:picLocks noChangeAspect="1"/>
          </p:cNvPicPr>
          <p:nvPr/>
        </p:nvPicPr>
        <p:blipFill>
          <a:blip r:embed="rId3" cstate="print"/>
          <a:srcRect/>
          <a:stretch>
            <a:fillRect/>
          </a:stretch>
        </p:blipFill>
        <p:spPr bwMode="auto">
          <a:xfrm>
            <a:off x="6653213" y="1196975"/>
            <a:ext cx="565150" cy="1368425"/>
          </a:xfrm>
          <a:prstGeom prst="rect">
            <a:avLst/>
          </a:prstGeom>
          <a:noFill/>
          <a:ln>
            <a:noFill/>
          </a:ln>
          <a:effectLst>
            <a:outerShdw blurRad="50800" dist="38100" dir="2700000" algn="tl" rotWithShape="0">
              <a:prstClr val="black">
                <a:alpha val="40000"/>
              </a:prstClr>
            </a:outerShdw>
          </a:effectLst>
          <a:extLst/>
        </p:spPr>
      </p:pic>
      <p:pic>
        <p:nvPicPr>
          <p:cNvPr id="5" name="圖片 7"/>
          <p:cNvPicPr>
            <a:picLocks noChangeAspect="1"/>
          </p:cNvPicPr>
          <p:nvPr/>
        </p:nvPicPr>
        <p:blipFill>
          <a:blip r:embed="rId4" cstate="print"/>
          <a:srcRect/>
          <a:stretch>
            <a:fillRect/>
          </a:stretch>
        </p:blipFill>
        <p:spPr bwMode="auto">
          <a:xfrm>
            <a:off x="7451725" y="1125538"/>
            <a:ext cx="915988" cy="1366837"/>
          </a:xfrm>
          <a:prstGeom prst="rect">
            <a:avLst/>
          </a:prstGeom>
          <a:noFill/>
          <a:ln>
            <a:noFill/>
          </a:ln>
          <a:effectLst>
            <a:outerShdw blurRad="50800" dist="38100" dir="2700000" algn="tl" rotWithShape="0">
              <a:prstClr val="black">
                <a:alpha val="40000"/>
              </a:prstClr>
            </a:outerShdw>
          </a:effectLst>
          <a:extLst/>
        </p:spPr>
      </p:pic>
      <p:pic>
        <p:nvPicPr>
          <p:cNvPr id="6" name="圖片 1"/>
          <p:cNvPicPr>
            <a:picLocks noChangeAspect="1"/>
          </p:cNvPicPr>
          <p:nvPr/>
        </p:nvPicPr>
        <p:blipFill>
          <a:blip r:embed="rId5" cstate="print"/>
          <a:srcRect/>
          <a:stretch>
            <a:fillRect/>
          </a:stretch>
        </p:blipFill>
        <p:spPr bwMode="auto">
          <a:xfrm flipH="1">
            <a:off x="515938" y="5268913"/>
            <a:ext cx="1171575" cy="1366837"/>
          </a:xfrm>
          <a:prstGeom prst="rect">
            <a:avLst/>
          </a:prstGeom>
          <a:noFill/>
          <a:ln>
            <a:noFill/>
          </a:ln>
          <a:effectLst>
            <a:outerShdw blurRad="50800" dist="38100" dir="2700000" algn="tl" rotWithShape="0">
              <a:prstClr val="black">
                <a:alpha val="40000"/>
              </a:prstClr>
            </a:outerShdw>
          </a:effectLst>
          <a:extLst/>
        </p:spPr>
      </p:pic>
      <p:sp>
        <p:nvSpPr>
          <p:cNvPr id="2" name="投影片編號版面配置區 1"/>
          <p:cNvSpPr>
            <a:spLocks noGrp="1"/>
          </p:cNvSpPr>
          <p:nvPr>
            <p:ph type="sldNum" sz="quarter" idx="12"/>
          </p:nvPr>
        </p:nvSpPr>
        <p:spPr/>
        <p:txBody>
          <a:bodyPr/>
          <a:lstStyle/>
          <a:p>
            <a:pPr>
              <a:defRPr/>
            </a:pPr>
            <a:fld id="{414D7A16-8D9F-4607-8A2C-35A3D307028B}" type="slidenum">
              <a:rPr lang="zh-TW" altLang="en-US" smtClean="0">
                <a:solidFill>
                  <a:prstClr val="black">
                    <a:tint val="75000"/>
                  </a:prstClr>
                </a:solidFill>
              </a:rPr>
              <a:pPr>
                <a:defRPr/>
              </a:pPr>
              <a:t>63</a:t>
            </a:fld>
            <a:endParaRPr lang="zh-TW" altLang="en-US">
              <a:solidFill>
                <a:prstClr val="black">
                  <a:tint val="75000"/>
                </a:prstClr>
              </a:solidFill>
            </a:endParaRPr>
          </a:p>
        </p:txBody>
      </p:sp>
    </p:spTree>
    <p:extLst>
      <p:ext uri="{BB962C8B-B14F-4D97-AF65-F5344CB8AC3E}">
        <p14:creationId xmlns:p14="http://schemas.microsoft.com/office/powerpoint/2010/main" val="19233965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Grp="1" noChangeArrowheads="1"/>
          </p:cNvSpPr>
          <p:nvPr>
            <p:ph type="title"/>
          </p:nvPr>
        </p:nvSpPr>
        <p:spPr>
          <a:xfrm>
            <a:off x="7992" y="-13560"/>
            <a:ext cx="9136008" cy="994288"/>
          </a:xfrm>
          <a:solidFill>
            <a:schemeClr val="bg1">
              <a:lumMod val="75000"/>
            </a:schemeClr>
          </a:solidFill>
        </p:spPr>
        <p:txBody>
          <a:bodyPr>
            <a:noAutofit/>
            <a:scene3d>
              <a:camera prst="orthographicFront"/>
              <a:lightRig rig="soft" dir="t">
                <a:rot lat="0" lon="0" rev="15600000"/>
              </a:lightRig>
            </a:scene3d>
            <a:sp3d extrusionH="57150" prstMaterial="softEdge">
              <a:bevelT w="25400" h="38100"/>
            </a:sp3d>
          </a:bodyPr>
          <a:lstStyle/>
          <a:p>
            <a:pPr algn="ctr">
              <a:defRPr/>
            </a:pPr>
            <a:r>
              <a:rPr lang="zh-TW" altLang="en-US"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普通</a:t>
            </a:r>
            <a:r>
              <a:rPr lang="zh-TW" altLang="zh-TW" sz="4800" b="1" dirty="0">
                <a:ln/>
                <a:solidFill>
                  <a:srgbClr val="7030A0"/>
                </a:solidFill>
                <a:effectLst>
                  <a:outerShdw blurRad="50800" dist="38100" dir="2700000" algn="tl" rotWithShape="0">
                    <a:prstClr val="black">
                      <a:alpha val="40000"/>
                    </a:prstClr>
                  </a:outerShdw>
                </a:effectLst>
                <a:latin typeface="微軟正黑體" pitchFamily="34" charset="-120"/>
                <a:ea typeface="微軟正黑體" pitchFamily="34" charset="-120"/>
              </a:rPr>
              <a:t>高中 </a:t>
            </a:r>
          </a:p>
        </p:txBody>
      </p:sp>
      <p:graphicFrame>
        <p:nvGraphicFramePr>
          <p:cNvPr id="7" name="表格 6"/>
          <p:cNvGraphicFramePr>
            <a:graphicFrameLocks noGrp="1"/>
          </p:cNvGraphicFramePr>
          <p:nvPr>
            <p:extLst>
              <p:ext uri="{D42A27DB-BD31-4B8C-83A1-F6EECF244321}">
                <p14:modId xmlns:p14="http://schemas.microsoft.com/office/powerpoint/2010/main" val="1308509056"/>
              </p:ext>
            </p:extLst>
          </p:nvPr>
        </p:nvGraphicFramePr>
        <p:xfrm>
          <a:off x="1248227" y="1451429"/>
          <a:ext cx="6780156" cy="3506379"/>
        </p:xfrm>
        <a:graphic>
          <a:graphicData uri="http://schemas.openxmlformats.org/drawingml/2006/table">
            <a:tbl>
              <a:tblPr firstRow="1" bandRow="1">
                <a:tableStyleId>{E269D01E-BC32-4049-B463-5C60D7B0CCD2}</a:tableStyleId>
              </a:tblPr>
              <a:tblGrid>
                <a:gridCol w="3390078">
                  <a:extLst>
                    <a:ext uri="{9D8B030D-6E8A-4147-A177-3AD203B41FA5}">
                      <a16:colId xmlns:a16="http://schemas.microsoft.com/office/drawing/2014/main" val="20000"/>
                    </a:ext>
                  </a:extLst>
                </a:gridCol>
                <a:gridCol w="3390078">
                  <a:extLst>
                    <a:ext uri="{9D8B030D-6E8A-4147-A177-3AD203B41FA5}">
                      <a16:colId xmlns:a16="http://schemas.microsoft.com/office/drawing/2014/main" val="20001"/>
                    </a:ext>
                  </a:extLst>
                </a:gridCol>
              </a:tblGrid>
              <a:tr h="600987">
                <a:tc>
                  <a:txBody>
                    <a:bodyPr/>
                    <a:lstStyle/>
                    <a:p>
                      <a:pPr algn="ctr"/>
                      <a:r>
                        <a:rPr lang="zh-TW" altLang="en-US" sz="2800" b="1" dirty="0">
                          <a:latin typeface="微軟正黑體" pitchFamily="34" charset="-120"/>
                          <a:ea typeface="微軟正黑體" pitchFamily="34" charset="-120"/>
                        </a:rPr>
                        <a:t>國立彰化高中</a:t>
                      </a:r>
                    </a:p>
                  </a:txBody>
                  <a:tcPr/>
                </a:tc>
                <a:tc>
                  <a:txBody>
                    <a:bodyPr/>
                    <a:lstStyle/>
                    <a:p>
                      <a:pPr algn="ctr"/>
                      <a:r>
                        <a:rPr lang="zh-TW" altLang="en-US" sz="2800" b="1" dirty="0">
                          <a:latin typeface="微軟正黑體" pitchFamily="34" charset="-120"/>
                          <a:ea typeface="微軟正黑體" pitchFamily="34" charset="-120"/>
                        </a:rPr>
                        <a:t>縣立二林高中</a:t>
                      </a:r>
                    </a:p>
                  </a:txBody>
                  <a:tcPr/>
                </a:tc>
                <a:extLst>
                  <a:ext uri="{0D108BD9-81ED-4DB2-BD59-A6C34878D82A}">
                    <a16:rowId xmlns:a16="http://schemas.microsoft.com/office/drawing/2014/main" val="10000"/>
                  </a:ext>
                </a:extLst>
              </a:tr>
              <a:tr h="596808">
                <a:tc>
                  <a:txBody>
                    <a:bodyPr/>
                    <a:lstStyle/>
                    <a:p>
                      <a:pPr algn="ctr"/>
                      <a:r>
                        <a:rPr lang="zh-TW" altLang="en-US" sz="2800" b="1" dirty="0">
                          <a:latin typeface="微軟正黑體" pitchFamily="34" charset="-120"/>
                          <a:ea typeface="微軟正黑體" pitchFamily="34" charset="-120"/>
                        </a:rPr>
                        <a:t>國立彰化女中</a:t>
                      </a:r>
                    </a:p>
                  </a:txBody>
                  <a:tcPr/>
                </a:tc>
                <a:tc>
                  <a:txBody>
                    <a:bodyPr/>
                    <a:lstStyle/>
                    <a:p>
                      <a:pPr algn="ctr"/>
                      <a:r>
                        <a:rPr lang="zh-TW" altLang="en-US" sz="2800" b="1" dirty="0">
                          <a:latin typeface="微軟正黑體" pitchFamily="34" charset="-120"/>
                          <a:ea typeface="微軟正黑體" pitchFamily="34" charset="-120"/>
                        </a:rPr>
                        <a:t>縣立成功高中</a:t>
                      </a:r>
                    </a:p>
                  </a:txBody>
                  <a:tcPr/>
                </a:tc>
                <a:extLst>
                  <a:ext uri="{0D108BD9-81ED-4DB2-BD59-A6C34878D82A}">
                    <a16:rowId xmlns:a16="http://schemas.microsoft.com/office/drawing/2014/main" val="10001"/>
                  </a:ext>
                </a:extLst>
              </a:tr>
              <a:tr h="596808">
                <a:tc>
                  <a:txBody>
                    <a:bodyPr/>
                    <a:lstStyle/>
                    <a:p>
                      <a:pPr algn="ctr"/>
                      <a:r>
                        <a:rPr lang="zh-TW" altLang="en-US" sz="2800" b="1" dirty="0">
                          <a:latin typeface="微軟正黑體" pitchFamily="34" charset="-120"/>
                          <a:ea typeface="微軟正黑體" pitchFamily="34" charset="-120"/>
                        </a:rPr>
                        <a:t>國立員林高中</a:t>
                      </a:r>
                    </a:p>
                  </a:txBody>
                  <a:tcPr/>
                </a:tc>
                <a:tc>
                  <a:txBody>
                    <a:bodyPr/>
                    <a:lstStyle/>
                    <a:p>
                      <a:pPr algn="ctr"/>
                      <a:r>
                        <a:rPr lang="zh-TW" altLang="en-US" sz="2800" b="1" dirty="0">
                          <a:latin typeface="微軟正黑體" pitchFamily="34" charset="-120"/>
                          <a:ea typeface="微軟正黑體" pitchFamily="34" charset="-120"/>
                        </a:rPr>
                        <a:t>縣立田中高中</a:t>
                      </a:r>
                    </a:p>
                  </a:txBody>
                  <a:tcPr/>
                </a:tc>
                <a:extLst>
                  <a:ext uri="{0D108BD9-81ED-4DB2-BD59-A6C34878D82A}">
                    <a16:rowId xmlns:a16="http://schemas.microsoft.com/office/drawing/2014/main" val="10002"/>
                  </a:ext>
                </a:extLst>
              </a:tr>
              <a:tr h="596808">
                <a:tc>
                  <a:txBody>
                    <a:bodyPr/>
                    <a:lstStyle/>
                    <a:p>
                      <a:pPr algn="ctr"/>
                      <a:r>
                        <a:rPr lang="zh-TW" altLang="en-US" sz="2800" b="1" dirty="0">
                          <a:latin typeface="微軟正黑體" pitchFamily="34" charset="-120"/>
                          <a:ea typeface="微軟正黑體" pitchFamily="34" charset="-120"/>
                        </a:rPr>
                        <a:t>國立鹿港高中</a:t>
                      </a:r>
                    </a:p>
                  </a:txBody>
                  <a:tcPr/>
                </a:tc>
                <a:tc>
                  <a:txBody>
                    <a:bodyPr/>
                    <a:lstStyle/>
                    <a:p>
                      <a:pPr algn="ctr"/>
                      <a:r>
                        <a:rPr lang="zh-TW" altLang="en-US" sz="2800" b="1" dirty="0">
                          <a:latin typeface="微軟正黑體" pitchFamily="34" charset="-120"/>
                          <a:ea typeface="微軟正黑體" pitchFamily="34" charset="-120"/>
                        </a:rPr>
                        <a:t>縣立和美高中</a:t>
                      </a:r>
                    </a:p>
                  </a:txBody>
                  <a:tcPr/>
                </a:tc>
                <a:extLst>
                  <a:ext uri="{0D108BD9-81ED-4DB2-BD59-A6C34878D82A}">
                    <a16:rowId xmlns:a16="http://schemas.microsoft.com/office/drawing/2014/main" val="10003"/>
                  </a:ext>
                </a:extLst>
              </a:tr>
              <a:tr h="246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國立和美實驗學校</a:t>
                      </a:r>
                    </a:p>
                  </a:txBody>
                  <a:tcPr/>
                </a:tc>
                <a:tc>
                  <a:txBody>
                    <a:bodyPr/>
                    <a:lstStyle/>
                    <a:p>
                      <a:pPr algn="ctr"/>
                      <a:r>
                        <a:rPr lang="zh-TW" altLang="en-US" sz="2800" b="1" dirty="0">
                          <a:latin typeface="微軟正黑體" pitchFamily="34" charset="-120"/>
                          <a:ea typeface="微軟正黑體" pitchFamily="34" charset="-120"/>
                        </a:rPr>
                        <a:t>私立精誠高中</a:t>
                      </a:r>
                    </a:p>
                  </a:txBody>
                  <a:tcPr/>
                </a:tc>
                <a:extLst>
                  <a:ext uri="{0D108BD9-81ED-4DB2-BD59-A6C34878D82A}">
                    <a16:rowId xmlns:a16="http://schemas.microsoft.com/office/drawing/2014/main" val="10004"/>
                  </a:ext>
                </a:extLst>
              </a:tr>
              <a:tr h="5968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縣立彰化藝術高中</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itchFamily="34" charset="-120"/>
                          <a:ea typeface="微軟正黑體" pitchFamily="34" charset="-120"/>
                        </a:rPr>
                        <a:t>私立正德高中</a:t>
                      </a:r>
                    </a:p>
                  </a:txBody>
                  <a:tcPr/>
                </a:tc>
                <a:extLst>
                  <a:ext uri="{0D108BD9-81ED-4DB2-BD59-A6C34878D82A}">
                    <a16:rowId xmlns:a16="http://schemas.microsoft.com/office/drawing/2014/main" val="10005"/>
                  </a:ext>
                </a:extLst>
              </a:tr>
            </a:tbl>
          </a:graphicData>
        </a:graphic>
      </p:graphicFrame>
      <p:sp>
        <p:nvSpPr>
          <p:cNvPr id="8" name="文字方塊 7"/>
          <p:cNvSpPr txBox="1"/>
          <p:nvPr/>
        </p:nvSpPr>
        <p:spPr>
          <a:xfrm>
            <a:off x="1248228" y="5326743"/>
            <a:ext cx="6996180" cy="1200329"/>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學術性向明確，有意從事學術研究與專門知能。</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通識課程為主。</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可繼續升讀大學及研究所。</a:t>
            </a:r>
            <a:endParaRPr lang="zh-TW" altLang="en-US" sz="2400" b="1" dirty="0"/>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64</a:t>
            </a:fld>
            <a:endParaRPr lang="zh-TW" altLang="en-US">
              <a:solidFill>
                <a:prstClr val="black">
                  <a:tint val="75000"/>
                </a:prstClr>
              </a:solidFill>
            </a:endParaRPr>
          </a:p>
        </p:txBody>
      </p:sp>
    </p:spTree>
    <p:extLst>
      <p:ext uri="{BB962C8B-B14F-4D97-AF65-F5344CB8AC3E}">
        <p14:creationId xmlns:p14="http://schemas.microsoft.com/office/powerpoint/2010/main" val="35375472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6134"/>
            <a:ext cx="9144000" cy="852846"/>
          </a:xfr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a:normAutofit/>
          </a:bodyPr>
          <a:lstStyle/>
          <a:p>
            <a:r>
              <a:rPr lang="zh-TW" alt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rPr>
              <a:t>綜合高中</a:t>
            </a:r>
          </a:p>
        </p:txBody>
      </p:sp>
      <p:sp>
        <p:nvSpPr>
          <p:cNvPr id="4" name="投影片編號版面配置區 3"/>
          <p:cNvSpPr>
            <a:spLocks noGrp="1"/>
          </p:cNvSpPr>
          <p:nvPr>
            <p:ph type="sldNum" sz="quarter" idx="12"/>
          </p:nvPr>
        </p:nvSpPr>
        <p:spPr/>
        <p:txBody>
          <a:bodyPr/>
          <a:lstStyle/>
          <a:p>
            <a:fld id="{F0E1BA0A-8B3C-4B95-B02E-65E8A509A036}" type="slidenum">
              <a:rPr lang="zh-TW" altLang="en-US" smtClean="0"/>
              <a:pPr/>
              <a:t>65</a:t>
            </a:fld>
            <a:endParaRPr lang="zh-TW" altLang="en-US"/>
          </a:p>
        </p:txBody>
      </p:sp>
      <p:sp>
        <p:nvSpPr>
          <p:cNvPr id="6" name="文字方塊 5"/>
          <p:cNvSpPr txBox="1"/>
          <p:nvPr/>
        </p:nvSpPr>
        <p:spPr>
          <a:xfrm>
            <a:off x="612332" y="5940851"/>
            <a:ext cx="7919336" cy="830997"/>
          </a:xfrm>
          <a:prstGeom prst="rect">
            <a:avLst/>
          </a:prstGeom>
          <a:noFill/>
        </p:spPr>
        <p:txBody>
          <a:bodyPr wrap="square" rtlCol="0">
            <a:spAutoFit/>
          </a:bodyPr>
          <a:lstStyle/>
          <a:p>
            <a:pPr marL="342900" indent="-342900">
              <a:buFont typeface="Wingdings" pitchFamily="2" charset="2"/>
              <a:buChar char="l"/>
            </a:pPr>
            <a:r>
              <a:rPr lang="zh-TW" altLang="en-US" sz="2400" b="1" dirty="0">
                <a:latin typeface="微軟正黑體" pitchFamily="34" charset="-120"/>
                <a:ea typeface="微軟正黑體" pitchFamily="34" charset="-120"/>
              </a:rPr>
              <a:t>高一統整試探，高二、高三適性選擇學術或專門學程。</a:t>
            </a:r>
            <a:endParaRPr lang="en-US" altLang="zh-TW" sz="2400" b="1" dirty="0">
              <a:latin typeface="微軟正黑體" pitchFamily="34" charset="-120"/>
              <a:ea typeface="微軟正黑體" pitchFamily="34" charset="-120"/>
            </a:endParaRPr>
          </a:p>
          <a:p>
            <a:pPr marL="342900" indent="-342900">
              <a:buFont typeface="Wingdings" pitchFamily="2" charset="2"/>
              <a:buChar char="l"/>
            </a:pPr>
            <a:r>
              <a:rPr lang="zh-TW" altLang="en-US" sz="2400" b="1" dirty="0">
                <a:latin typeface="微軟正黑體" pitchFamily="34" charset="-120"/>
                <a:ea typeface="微軟正黑體" pitchFamily="34" charset="-120"/>
              </a:rPr>
              <a:t>自主選讀、適性輔導、生涯探索、進路寬廣。</a:t>
            </a:r>
            <a:endParaRPr lang="zh-TW" altLang="en-US" sz="2400" b="1" dirty="0"/>
          </a:p>
        </p:txBody>
      </p:sp>
      <p:graphicFrame>
        <p:nvGraphicFramePr>
          <p:cNvPr id="10" name="表格 9">
            <a:extLst>
              <a:ext uri="{FF2B5EF4-FFF2-40B4-BE49-F238E27FC236}">
                <a16:creationId xmlns:a16="http://schemas.microsoft.com/office/drawing/2014/main" id="{D0295CBA-EE73-4782-9C6A-94C812235636}"/>
              </a:ext>
            </a:extLst>
          </p:cNvPr>
          <p:cNvGraphicFramePr>
            <a:graphicFrameLocks noGrp="1"/>
          </p:cNvGraphicFramePr>
          <p:nvPr>
            <p:extLst>
              <p:ext uri="{D42A27DB-BD31-4B8C-83A1-F6EECF244321}">
                <p14:modId xmlns:p14="http://schemas.microsoft.com/office/powerpoint/2010/main" val="409839027"/>
              </p:ext>
            </p:extLst>
          </p:nvPr>
        </p:nvGraphicFramePr>
        <p:xfrm>
          <a:off x="457200" y="1388298"/>
          <a:ext cx="8229600" cy="4198620"/>
        </p:xfrm>
        <a:graphic>
          <a:graphicData uri="http://schemas.openxmlformats.org/drawingml/2006/table">
            <a:tbl>
              <a:tblPr firstRow="1" bandRow="1"/>
              <a:tblGrid>
                <a:gridCol w="1333500">
                  <a:extLst>
                    <a:ext uri="{9D8B030D-6E8A-4147-A177-3AD203B41FA5}">
                      <a16:colId xmlns:a16="http://schemas.microsoft.com/office/drawing/2014/main" val="2463312088"/>
                    </a:ext>
                  </a:extLst>
                </a:gridCol>
                <a:gridCol w="1295400">
                  <a:extLst>
                    <a:ext uri="{9D8B030D-6E8A-4147-A177-3AD203B41FA5}">
                      <a16:colId xmlns:a16="http://schemas.microsoft.com/office/drawing/2014/main" val="3029309090"/>
                    </a:ext>
                  </a:extLst>
                </a:gridCol>
                <a:gridCol w="5600700">
                  <a:extLst>
                    <a:ext uri="{9D8B030D-6E8A-4147-A177-3AD203B41FA5}">
                      <a16:colId xmlns:a16="http://schemas.microsoft.com/office/drawing/2014/main" val="3116002583"/>
                    </a:ext>
                  </a:extLst>
                </a:gridCol>
              </a:tblGrid>
              <a:tr h="495935">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學校</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學術學程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tc>
                  <a:txBody>
                    <a:bodyPr/>
                    <a:lstStyle/>
                    <a:p>
                      <a:pPr algn="ctr">
                        <a:spcAft>
                          <a:spcPts val="0"/>
                        </a:spcAft>
                      </a:pPr>
                      <a:r>
                        <a:rPr lang="zh-TW" sz="2000" b="1" kern="100" dirty="0">
                          <a:solidFill>
                            <a:srgbClr val="FFFFFF"/>
                          </a:solidFill>
                          <a:effectLst/>
                          <a:latin typeface="Calibri" panose="020F0502020204030204" pitchFamily="34" charset="0"/>
                          <a:ea typeface="微軟正黑體" panose="020B0604030504040204" pitchFamily="34" charset="-120"/>
                          <a:cs typeface="Arial" panose="020B0604020202020204" pitchFamily="34" charset="0"/>
                        </a:rPr>
                        <a:t>專門學程</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C0504D"/>
                    </a:solidFill>
                  </a:tcPr>
                </a:tc>
                <a:extLst>
                  <a:ext uri="{0D108BD9-81ED-4DB2-BD59-A6C34878D82A}">
                    <a16:rowId xmlns:a16="http://schemas.microsoft.com/office/drawing/2014/main" val="889897767"/>
                  </a:ext>
                </a:extLst>
              </a:tr>
              <a:tr h="5829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溪湖高中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商業服務、應用英語、觀光餐飲</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189820014"/>
                  </a:ext>
                </a:extLst>
              </a:tr>
              <a:tr h="647065">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二林工商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商業經營、電子技術、電機技術、室內空間</a:t>
                      </a:r>
                      <a:r>
                        <a:rPr lang="zh-TW" sz="1800" kern="1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2229664797"/>
                  </a:ext>
                </a:extLst>
              </a:tr>
              <a:tr h="582930">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彰化高商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設計科技、會計事務、電子商務、應用英語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1895432404"/>
                  </a:ext>
                </a:extLst>
              </a:tr>
              <a:tr h="647065">
                <a:tc>
                  <a:txBody>
                    <a:bodyPr/>
                    <a:lstStyle/>
                    <a:p>
                      <a:pPr marL="36830" marR="36830" algn="ctr">
                        <a:spcAft>
                          <a:spcPts val="0"/>
                        </a:spcAft>
                      </a:pPr>
                      <a:r>
                        <a:rPr lang="zh-TW" sz="2400" b="1"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文興高中</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資訊應用、商業服務、應用英語、應用日語</a:t>
                      </a:r>
                      <a:r>
                        <a:rPr lang="zh-TW" sz="1800" kern="1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a:t>
                      </a:r>
                      <a:r>
                        <a:rPr lang="zh-TW" altLang="en-US" sz="1800" kern="100" dirty="0" smtClean="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多媒體設計</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646125813"/>
                  </a:ext>
                </a:extLst>
              </a:tr>
              <a:tr h="595630">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竹山高中</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ctr">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衛生化工、應用英語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4E9E9"/>
                    </a:solidFill>
                  </a:tcPr>
                </a:tc>
                <a:extLst>
                  <a:ext uri="{0D108BD9-81ED-4DB2-BD59-A6C34878D82A}">
                    <a16:rowId xmlns:a16="http://schemas.microsoft.com/office/drawing/2014/main" val="34937593"/>
                  </a:ext>
                </a:extLst>
              </a:tr>
              <a:tr h="647065">
                <a:tc>
                  <a:txBody>
                    <a:bodyPr/>
                    <a:lstStyle/>
                    <a:p>
                      <a:pPr marL="36830" marR="36830" algn="ctr">
                        <a:spcAft>
                          <a:spcPts val="0"/>
                        </a:spcAft>
                      </a:pPr>
                      <a:r>
                        <a:rPr lang="zh-TW" sz="2400" b="1"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西螺農工</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ctr">
                        <a:spcAft>
                          <a:spcPts val="0"/>
                        </a:spcAft>
                      </a:pPr>
                      <a:r>
                        <a:rPr lang="zh-TW" sz="1800" kern="10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自然、社會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tc>
                  <a:txBody>
                    <a:bodyPr/>
                    <a:lstStyle/>
                    <a:p>
                      <a:pPr marL="36830" marR="36830" algn="just">
                        <a:spcAft>
                          <a:spcPts val="0"/>
                        </a:spcAft>
                      </a:pPr>
                      <a:r>
                        <a:rPr lang="zh-TW" sz="1800" kern="100" dirty="0">
                          <a:solidFill>
                            <a:srgbClr val="000000"/>
                          </a:solidFill>
                          <a:effectLst/>
                          <a:latin typeface="Calibri" panose="020F0502020204030204" pitchFamily="34" charset="0"/>
                          <a:ea typeface="微軟正黑體" panose="020B0604030504040204" pitchFamily="34" charset="-120"/>
                          <a:cs typeface="Arial" panose="020B0604020202020204" pitchFamily="34" charset="0"/>
                        </a:rPr>
                        <a:t>機械技術、汽車技術、電機技術、電子技術、化工、 食品加工、應用英語</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8255" marR="8255" marT="825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D0D0"/>
                    </a:solidFill>
                  </a:tcPr>
                </a:tc>
                <a:extLst>
                  <a:ext uri="{0D108BD9-81ED-4DB2-BD59-A6C34878D82A}">
                    <a16:rowId xmlns:a16="http://schemas.microsoft.com/office/drawing/2014/main" val="2781754277"/>
                  </a:ext>
                </a:extLst>
              </a:tr>
            </a:tbl>
          </a:graphicData>
        </a:graphic>
      </p:graphicFrame>
    </p:spTree>
    <p:extLst>
      <p:ext uri="{BB962C8B-B14F-4D97-AF65-F5344CB8AC3E}">
        <p14:creationId xmlns:p14="http://schemas.microsoft.com/office/powerpoint/2010/main" val="151933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8563"/>
            <a:ext cx="9144000" cy="880090"/>
          </a:xfrm>
          <a:solidFill>
            <a:schemeClr val="bg1">
              <a:lumMod val="85000"/>
            </a:schemeClr>
          </a:solidFill>
        </p:spPr>
        <p:txBody>
          <a:bodyPr>
            <a:normAutofit fontScale="90000"/>
          </a:bodyPr>
          <a:lstStyle/>
          <a:p>
            <a:pPr>
              <a:defRPr/>
            </a:pPr>
            <a:r>
              <a:rPr lang="zh-TW" altLang="en-US" sz="5400" b="1" dirty="0">
                <a:solidFill>
                  <a:srgbClr val="7030A0"/>
                </a:solidFill>
                <a:effectLst>
                  <a:outerShdw blurRad="38100" dist="38100" dir="2700000" algn="tl">
                    <a:srgbClr val="000000">
                      <a:alpha val="43137"/>
                    </a:srgbClr>
                  </a:outerShdw>
                </a:effectLst>
                <a:latin typeface="微軟正黑體" pitchFamily="34" charset="-120"/>
                <a:ea typeface="微軟正黑體" pitchFamily="34" charset="-120"/>
              </a:rPr>
              <a:t>技職一貫體系</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6</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類</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15</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群</a:t>
            </a:r>
            <a:r>
              <a:rPr lang="en-US" altLang="zh-TW"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91+2</a:t>
            </a:r>
            <a:r>
              <a:rPr lang="zh-TW" altLang="en-US" sz="2200"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科</a:t>
            </a:r>
            <a:r>
              <a:rPr lang="en-US" altLang="zh-TW" sz="2200" dirty="0">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22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66</a:t>
            </a:fld>
            <a:endParaRPr lang="zh-TW" altLang="en-US">
              <a:solidFill>
                <a:prstClr val="black">
                  <a:tint val="75000"/>
                </a:prstClr>
              </a:solidFill>
            </a:endParaRPr>
          </a:p>
        </p:txBody>
      </p:sp>
      <p:sp>
        <p:nvSpPr>
          <p:cNvPr id="138" name="圓角矩形 137"/>
          <p:cNvSpPr/>
          <p:nvPr/>
        </p:nvSpPr>
        <p:spPr>
          <a:xfrm>
            <a:off x="2357201" y="2093055"/>
            <a:ext cx="813543" cy="440258"/>
          </a:xfrm>
          <a:prstGeom prst="roundRect">
            <a:avLst/>
          </a:prstGeom>
          <a:solidFill>
            <a:srgbClr val="FF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39" name="圓角矩形 138"/>
          <p:cNvSpPr/>
          <p:nvPr/>
        </p:nvSpPr>
        <p:spPr>
          <a:xfrm>
            <a:off x="3375136" y="2101870"/>
            <a:ext cx="813543" cy="440258"/>
          </a:xfrm>
          <a:prstGeom prst="roundRect">
            <a:avLst/>
          </a:prstGeom>
          <a:solidFill>
            <a:srgbClr val="CCFF66"/>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0" name="圓角矩形 139"/>
          <p:cNvSpPr/>
          <p:nvPr/>
        </p:nvSpPr>
        <p:spPr>
          <a:xfrm>
            <a:off x="6923306" y="2106701"/>
            <a:ext cx="1670746" cy="440258"/>
          </a:xfrm>
          <a:prstGeom prst="roundRect">
            <a:avLst/>
          </a:prstGeom>
          <a:solidFill>
            <a:srgbClr val="FF97CB"/>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1" name="圓角矩形 140"/>
          <p:cNvSpPr/>
          <p:nvPr/>
        </p:nvSpPr>
        <p:spPr>
          <a:xfrm>
            <a:off x="4410764" y="2101870"/>
            <a:ext cx="813543" cy="440258"/>
          </a:xfrm>
          <a:prstGeom prst="roundRect">
            <a:avLst/>
          </a:prstGeom>
          <a:solidFill>
            <a:srgbClr val="FFCCCC"/>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2" name="圓角矩形 141"/>
          <p:cNvSpPr/>
          <p:nvPr/>
        </p:nvSpPr>
        <p:spPr>
          <a:xfrm>
            <a:off x="5376130" y="2112281"/>
            <a:ext cx="1395353" cy="440258"/>
          </a:xfrm>
          <a:prstGeom prst="roundRect">
            <a:avLst/>
          </a:prstGeom>
          <a:solidFill>
            <a:srgbClr val="66FFFF"/>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3" name="圓角矩形 142"/>
          <p:cNvSpPr/>
          <p:nvPr/>
        </p:nvSpPr>
        <p:spPr>
          <a:xfrm>
            <a:off x="1343682" y="2081777"/>
            <a:ext cx="838480" cy="440258"/>
          </a:xfrm>
          <a:prstGeom prst="roundRect">
            <a:avLst/>
          </a:prstGeom>
          <a:solidFill>
            <a:schemeClr val="accent5">
              <a:lumMod val="40000"/>
              <a:lumOff val="60000"/>
            </a:schemeClr>
          </a:solidFill>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zh-TW" altLang="en-US"/>
          </a:p>
        </p:txBody>
      </p:sp>
      <p:sp>
        <p:nvSpPr>
          <p:cNvPr id="144" name="內容版面配置區 2"/>
          <p:cNvSpPr txBox="1">
            <a:spLocks/>
          </p:cNvSpPr>
          <p:nvPr/>
        </p:nvSpPr>
        <p:spPr>
          <a:xfrm>
            <a:off x="395536" y="1505074"/>
            <a:ext cx="8496944" cy="2257076"/>
          </a:xfrm>
          <a:prstGeom prst="rect">
            <a:avLst/>
          </a:prstGeom>
        </p:spPr>
        <p:txBody>
          <a:bodyPr vert="horz" lIns="91440" tIns="9144" rIns="91440" bIns="45720" rtlCol="0">
            <a:normAutofit fontScale="92500"/>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fontAlgn="auto">
              <a:lnSpc>
                <a:spcPct val="160000"/>
              </a:lnSpc>
              <a:spcBef>
                <a:spcPts val="0"/>
              </a:spcBef>
              <a:spcAft>
                <a:spcPts val="0"/>
              </a:spcAft>
              <a:buSzPct val="70000"/>
            </a:pP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十二年國民基本教育群科課程綱要</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(108</a:t>
            </a:r>
            <a:r>
              <a:rPr lang="zh-TW" altLang="en-US"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新課綱</a:t>
            </a:r>
            <a:r>
              <a:rPr lang="en-US" altLang="zh-TW" sz="24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a:t>
            </a:r>
            <a:endParaRPr lang="zh-TW" altLang="en-US" sz="2400" b="1" dirty="0">
              <a:solidFill>
                <a:srgbClr val="FF0000"/>
              </a:solidFill>
              <a:latin typeface="微軟正黑體" panose="020B0604030504040204" pitchFamily="34" charset="-120"/>
              <a:ea typeface="微軟正黑體" panose="020B0604030504040204" pitchFamily="34" charset="-120"/>
              <a:cs typeface="Arial Unicode MS" panose="020B0604020202020204" pitchFamily="34" charset="-120"/>
            </a:endParaRPr>
          </a:p>
          <a:p>
            <a:pPr marL="176213" fontAlgn="auto">
              <a:lnSpc>
                <a:spcPct val="160000"/>
              </a:lnSpc>
              <a:spcBef>
                <a:spcPts val="0"/>
              </a:spcBef>
              <a:spcAft>
                <a:spcPts val="0"/>
              </a:spcAft>
              <a:buSzPct val="70000"/>
              <a:defRPr/>
            </a:pPr>
            <a:r>
              <a:rPr lang="en-US" altLang="zh-TW"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6</a:t>
            </a:r>
            <a:r>
              <a:rPr lang="zh-TW" altLang="en-US" sz="2400" b="1" kern="0" spc="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類：</a:t>
            </a:r>
            <a:r>
              <a:rPr lang="zh-TW" altLang="en-US" sz="22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工業類、商業類、農業類、家事類、海事水產類、 藝術與設計類 </a:t>
            </a:r>
            <a:endParaRPr lang="zh-TW" altLang="en-US" sz="2000" b="1" kern="0" spc="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13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rPr>
              <a:t>  </a:t>
            </a:r>
            <a:endParaRPr lang="en-US" altLang="zh-TW" sz="1000" b="1" kern="0" dirty="0">
              <a:latin typeface="微軟正黑體" panose="020B0604030504040204" pitchFamily="34" charset="-120"/>
              <a:ea typeface="微軟正黑體" panose="020B0604030504040204" pitchFamily="34" charset="-120"/>
              <a:cs typeface="Arial Unicode MS" panose="020B0604020202020204" pitchFamily="34" charset="-120"/>
              <a:sym typeface="Wingdings"/>
            </a:endParaRPr>
          </a:p>
          <a:p>
            <a:pPr marL="176213" fontAlgn="auto">
              <a:lnSpc>
                <a:spcPct val="160000"/>
              </a:lnSpc>
              <a:spcBef>
                <a:spcPts val="0"/>
              </a:spcBef>
              <a:spcAft>
                <a:spcPts val="0"/>
              </a:spcAft>
              <a:buSzPct val="70000"/>
              <a:defRPr/>
            </a:pPr>
            <a:r>
              <a:rPr lang="en-US" altLang="zh-TW"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15</a:t>
            </a:r>
            <a:r>
              <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sym typeface="Wingdings"/>
              </a:rPr>
              <a:t>群：</a:t>
            </a:r>
            <a:endParaRPr lang="zh-TW" altLang="en-US" sz="2400" b="1" kern="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anose="020B0604020202020204" pitchFamily="34" charset="-120"/>
            </a:endParaRPr>
          </a:p>
        </p:txBody>
      </p:sp>
      <p:grpSp>
        <p:nvGrpSpPr>
          <p:cNvPr id="145" name="群組 144"/>
          <p:cNvGrpSpPr/>
          <p:nvPr/>
        </p:nvGrpSpPr>
        <p:grpSpPr>
          <a:xfrm>
            <a:off x="1832456" y="2852297"/>
            <a:ext cx="6760513" cy="3503413"/>
            <a:chOff x="1475656" y="3124067"/>
            <a:chExt cx="6652616" cy="3283590"/>
          </a:xfrm>
          <a:effectLst>
            <a:outerShdw blurRad="50800" dist="38100" dir="2700000" algn="tl" rotWithShape="0">
              <a:prstClr val="black">
                <a:alpha val="40000"/>
              </a:prstClr>
            </a:outerShdw>
          </a:effectLst>
        </p:grpSpPr>
        <p:sp>
          <p:nvSpPr>
            <p:cNvPr id="146" name="圓角矩形 145"/>
            <p:cNvSpPr/>
            <p:nvPr/>
          </p:nvSpPr>
          <p:spPr>
            <a:xfrm>
              <a:off x="3763901" y="4487050"/>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設計群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7" name="圓角矩形 146"/>
            <p:cNvSpPr/>
            <p:nvPr/>
          </p:nvSpPr>
          <p:spPr>
            <a:xfrm>
              <a:off x="14756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8" name="圓角矩形 147"/>
            <p:cNvSpPr/>
            <p:nvPr/>
          </p:nvSpPr>
          <p:spPr>
            <a:xfrm>
              <a:off x="3763901"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動力機械群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49" name="圓角矩形 148"/>
            <p:cNvSpPr/>
            <p:nvPr/>
          </p:nvSpPr>
          <p:spPr>
            <a:xfrm>
              <a:off x="6046757" y="3124067"/>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電機與電子群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0" name="圓角矩形 149"/>
            <p:cNvSpPr/>
            <p:nvPr/>
          </p:nvSpPr>
          <p:spPr>
            <a:xfrm>
              <a:off x="1475657"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化工群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1" name="圓角矩形 150"/>
            <p:cNvSpPr/>
            <p:nvPr/>
          </p:nvSpPr>
          <p:spPr>
            <a:xfrm>
              <a:off x="3763901" y="3806310"/>
              <a:ext cx="2081515" cy="545493"/>
            </a:xfrm>
            <a:prstGeom prst="roundRect">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土木與建築群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2" name="圓角矩形 151"/>
            <p:cNvSpPr/>
            <p:nvPr/>
          </p:nvSpPr>
          <p:spPr>
            <a:xfrm>
              <a:off x="6046757" y="3804807"/>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商業與管理群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3" name="圓角矩形 152"/>
            <p:cNvSpPr/>
            <p:nvPr/>
          </p:nvSpPr>
          <p:spPr>
            <a:xfrm>
              <a:off x="1475656" y="4487050"/>
              <a:ext cx="2081515" cy="545494"/>
            </a:xfrm>
            <a:prstGeom prst="roundRect">
              <a:avLst/>
            </a:prstGeom>
            <a:solidFill>
              <a:srgbClr val="FF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外語群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4" name="圓角矩形 153"/>
            <p:cNvSpPr/>
            <p:nvPr/>
          </p:nvSpPr>
          <p:spPr>
            <a:xfrm>
              <a:off x="6046757" y="4487050"/>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農業群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5" name="圓角矩形 154"/>
            <p:cNvSpPr/>
            <p:nvPr/>
          </p:nvSpPr>
          <p:spPr>
            <a:xfrm>
              <a:off x="1475657" y="5169293"/>
              <a:ext cx="2081515" cy="545494"/>
            </a:xfrm>
            <a:prstGeom prst="roundRect">
              <a:avLst/>
            </a:prstGeom>
            <a:solidFill>
              <a:srgbClr val="CCFF66"/>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食品群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6" name="圓角矩形 155"/>
            <p:cNvSpPr/>
            <p:nvPr/>
          </p:nvSpPr>
          <p:spPr>
            <a:xfrm>
              <a:off x="3763901"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家政群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7" name="圓角矩形 156"/>
            <p:cNvSpPr/>
            <p:nvPr/>
          </p:nvSpPr>
          <p:spPr>
            <a:xfrm>
              <a:off x="6046757" y="5169293"/>
              <a:ext cx="2081515" cy="545494"/>
            </a:xfrm>
            <a:prstGeom prst="roundRect">
              <a:avLst/>
            </a:prstGeom>
            <a:solidFill>
              <a:srgbClr val="FFCCCC"/>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餐旅群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8" name="圓角矩形 157"/>
            <p:cNvSpPr/>
            <p:nvPr/>
          </p:nvSpPr>
          <p:spPr>
            <a:xfrm>
              <a:off x="1482373" y="5838825"/>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海事群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59" name="圓角矩形 158"/>
            <p:cNvSpPr/>
            <p:nvPr/>
          </p:nvSpPr>
          <p:spPr>
            <a:xfrm>
              <a:off x="3763901" y="5862164"/>
              <a:ext cx="2081515" cy="545493"/>
            </a:xfrm>
            <a:prstGeom prst="roundRect">
              <a:avLst/>
            </a:prstGeom>
            <a:solidFill>
              <a:srgbClr val="66FFFF"/>
            </a:solidFill>
          </p:spPr>
          <p:style>
            <a:lnRef idx="3">
              <a:schemeClr val="lt1"/>
            </a:lnRef>
            <a:fillRef idx="1">
              <a:schemeClr val="accent6"/>
            </a:fillRef>
            <a:effectRef idx="1">
              <a:schemeClr val="accent6"/>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水產群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sp>
          <p:nvSpPr>
            <p:cNvPr id="160" name="圓角矩形 159"/>
            <p:cNvSpPr/>
            <p:nvPr/>
          </p:nvSpPr>
          <p:spPr>
            <a:xfrm>
              <a:off x="6046757" y="5850034"/>
              <a:ext cx="2081515" cy="545493"/>
            </a:xfrm>
            <a:prstGeom prst="roundRect">
              <a:avLst/>
            </a:prstGeom>
            <a:solidFill>
              <a:srgbClr val="FF97CB"/>
            </a:solidFill>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zh-TW" altLang="en-US" sz="2200" b="1" dirty="0">
                  <a:solidFill>
                    <a:schemeClr val="tx1"/>
                  </a:solidFill>
                  <a:latin typeface="微軟正黑體" panose="020B0604030504040204" pitchFamily="34" charset="-120"/>
                  <a:ea typeface="微軟正黑體" panose="020B0604030504040204" pitchFamily="34" charset="-120"/>
                  <a:cs typeface="Arial Unicode MS" pitchFamily="34" charset="-120"/>
                </a:rPr>
                <a:t>藝術群</a:t>
              </a:r>
              <a:endParaRPr lang="zh-TW" altLang="en-US" sz="2200" b="1" dirty="0">
                <a:solidFill>
                  <a:schemeClr val="tx1"/>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489560298"/>
      </p:ext>
    </p:extLst>
  </p:cSld>
  <p:clrMapOvr>
    <a:masterClrMapping/>
  </p:clrMapOvr>
  <mc:AlternateContent xmlns:mc="http://schemas.openxmlformats.org/markup-compatibility/2006" xmlns:p14="http://schemas.microsoft.com/office/powerpoint/2010/main">
    <mc:Choice Requires="p14">
      <p:transition spd="slow" p14:dur="1600" advTm="5000">
        <p14:conveyor dir="l"/>
      </p:transition>
    </mc:Choice>
    <mc:Fallback xmlns="">
      <p:transition spd="slow" advTm="5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表格 9">
            <a:extLst>
              <a:ext uri="{FF2B5EF4-FFF2-40B4-BE49-F238E27FC236}">
                <a16:creationId xmlns:a16="http://schemas.microsoft.com/office/drawing/2014/main" id="{A328985E-A456-448F-93D5-F26488F8E671}"/>
              </a:ext>
            </a:extLst>
          </p:cNvPr>
          <p:cNvGraphicFramePr>
            <a:graphicFrameLocks noGrp="1"/>
          </p:cNvGraphicFramePr>
          <p:nvPr>
            <p:extLst>
              <p:ext uri="{D42A27DB-BD31-4B8C-83A1-F6EECF244321}">
                <p14:modId xmlns:p14="http://schemas.microsoft.com/office/powerpoint/2010/main" val="4220390790"/>
              </p:ext>
            </p:extLst>
          </p:nvPr>
        </p:nvGraphicFramePr>
        <p:xfrm>
          <a:off x="179512" y="1196751"/>
          <a:ext cx="8712970" cy="5400601"/>
        </p:xfrm>
        <a:graphic>
          <a:graphicData uri="http://schemas.openxmlformats.org/drawingml/2006/table">
            <a:tbl>
              <a:tblPr/>
              <a:tblGrid>
                <a:gridCol w="443031">
                  <a:extLst>
                    <a:ext uri="{9D8B030D-6E8A-4147-A177-3AD203B41FA5}">
                      <a16:colId xmlns:a16="http://schemas.microsoft.com/office/drawing/2014/main" val="1159431762"/>
                    </a:ext>
                  </a:extLst>
                </a:gridCol>
                <a:gridCol w="1624452">
                  <a:extLst>
                    <a:ext uri="{9D8B030D-6E8A-4147-A177-3AD203B41FA5}">
                      <a16:colId xmlns:a16="http://schemas.microsoft.com/office/drawing/2014/main" val="2092572748"/>
                    </a:ext>
                  </a:extLst>
                </a:gridCol>
                <a:gridCol w="6645487">
                  <a:extLst>
                    <a:ext uri="{9D8B030D-6E8A-4147-A177-3AD203B41FA5}">
                      <a16:colId xmlns:a16="http://schemas.microsoft.com/office/drawing/2014/main" val="4278873488"/>
                    </a:ext>
                  </a:extLst>
                </a:gridCol>
              </a:tblGrid>
              <a:tr h="353200">
                <a:tc>
                  <a:txBody>
                    <a:bodyPr/>
                    <a:lstStyle/>
                    <a:p>
                      <a:endParaRPr lang="zh-TW" sz="2000" kern="100">
                        <a:effectLst/>
                        <a:latin typeface="Calibri" panose="020F0502020204030204" pitchFamily="34" charset="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val="4153847180"/>
                  </a:ext>
                </a:extLst>
              </a:tr>
              <a:tr h="913102">
                <a:tc rowSpan="5">
                  <a:txBody>
                    <a:bodyPr/>
                    <a:lstStyle/>
                    <a:p>
                      <a:pPr algn="ctr" eaLnBrk="0" fontAlgn="base" hangingPunct="0">
                        <a:spcAft>
                          <a:spcPts val="0"/>
                        </a:spcAft>
                      </a:pPr>
                      <a:r>
                        <a:rPr kumimoji="1"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工業類</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機械科、鑄造科、板金科、機械木模科、配管科、模具科、機電科、製圖科、生物產業機電科、電腦機械製圖科</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713585321"/>
                  </a:ext>
                </a:extLst>
              </a:tr>
              <a:tr h="8166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動力機械群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汽車科、重機科、飛機修護科、動力機械科、農業機械科、軌道車輛科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90905585"/>
                  </a:ext>
                </a:extLst>
              </a:tr>
              <a:tr h="766270">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電機與電子群 </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1.</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電機類：電機科、控制科、冷凍空調科、電機空調科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l" fontAlgn="base">
                        <a:spcAft>
                          <a:spcPts val="0"/>
                        </a:spcAft>
                      </a:pPr>
                      <a:r>
                        <a:rPr lang="en-US" sz="2000" kern="1200" dirty="0">
                          <a:solidFill>
                            <a:srgbClr val="002060"/>
                          </a:solidFill>
                          <a:effectLst/>
                          <a:latin typeface="微軟正黑體" panose="020B0604030504040204" pitchFamily="34" charset="-120"/>
                          <a:ea typeface="新細明體" panose="02020500000000000000" pitchFamily="18" charset="-120"/>
                          <a:cs typeface="Times New Roman" panose="02020603050405020304" pitchFamily="18" charset="0"/>
                        </a:rPr>
                        <a:t>2.</a:t>
                      </a: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資電類：電子科、資訊科、航空電子科、電子通信科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88586400"/>
                  </a:ext>
                </a:extLst>
              </a:tr>
              <a:tr h="578206">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化工群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化工科、紡織科、染整科、環境檢驗科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672231883"/>
                  </a:ext>
                </a:extLst>
              </a:tr>
              <a:tr h="443523">
                <a:tc vMerge="1">
                  <a:txBody>
                    <a:bodyPr/>
                    <a:lstStyle/>
                    <a:p>
                      <a:endParaRPr lang="zh-TW" altLang="en-US"/>
                    </a:p>
                  </a:txBody>
                  <a:tcPr/>
                </a:tc>
                <a:tc>
                  <a:txBody>
                    <a:bodyPr/>
                    <a:lstStyle/>
                    <a:p>
                      <a:pPr algn="ctr" eaLnBrk="0" fontAlgn="base" hangingPunct="0">
                        <a:spcAft>
                          <a:spcPts val="0"/>
                        </a:spcAft>
                      </a:pPr>
                      <a:r>
                        <a:rPr lang="zh-TW" sz="2000" kern="120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土木與建築群</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lnSpc>
                          <a:spcPts val="1700"/>
                        </a:lnSpc>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土木科、建築科、消防工程科、空間測繪科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val="3055553570"/>
                  </a:ext>
                </a:extLst>
              </a:tr>
              <a:tr h="1176494">
                <a:tc rowSpan="2">
                  <a:txBody>
                    <a:bodyPr/>
                    <a:lstStyle/>
                    <a:p>
                      <a:pPr algn="ctr" eaLnBrk="0" fontAlgn="base" hangingPunct="0">
                        <a:spcAft>
                          <a:spcPts val="0"/>
                        </a:spcAft>
                      </a:pPr>
                      <a:r>
                        <a:rPr kumimoji="1" lang="zh-TW" sz="20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商業類</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a:noFill/>
                    </a:lnL>
                    <a:lnR w="12700" cap="flat" cmpd="sng" algn="ctr">
                      <a:solidFill>
                        <a:srgbClr val="000000"/>
                      </a:solidFill>
                      <a:prstDash val="solid"/>
                      <a:round/>
                      <a:headEnd type="none" w="med" len="med"/>
                      <a:tailEnd type="none" w="med" len="med"/>
                    </a:lnR>
                    <a:lnT>
                      <a:noFill/>
                    </a:lnT>
                    <a:lnB>
                      <a:noFill/>
                    </a:lnB>
                    <a:solidFill>
                      <a:srgbClr val="FFFFCC"/>
                    </a:solidFill>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商業管理群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商業經營科、國際貿易科、會計事務科、資料處理科、不動產事務科、電子商務科、流通管理科、農產行銷科、水產經營科、航運管理科、</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電競經營科</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(107</a:t>
                      </a:r>
                      <a:r>
                        <a:rPr lang="zh-TW"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年起試辦</a:t>
                      </a:r>
                      <a:r>
                        <a:rPr lang="en-US" sz="2000" u="sng"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a:t>
                      </a:r>
                      <a:endParaRPr lang="zh-TW" sz="20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573937107"/>
                  </a:ext>
                </a:extLst>
              </a:tr>
              <a:tr h="353200">
                <a:tc vMerge="1">
                  <a:txBody>
                    <a:bodyPr/>
                    <a:lstStyle/>
                    <a:p>
                      <a:endParaRPr lang="zh-TW" altLang="en-US"/>
                    </a:p>
                  </a:txBody>
                  <a:tcPr/>
                </a:tc>
                <a:tc>
                  <a:txBody>
                    <a:bodyPr/>
                    <a:lstStyle/>
                    <a:p>
                      <a:pPr algn="ctr" eaLnBrk="0" fontAlgn="base" hangingPunct="0">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外語群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2000" kern="1200" dirty="0">
                          <a:solidFill>
                            <a:srgbClr val="002060"/>
                          </a:solidFill>
                          <a:effectLst/>
                          <a:latin typeface="Calibri" panose="020F0502020204030204" pitchFamily="34" charset="0"/>
                          <a:ea typeface="微軟正黑體" panose="020B0604030504040204" pitchFamily="34" charset="-120"/>
                          <a:cs typeface="Times New Roman" panose="02020603050405020304" pitchFamily="18" charset="0"/>
                        </a:rPr>
                        <a:t>應用英語科、應用日文科</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23" marR="6623" marT="6623"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032237827"/>
                  </a:ext>
                </a:extLst>
              </a:tr>
            </a:tbl>
          </a:graphicData>
        </a:graphic>
      </p:graphicFrame>
      <p:sp>
        <p:nvSpPr>
          <p:cNvPr id="7" name="Rectangle 2"/>
          <p:cNvSpPr txBox="1">
            <a:spLocks noChangeArrowheads="1"/>
          </p:cNvSpPr>
          <p:nvPr/>
        </p:nvSpPr>
        <p:spPr bwMode="auto">
          <a:xfrm>
            <a:off x="0" y="0"/>
            <a:ext cx="9144000" cy="831626"/>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1/2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67</a:t>
            </a:fld>
            <a:endParaRPr lang="zh-TW" altLang="en-US">
              <a:solidFill>
                <a:prstClr val="black">
                  <a:tint val="75000"/>
                </a:prstClr>
              </a:solidFill>
            </a:endParaRPr>
          </a:p>
        </p:txBody>
      </p:sp>
    </p:spTree>
    <p:extLst>
      <p:ext uri="{BB962C8B-B14F-4D97-AF65-F5344CB8AC3E}">
        <p14:creationId xmlns:p14="http://schemas.microsoft.com/office/powerpoint/2010/main" val="81039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72B9E463-E03A-4C5D-91C9-43B53B41415D}"/>
              </a:ext>
            </a:extLst>
          </p:cNvPr>
          <p:cNvGraphicFramePr>
            <a:graphicFrameLocks noGrp="1"/>
          </p:cNvGraphicFramePr>
          <p:nvPr>
            <p:extLst>
              <p:ext uri="{D42A27DB-BD31-4B8C-83A1-F6EECF244321}">
                <p14:modId xmlns:p14="http://schemas.microsoft.com/office/powerpoint/2010/main" val="3997209907"/>
              </p:ext>
            </p:extLst>
          </p:nvPr>
        </p:nvGraphicFramePr>
        <p:xfrm>
          <a:off x="247276" y="895106"/>
          <a:ext cx="8640960" cy="5627966"/>
        </p:xfrm>
        <a:graphic>
          <a:graphicData uri="http://schemas.openxmlformats.org/drawingml/2006/table">
            <a:tbl>
              <a:tblPr/>
              <a:tblGrid>
                <a:gridCol w="461357">
                  <a:extLst>
                    <a:ext uri="{9D8B030D-6E8A-4147-A177-3AD203B41FA5}">
                      <a16:colId xmlns:a16="http://schemas.microsoft.com/office/drawing/2014/main" val="2871439505"/>
                    </a:ext>
                  </a:extLst>
                </a:gridCol>
                <a:gridCol w="1307035">
                  <a:extLst>
                    <a:ext uri="{9D8B030D-6E8A-4147-A177-3AD203B41FA5}">
                      <a16:colId xmlns:a16="http://schemas.microsoft.com/office/drawing/2014/main" val="2753009322"/>
                    </a:ext>
                  </a:extLst>
                </a:gridCol>
                <a:gridCol w="6872568">
                  <a:extLst>
                    <a:ext uri="{9D8B030D-6E8A-4147-A177-3AD203B41FA5}">
                      <a16:colId xmlns:a16="http://schemas.microsoft.com/office/drawing/2014/main" val="2772314902"/>
                    </a:ext>
                  </a:extLst>
                </a:gridCol>
              </a:tblGrid>
              <a:tr h="405041">
                <a:tc>
                  <a:txBody>
                    <a:bodyPr/>
                    <a:lstStyle/>
                    <a:p>
                      <a:endParaRPr lang="zh-TW" sz="2400" kern="100" dirty="0">
                        <a:effectLst/>
                        <a:latin typeface="Calibri" panose="020F0502020204030204" pitchFamily="34" charset="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ct val="800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群別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B9BE9"/>
                    </a:solidFill>
                  </a:tcPr>
                </a:tc>
                <a:tc>
                  <a:txBody>
                    <a:bodyPr/>
                    <a:lstStyle/>
                    <a:p>
                      <a:pPr algn="ctr" fontAlgn="base">
                        <a:lnSpc>
                          <a:spcPts val="1700"/>
                        </a:lnSpc>
                        <a:spcAft>
                          <a:spcPts val="0"/>
                        </a:spcAft>
                      </a:pPr>
                      <a:r>
                        <a:rPr lang="zh-TW" sz="2000" kern="1200" dirty="0">
                          <a:solidFill>
                            <a:srgbClr val="003300"/>
                          </a:solidFill>
                          <a:effectLst/>
                          <a:latin typeface="Calibri" panose="020F0502020204030204" pitchFamily="34" charset="0"/>
                          <a:ea typeface="微軟正黑體" panose="020B0604030504040204" pitchFamily="34" charset="-120"/>
                          <a:cs typeface="Times New Roman" panose="02020603050405020304" pitchFamily="18" charset="0"/>
                        </a:rPr>
                        <a:t>科別</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B9BE9"/>
                    </a:solidFill>
                  </a:tcPr>
                </a:tc>
                <a:extLst>
                  <a:ext uri="{0D108BD9-81ED-4DB2-BD59-A6C34878D82A}">
                    <a16:rowId xmlns:a16="http://schemas.microsoft.com/office/drawing/2014/main" val="1029477145"/>
                  </a:ext>
                </a:extLst>
              </a:tr>
              <a:tr h="581714">
                <a:tc rowSpan="2">
                  <a:txBody>
                    <a:bodyPr/>
                    <a:lstStyle/>
                    <a:p>
                      <a:pPr algn="ctr" fontAlgn="base">
                        <a:lnSpc>
                          <a:spcPct val="80000"/>
                        </a:lnSpc>
                        <a:spcAft>
                          <a:spcPts val="0"/>
                        </a:spcAft>
                      </a:pPr>
                      <a:r>
                        <a:rPr lang="zh-TW" sz="24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農業類</a:t>
                      </a:r>
                      <a:endParaRPr lang="zh-TW" sz="24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農業群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農場經營科、園藝科、森林科、野生動物保育科、造園科、畜產保健科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1975952586"/>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食品群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食品加工科、食品科、水產食品科、烘焙科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83187793"/>
                  </a:ext>
                </a:extLst>
              </a:tr>
              <a:tr h="581714">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家事類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家政群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家政科、服裝科、幼兒保育科、美容科、時尚模特兒科、流行服飾科、時尚造型科、</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照顧服務科</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(96</a:t>
                      </a:r>
                      <a:r>
                        <a:rPr lang="zh-TW"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年起試辦</a:t>
                      </a:r>
                      <a:r>
                        <a:rPr lang="en-US" sz="1800" u="sng"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a:t>
                      </a:r>
                      <a:endParaRPr lang="zh-TW" sz="1800" u="sng"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1858875563"/>
                  </a:ext>
                </a:extLst>
              </a:tr>
              <a:tr h="3229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餐旅群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餐飲管理科、觀光事業科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985056657"/>
                  </a:ext>
                </a:extLst>
              </a:tr>
              <a:tr h="509869">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海事水產類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海事群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輪機科、航海科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2462931787"/>
                  </a:ext>
                </a:extLst>
              </a:tr>
              <a:tr h="960120">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66"/>
                          </a:solidFill>
                          <a:effectLst/>
                          <a:latin typeface="Calibri" panose="020F0502020204030204" pitchFamily="34" charset="0"/>
                          <a:ea typeface="微軟正黑體" panose="020B0604030504040204" pitchFamily="34" charset="-120"/>
                          <a:cs typeface="Times New Roman" panose="02020603050405020304" pitchFamily="18" charset="0"/>
                        </a:rPr>
                        <a:t>水產群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fontAlgn="base">
                        <a:lnSpc>
                          <a:spcPts val="1700"/>
                        </a:lnSpc>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水產養殖科、漁業科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95643443"/>
                  </a:ext>
                </a:extLst>
              </a:tr>
              <a:tr h="846725">
                <a:tc rowSpan="2">
                  <a:txBody>
                    <a:bodyPr/>
                    <a:lstStyle/>
                    <a:p>
                      <a:pPr algn="ctr" fontAlgn="base">
                        <a:lnSpc>
                          <a:spcPct val="80000"/>
                        </a:lnSpc>
                        <a:spcAft>
                          <a:spcPts val="0"/>
                        </a:spcAft>
                      </a:pPr>
                      <a:r>
                        <a:rPr lang="zh-TW" sz="2400" kern="120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藝術與設計類</a:t>
                      </a:r>
                      <a:endParaRPr lang="zh-TW" sz="24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ctr" fontAlgn="base">
                        <a:lnSpc>
                          <a:spcPct val="80000"/>
                        </a:lnSpc>
                        <a:spcAft>
                          <a:spcPts val="0"/>
                        </a:spcAft>
                      </a:pPr>
                      <a:r>
                        <a:rPr lang="zh-TW" sz="2000" kern="0" dirty="0">
                          <a:effectLst/>
                          <a:latin typeface="Arial" panose="020B0604020202020204" pitchFamily="34" charset="0"/>
                          <a:ea typeface="新細明體" panose="02020500000000000000" pitchFamily="18" charset="-120"/>
                          <a:cs typeface="Arial" panose="020B0604020202020204" pitchFamily="34" charset="0"/>
                        </a:rPr>
                        <a:t>設計群</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tc>
                  <a:txBody>
                    <a:bodyPr/>
                    <a:lstStyle/>
                    <a:p>
                      <a:pPr algn="l" fontAlgn="base">
                        <a:spcAft>
                          <a:spcPts val="0"/>
                        </a:spcAft>
                      </a:pPr>
                      <a:r>
                        <a:rPr lang="zh-TW" sz="1800" kern="0" dirty="0">
                          <a:effectLst/>
                          <a:latin typeface="Arial" panose="020B0604020202020204" pitchFamily="34" charset="0"/>
                          <a:ea typeface="新細明體" panose="02020500000000000000" pitchFamily="18" charset="-120"/>
                          <a:cs typeface="Arial" panose="020B0604020202020204" pitchFamily="34" charset="0"/>
                        </a:rPr>
                        <a:t>美工科、家具木工科、陶瓷工程科、室內空間設計科、圖文傳播科、金屬工藝科、家具設計科、廣告設計科、多媒體設計科、室內設計科、多媒體應用科、美術工藝科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9D8FF"/>
                    </a:solidFill>
                  </a:tcPr>
                </a:tc>
                <a:extLst>
                  <a:ext uri="{0D108BD9-81ED-4DB2-BD59-A6C34878D82A}">
                    <a16:rowId xmlns:a16="http://schemas.microsoft.com/office/drawing/2014/main" val="3236175197"/>
                  </a:ext>
                </a:extLst>
              </a:tr>
              <a:tr h="905942">
                <a:tc vMerge="1">
                  <a:txBody>
                    <a:bodyPr/>
                    <a:lstStyle/>
                    <a:p>
                      <a:endParaRPr lang="zh-TW" altLang="en-US"/>
                    </a:p>
                  </a:txBody>
                  <a:tcPr/>
                </a:tc>
                <a:tc>
                  <a:txBody>
                    <a:bodyPr/>
                    <a:lstStyle/>
                    <a:p>
                      <a:pPr algn="ctr" fontAlgn="base">
                        <a:lnSpc>
                          <a:spcPct val="80000"/>
                        </a:lnSpc>
                        <a:spcAft>
                          <a:spcPts val="0"/>
                        </a:spcAft>
                      </a:pPr>
                      <a:r>
                        <a:rPr lang="zh-TW" sz="2000" kern="1200" dirty="0">
                          <a:solidFill>
                            <a:srgbClr val="000000"/>
                          </a:solidFill>
                          <a:effectLst/>
                          <a:latin typeface="Calibri" panose="020F0502020204030204" pitchFamily="34" charset="0"/>
                          <a:ea typeface="微軟正黑體" panose="020B0604030504040204" pitchFamily="34" charset="-120"/>
                          <a:cs typeface="Times New Roman" panose="02020603050405020304" pitchFamily="18" charset="0"/>
                        </a:rPr>
                        <a:t>藝術群 </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69D8FF"/>
                    </a:solidFill>
                  </a:tcPr>
                </a:tc>
                <a:tc>
                  <a:txBody>
                    <a:bodyPr/>
                    <a:lstStyle/>
                    <a:p>
                      <a:pPr algn="l" fontAlgn="base">
                        <a:spcAft>
                          <a:spcPts val="0"/>
                        </a:spcAft>
                      </a:pPr>
                      <a:r>
                        <a:rPr lang="zh-TW" sz="1800" kern="1200" dirty="0">
                          <a:solidFill>
                            <a:srgbClr val="002060"/>
                          </a:solidFill>
                          <a:effectLst/>
                          <a:latin typeface="Calibri" panose="020F0502020204030204" pitchFamily="34" charset="0"/>
                          <a:ea typeface="微軟正黑體" panose="020B0604030504040204" pitchFamily="34" charset="-120"/>
                          <a:cs typeface="Arial" panose="020B0604020202020204" pitchFamily="34" charset="0"/>
                        </a:rPr>
                        <a:t>電影電視科、多媒體動畫科、影劇科、表演藝術科、戲劇科、美術科、時尚工藝科、音樂科、國樂科、西樂科、舞蹈科、劇場藝術科</a:t>
                      </a: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11" marR="53511" marT="26755" marB="26755"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69D8FF"/>
                    </a:solidFill>
                  </a:tcPr>
                </a:tc>
                <a:extLst>
                  <a:ext uri="{0D108BD9-81ED-4DB2-BD59-A6C34878D82A}">
                    <a16:rowId xmlns:a16="http://schemas.microsoft.com/office/drawing/2014/main" val="1576512005"/>
                  </a:ext>
                </a:extLst>
              </a:tr>
            </a:tbl>
          </a:graphicData>
        </a:graphic>
      </p:graphicFrame>
      <p:sp>
        <p:nvSpPr>
          <p:cNvPr id="17442" name="文字方塊 4"/>
          <p:cNvSpPr txBox="1">
            <a:spLocks noChangeArrowheads="1"/>
          </p:cNvSpPr>
          <p:nvPr/>
        </p:nvSpPr>
        <p:spPr bwMode="auto">
          <a:xfrm>
            <a:off x="1102243" y="6457950"/>
            <a:ext cx="6931025" cy="400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1600">
                <a:solidFill>
                  <a:srgbClr val="FFFFFF"/>
                </a:solidFill>
                <a:latin typeface="標楷體" pitchFamily="65" charset="-120"/>
                <a:ea typeface="標楷體" pitchFamily="65" charset="-120"/>
              </a:defRPr>
            </a:lvl1pPr>
            <a:lvl2pPr marL="742950" indent="-285750">
              <a:defRPr kumimoji="1" sz="1600">
                <a:solidFill>
                  <a:srgbClr val="FFFFFF"/>
                </a:solidFill>
                <a:latin typeface="標楷體" pitchFamily="65" charset="-120"/>
                <a:ea typeface="標楷體" pitchFamily="65" charset="-120"/>
              </a:defRPr>
            </a:lvl2pPr>
            <a:lvl3pPr marL="1143000" indent="-228600">
              <a:defRPr kumimoji="1" sz="1600">
                <a:solidFill>
                  <a:srgbClr val="FFFFFF"/>
                </a:solidFill>
                <a:latin typeface="標楷體" pitchFamily="65" charset="-120"/>
                <a:ea typeface="標楷體" pitchFamily="65" charset="-120"/>
              </a:defRPr>
            </a:lvl3pPr>
            <a:lvl4pPr marL="1600200" indent="-228600">
              <a:defRPr kumimoji="1" sz="1600">
                <a:solidFill>
                  <a:srgbClr val="FFFFFF"/>
                </a:solidFill>
                <a:latin typeface="標楷體" pitchFamily="65" charset="-120"/>
                <a:ea typeface="標楷體" pitchFamily="65" charset="-120"/>
              </a:defRPr>
            </a:lvl4pPr>
            <a:lvl5pPr marL="2057400" indent="-228600">
              <a:defRPr kumimoji="1" sz="1600">
                <a:solidFill>
                  <a:srgbClr val="FFFFFF"/>
                </a:solidFill>
                <a:latin typeface="標楷體" pitchFamily="65" charset="-120"/>
                <a:ea typeface="標楷體" pitchFamily="65" charset="-120"/>
              </a:defRPr>
            </a:lvl5pPr>
            <a:lvl6pPr marL="25146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6pPr>
            <a:lvl7pPr marL="29718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7pPr>
            <a:lvl8pPr marL="34290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8pPr>
            <a:lvl9pPr marL="3886200" indent="-228600" eaLnBrk="0" fontAlgn="base" hangingPunct="0">
              <a:spcBef>
                <a:spcPct val="0"/>
              </a:spcBef>
              <a:spcAft>
                <a:spcPct val="0"/>
              </a:spcAft>
              <a:defRPr kumimoji="1" sz="1600">
                <a:solidFill>
                  <a:srgbClr val="FFFFFF"/>
                </a:solidFill>
                <a:latin typeface="標楷體" pitchFamily="65" charset="-120"/>
                <a:ea typeface="標楷體" pitchFamily="65" charset="-120"/>
              </a:defRPr>
            </a:lvl9pPr>
          </a:lstStyle>
          <a:p>
            <a:pPr eaLnBrk="1" hangingPunct="1"/>
            <a:r>
              <a:rPr lang="en-US" altLang="zh-TW" sz="2000" b="1" dirty="0">
                <a:solidFill>
                  <a:srgbClr val="0043C8"/>
                </a:solidFill>
                <a:latin typeface="微軟正黑體" pitchFamily="34" charset="-120"/>
                <a:ea typeface="微軟正黑體" pitchFamily="34" charset="-120"/>
              </a:rPr>
              <a:t>*</a:t>
            </a:r>
            <a:r>
              <a:rPr lang="zh-TW" altLang="en-US" sz="2000" b="1" dirty="0">
                <a:solidFill>
                  <a:srgbClr val="0043C8"/>
                </a:solidFill>
                <a:latin typeface="微軟正黑體" pitchFamily="34" charset="-120"/>
                <a:ea typeface="微軟正黑體" pitchFamily="34" charset="-120"/>
              </a:rPr>
              <a:t>各高職實際招生科別以當學年度各校核定開設科別為準</a:t>
            </a:r>
          </a:p>
        </p:txBody>
      </p:sp>
      <p:sp>
        <p:nvSpPr>
          <p:cNvPr id="6" name="Rectangle 2"/>
          <p:cNvSpPr txBox="1">
            <a:spLocks noChangeArrowheads="1"/>
          </p:cNvSpPr>
          <p:nvPr/>
        </p:nvSpPr>
        <p:spPr bwMode="auto">
          <a:xfrm>
            <a:off x="-8488" y="-10120"/>
            <a:ext cx="9152488" cy="774824"/>
          </a:xfrm>
          <a:prstGeom prst="rect">
            <a:avLst/>
          </a:prstGeom>
          <a:ln/>
          <a:extLst/>
        </p:spPr>
        <p:style>
          <a:lnRef idx="1">
            <a:schemeClr val="accent2"/>
          </a:lnRef>
          <a:fillRef idx="2">
            <a:schemeClr val="accent2"/>
          </a:fillRef>
          <a:effectRef idx="1">
            <a:schemeClr val="accent2"/>
          </a:effectRef>
          <a:fontRef idx="minor">
            <a:schemeClr val="dk1"/>
          </a:fontRef>
        </p:style>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標楷體" pitchFamily="65" charset="-120"/>
              </a:defRPr>
            </a:lvl2pPr>
            <a:lvl3pPr algn="ctr" rtl="0" eaLnBrk="0" fontAlgn="base" hangingPunct="0">
              <a:spcBef>
                <a:spcPct val="0"/>
              </a:spcBef>
              <a:spcAft>
                <a:spcPct val="0"/>
              </a:spcAft>
              <a:defRPr kumimoji="1" sz="4400">
                <a:solidFill>
                  <a:schemeClr val="tx2"/>
                </a:solidFill>
                <a:latin typeface="Arial" charset="0"/>
                <a:ea typeface="標楷體" pitchFamily="65" charset="-120"/>
              </a:defRPr>
            </a:lvl3pPr>
            <a:lvl4pPr algn="ctr" rtl="0" eaLnBrk="0" fontAlgn="base" hangingPunct="0">
              <a:spcBef>
                <a:spcPct val="0"/>
              </a:spcBef>
              <a:spcAft>
                <a:spcPct val="0"/>
              </a:spcAft>
              <a:defRPr kumimoji="1" sz="4400">
                <a:solidFill>
                  <a:schemeClr val="tx2"/>
                </a:solidFill>
                <a:latin typeface="Arial" charset="0"/>
                <a:ea typeface="標楷體" pitchFamily="65" charset="-120"/>
              </a:defRPr>
            </a:lvl4pPr>
            <a:lvl5pPr algn="ctr" rtl="0" eaLnBrk="0" fontAlgn="base" hangingPunct="0">
              <a:spcBef>
                <a:spcPct val="0"/>
              </a:spcBef>
              <a:spcAft>
                <a:spcPct val="0"/>
              </a:spcAft>
              <a:defRPr kumimoji="1" sz="4400">
                <a:solidFill>
                  <a:schemeClr val="tx2"/>
                </a:solidFill>
                <a:latin typeface="Arial" charset="0"/>
                <a:ea typeface="標楷體" pitchFamily="65" charset="-120"/>
              </a:defRPr>
            </a:lvl5pPr>
            <a:lvl6pPr marL="457200" algn="ctr" rtl="0" fontAlgn="base">
              <a:spcBef>
                <a:spcPct val="0"/>
              </a:spcBef>
              <a:spcAft>
                <a:spcPct val="0"/>
              </a:spcAft>
              <a:defRPr kumimoji="1" sz="4400">
                <a:solidFill>
                  <a:schemeClr val="tx2"/>
                </a:solidFill>
                <a:latin typeface="Arial" charset="0"/>
                <a:ea typeface="標楷體" pitchFamily="65" charset="-120"/>
              </a:defRPr>
            </a:lvl6pPr>
            <a:lvl7pPr marL="914400" algn="ctr" rtl="0" fontAlgn="base">
              <a:spcBef>
                <a:spcPct val="0"/>
              </a:spcBef>
              <a:spcAft>
                <a:spcPct val="0"/>
              </a:spcAft>
              <a:defRPr kumimoji="1" sz="4400">
                <a:solidFill>
                  <a:schemeClr val="tx2"/>
                </a:solidFill>
                <a:latin typeface="Arial" charset="0"/>
                <a:ea typeface="標楷體" pitchFamily="65" charset="-120"/>
              </a:defRPr>
            </a:lvl7pPr>
            <a:lvl8pPr marL="1371600" algn="ctr" rtl="0" fontAlgn="base">
              <a:spcBef>
                <a:spcPct val="0"/>
              </a:spcBef>
              <a:spcAft>
                <a:spcPct val="0"/>
              </a:spcAft>
              <a:defRPr kumimoji="1" sz="4400">
                <a:solidFill>
                  <a:schemeClr val="tx2"/>
                </a:solidFill>
                <a:latin typeface="Arial" charset="0"/>
                <a:ea typeface="標楷體" pitchFamily="65" charset="-120"/>
              </a:defRPr>
            </a:lvl8pPr>
            <a:lvl9pPr marL="1828800" algn="ctr" rtl="0" fontAlgn="base">
              <a:spcBef>
                <a:spcPct val="0"/>
              </a:spcBef>
              <a:spcAft>
                <a:spcPct val="0"/>
              </a:spcAft>
              <a:defRPr kumimoji="1" sz="4400">
                <a:solidFill>
                  <a:schemeClr val="tx2"/>
                </a:solidFill>
                <a:latin typeface="Arial" charset="0"/>
                <a:ea typeface="標楷體" pitchFamily="65" charset="-120"/>
              </a:defRPr>
            </a:lvl9pPr>
          </a:lstStyle>
          <a:p>
            <a:pPr eaLnBrk="1" hangingPunct="1">
              <a:defRPr/>
            </a:pPr>
            <a:r>
              <a:rPr lang="en-US" altLang="zh-TW"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技術型高中</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高職</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)15</a:t>
            </a:r>
            <a:r>
              <a:rPr lang="zh-TW" alt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群科歸屬表</a:t>
            </a:r>
            <a:r>
              <a:rPr lang="en-US" altLang="zh-TW"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微軟正黑體" pitchFamily="34" charset="-120"/>
                <a:ea typeface="微軟正黑體" pitchFamily="34" charset="-120"/>
                <a:cs typeface="Times New Roman" pitchFamily="18" charset="0"/>
              </a:rPr>
              <a:t> 2/2</a:t>
            </a:r>
          </a:p>
        </p:txBody>
      </p:sp>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68</a:t>
            </a:fld>
            <a:endParaRPr lang="zh-TW" altLang="en-US">
              <a:solidFill>
                <a:prstClr val="black">
                  <a:tint val="75000"/>
                </a:prstClr>
              </a:solidFill>
            </a:endParaRPr>
          </a:p>
        </p:txBody>
      </p:sp>
    </p:spTree>
    <p:extLst>
      <p:ext uri="{BB962C8B-B14F-4D97-AF65-F5344CB8AC3E}">
        <p14:creationId xmlns:p14="http://schemas.microsoft.com/office/powerpoint/2010/main" val="35822121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0" y="-1"/>
            <a:ext cx="9144000" cy="999065"/>
          </a:xfrm>
          <a:solidFill>
            <a:schemeClr val="accent2">
              <a:lumMod val="20000"/>
              <a:lumOff val="80000"/>
            </a:schemeClr>
          </a:solidFill>
        </p:spPr>
        <p:txBody>
          <a:bodyPr>
            <a:normAutofit/>
          </a:bodyPr>
          <a:lstStyle/>
          <a:p>
            <a:pPr lvl="0" algn="ctr"/>
            <a:r>
              <a:rPr lang="en-US" altLang="zh-TW" sz="4000" b="1" dirty="0">
                <a:solidFill>
                  <a:srgbClr val="7030A0"/>
                </a:solidFill>
                <a:latin typeface="微軟正黑體" pitchFamily="34" charset="-120"/>
                <a:ea typeface="微軟正黑體" pitchFamily="34" charset="-120"/>
              </a:rPr>
              <a:t>110</a:t>
            </a:r>
            <a:r>
              <a:rPr lang="zh-TW" altLang="en-US" sz="4000" b="1" dirty="0">
                <a:solidFill>
                  <a:srgbClr val="7030A0"/>
                </a:solidFill>
                <a:latin typeface="微軟正黑體" pitchFamily="34" charset="-120"/>
                <a:ea typeface="微軟正黑體" pitchFamily="34" charset="-120"/>
              </a:rPr>
              <a:t>年</a:t>
            </a:r>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工業類 </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3" name="表格 2"/>
          <p:cNvGraphicFramePr>
            <a:graphicFrameLocks noGrp="1"/>
          </p:cNvGraphicFramePr>
          <p:nvPr>
            <p:extLst>
              <p:ext uri="{D42A27DB-BD31-4B8C-83A1-F6EECF244321}">
                <p14:modId xmlns:p14="http://schemas.microsoft.com/office/powerpoint/2010/main" val="3287042812"/>
              </p:ext>
            </p:extLst>
          </p:nvPr>
        </p:nvGraphicFramePr>
        <p:xfrm>
          <a:off x="251520" y="1268760"/>
          <a:ext cx="4175167" cy="3564240"/>
        </p:xfrm>
        <a:graphic>
          <a:graphicData uri="http://schemas.openxmlformats.org/drawingml/2006/table">
            <a:tbl>
              <a:tblPr bandRow="1">
                <a:tableStyleId>{284E427A-3D55-4303-BF80-6455036E1DE7}</a:tableStyleId>
              </a:tblPr>
              <a:tblGrid>
                <a:gridCol w="4175167">
                  <a:extLst>
                    <a:ext uri="{9D8B030D-6E8A-4147-A177-3AD203B41FA5}">
                      <a16:colId xmlns:a16="http://schemas.microsoft.com/office/drawing/2014/main" val="20000"/>
                    </a:ext>
                  </a:extLst>
                </a:gridCol>
              </a:tblGrid>
              <a:tr h="9434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機械科：</a:t>
                      </a:r>
                      <a:r>
                        <a:rPr lang="zh-TW" altLang="en-US" sz="2400" b="1" u="sng" dirty="0">
                          <a:solidFill>
                            <a:schemeClr val="tx1"/>
                          </a:solidFill>
                          <a:latin typeface="微軟正黑體" pitchFamily="34" charset="-120"/>
                          <a:ea typeface="微軟正黑體" pitchFamily="34" charset="-120"/>
                        </a:rPr>
                        <a:t>彰工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秀工</a:t>
                      </a:r>
                      <a:r>
                        <a:rPr lang="zh-TW" altLang="en-US" sz="2400" b="1" u="none" dirty="0">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r>
                        <a:rPr lang="zh-TW" altLang="en-US" sz="2400" b="1" u="none" dirty="0">
                          <a:latin typeface="微軟正黑體" pitchFamily="34" charset="-120"/>
                          <a:ea typeface="微軟正黑體" pitchFamily="34" charset="-120"/>
                        </a:rPr>
                        <a:t>、</a:t>
                      </a:r>
                      <a:r>
                        <a:rPr lang="en-US" altLang="zh-TW" sz="2400" b="1" u="none" dirty="0">
                          <a:latin typeface="微軟正黑體" pitchFamily="34" charset="-120"/>
                          <a:ea typeface="微軟正黑體" pitchFamily="34" charset="-120"/>
                        </a:rPr>
                        <a:t/>
                      </a:r>
                      <a:br>
                        <a:rPr lang="en-US" altLang="zh-TW" sz="2400" b="1" u="none" dirty="0">
                          <a:latin typeface="微軟正黑體" pitchFamily="34" charset="-120"/>
                          <a:ea typeface="微軟正黑體" pitchFamily="34" charset="-120"/>
                        </a:rPr>
                      </a:br>
                      <a:r>
                        <a:rPr lang="zh-TW" altLang="en-US" sz="2400" b="1" u="none" dirty="0">
                          <a:latin typeface="微軟正黑體" pitchFamily="34" charset="-120"/>
                          <a:ea typeface="微軟正黑體" pitchFamily="34" charset="-120"/>
                        </a:rPr>
                        <a:t>                永工、二工、達德</a:t>
                      </a:r>
                      <a:endParaRPr lang="en-US" altLang="zh-TW" sz="2400" b="1" u="none"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鑄造科*：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1"/>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機械木模科*：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2"/>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機電科：</a:t>
                      </a:r>
                      <a:r>
                        <a:rPr lang="zh-TW" altLang="en-US" sz="2400" b="1" u="none" dirty="0">
                          <a:latin typeface="微軟正黑體" pitchFamily="34" charset="-120"/>
                          <a:ea typeface="微軟正黑體" pitchFamily="34" charset="-120"/>
                        </a:rPr>
                        <a:t>彰工</a:t>
                      </a:r>
                    </a:p>
                  </a:txBody>
                  <a:tcPr/>
                </a:tc>
                <a:extLst>
                  <a:ext uri="{0D108BD9-81ED-4DB2-BD59-A6C34878D82A}">
                    <a16:rowId xmlns:a16="http://schemas.microsoft.com/office/drawing/2014/main" val="10003"/>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製圖科：</a:t>
                      </a:r>
                      <a:r>
                        <a:rPr lang="zh-TW" altLang="en-US" sz="2200" b="1" u="sng" dirty="0">
                          <a:latin typeface="微軟正黑體" pitchFamily="34" charset="-120"/>
                          <a:ea typeface="微軟正黑體" pitchFamily="34" charset="-120"/>
                        </a:rPr>
                        <a:t>彰工</a:t>
                      </a:r>
                      <a:r>
                        <a:rPr lang="zh-TW" altLang="en-US" sz="2200" b="1" u="none" dirty="0">
                          <a:latin typeface="微軟正黑體" pitchFamily="34" charset="-120"/>
                          <a:ea typeface="微軟正黑體" pitchFamily="34" charset="-120"/>
                        </a:rPr>
                        <a:t>、</a:t>
                      </a:r>
                      <a:r>
                        <a:rPr lang="zh-TW" altLang="en-US" sz="2200" b="1" u="sng" dirty="0">
                          <a:latin typeface="微軟正黑體" pitchFamily="34" charset="-120"/>
                          <a:ea typeface="微軟正黑體" pitchFamily="34" charset="-120"/>
                        </a:rPr>
                        <a:t>秀工</a:t>
                      </a:r>
                      <a:r>
                        <a:rPr lang="zh-TW" altLang="en-US" sz="2200" b="1" u="none" dirty="0">
                          <a:latin typeface="微軟正黑體" pitchFamily="34" charset="-120"/>
                          <a:ea typeface="微軟正黑體" pitchFamily="34" charset="-120"/>
                        </a:rPr>
                        <a:t>、永工</a:t>
                      </a:r>
                    </a:p>
                  </a:txBody>
                  <a:tcPr/>
                </a:tc>
                <a:extLst>
                  <a:ext uri="{0D108BD9-81ED-4DB2-BD59-A6C34878D82A}">
                    <a16:rowId xmlns:a16="http://schemas.microsoft.com/office/drawing/2014/main" val="10004"/>
                  </a:ext>
                </a:extLst>
              </a:tr>
              <a:tr h="52415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生物產業機電科：</a:t>
                      </a:r>
                      <a:r>
                        <a:rPr lang="zh-TW" altLang="en-US" sz="2400" b="1" u="none" dirty="0">
                          <a:latin typeface="微軟正黑體" pitchFamily="34" charset="-120"/>
                          <a:ea typeface="微軟正黑體" pitchFamily="34" charset="-120"/>
                        </a:rPr>
                        <a:t>員農</a:t>
                      </a:r>
                    </a:p>
                  </a:txBody>
                  <a:tcPr/>
                </a:tc>
                <a:extLst>
                  <a:ext uri="{0D108BD9-81ED-4DB2-BD59-A6C34878D82A}">
                    <a16:rowId xmlns:a16="http://schemas.microsoft.com/office/drawing/2014/main" val="10005"/>
                  </a:ext>
                </a:extLst>
              </a:tr>
            </a:tbl>
          </a:graphicData>
        </a:graphic>
      </p:graphicFrame>
      <p:graphicFrame>
        <p:nvGraphicFramePr>
          <p:cNvPr id="23" name="表格 22"/>
          <p:cNvGraphicFramePr>
            <a:graphicFrameLocks noGrp="1"/>
          </p:cNvGraphicFramePr>
          <p:nvPr>
            <p:extLst>
              <p:ext uri="{D42A27DB-BD31-4B8C-83A1-F6EECF244321}">
                <p14:modId xmlns:p14="http://schemas.microsoft.com/office/powerpoint/2010/main" val="1601127706"/>
              </p:ext>
            </p:extLst>
          </p:nvPr>
        </p:nvGraphicFramePr>
        <p:xfrm>
          <a:off x="4788024" y="5013176"/>
          <a:ext cx="4176464" cy="457200"/>
        </p:xfrm>
        <a:graphic>
          <a:graphicData uri="http://schemas.openxmlformats.org/drawingml/2006/table">
            <a:tbl>
              <a:tblPr bandRow="1">
                <a:tableStyleId>{284E427A-3D55-4303-BF80-6455036E1DE7}</a:tableStyleId>
              </a:tblPr>
              <a:tblGrid>
                <a:gridCol w="4176464">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化工科：</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永工</a:t>
                      </a:r>
                      <a:endParaRPr lang="en-US" altLang="zh-TW" sz="2400" b="1" u="sng" dirty="0">
                        <a:solidFill>
                          <a:schemeClr val="tx1"/>
                        </a:solidFill>
                      </a:endParaRPr>
                    </a:p>
                  </a:txBody>
                  <a:tcPr>
                    <a:solidFill>
                      <a:schemeClr val="accent6">
                        <a:alpha val="40000"/>
                      </a:schemeClr>
                    </a:solidFill>
                  </a:tcPr>
                </a:tc>
                <a:extLst>
                  <a:ext uri="{0D108BD9-81ED-4DB2-BD59-A6C34878D82A}">
                    <a16:rowId xmlns:a16="http://schemas.microsoft.com/office/drawing/2014/main" val="10000"/>
                  </a:ext>
                </a:extLst>
              </a:tr>
            </a:tbl>
          </a:graphicData>
        </a:graphic>
      </p:graphicFrame>
      <p:graphicFrame>
        <p:nvGraphicFramePr>
          <p:cNvPr id="27" name="表格 26"/>
          <p:cNvGraphicFramePr>
            <a:graphicFrameLocks noGrp="1"/>
          </p:cNvGraphicFramePr>
          <p:nvPr>
            <p:extLst>
              <p:ext uri="{D42A27DB-BD31-4B8C-83A1-F6EECF244321}">
                <p14:modId xmlns:p14="http://schemas.microsoft.com/office/powerpoint/2010/main" val="3288929024"/>
              </p:ext>
            </p:extLst>
          </p:nvPr>
        </p:nvGraphicFramePr>
        <p:xfrm>
          <a:off x="251520" y="5229200"/>
          <a:ext cx="4235755" cy="1298813"/>
        </p:xfrm>
        <a:graphic>
          <a:graphicData uri="http://schemas.openxmlformats.org/drawingml/2006/table">
            <a:tbl>
              <a:tblPr bandRow="1">
                <a:tableStyleId>{284E427A-3D55-4303-BF80-6455036E1DE7}</a:tableStyleId>
              </a:tblPr>
              <a:tblGrid>
                <a:gridCol w="4235755">
                  <a:extLst>
                    <a:ext uri="{9D8B030D-6E8A-4147-A177-3AD203B41FA5}">
                      <a16:colId xmlns:a16="http://schemas.microsoft.com/office/drawing/2014/main" val="20000"/>
                    </a:ext>
                  </a:extLst>
                </a:gridCol>
              </a:tblGrid>
              <a:tr h="604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汽車科：</a:t>
                      </a:r>
                      <a:r>
                        <a:rPr lang="zh-TW" altLang="en-US" sz="2400" b="1" u="none" dirty="0">
                          <a:solidFill>
                            <a:schemeClr val="tx1"/>
                          </a:solidFill>
                          <a:latin typeface="微軟正黑體" pitchFamily="34" charset="-120"/>
                          <a:ea typeface="微軟正黑體" pitchFamily="34" charset="-120"/>
                        </a:rPr>
                        <a:t>鹿中、</a:t>
                      </a:r>
                      <a:r>
                        <a:rPr lang="zh-TW" altLang="en-US" sz="2400" b="1" u="sng" dirty="0">
                          <a:solidFill>
                            <a:schemeClr val="tx1"/>
                          </a:solidFill>
                          <a:latin typeface="微軟正黑體" pitchFamily="34" charset="-120"/>
                          <a:ea typeface="微軟正黑體" pitchFamily="34" charset="-120"/>
                        </a:rPr>
                        <a:t>彰工</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大慶</a:t>
                      </a:r>
                      <a:r>
                        <a:rPr lang="zh-TW" altLang="en-US" sz="2400" b="1" u="none" dirty="0">
                          <a:solidFill>
                            <a:schemeClr val="tx1"/>
                          </a:solidFill>
                          <a:latin typeface="微軟正黑體" pitchFamily="34" charset="-120"/>
                          <a:ea typeface="微軟正黑體" pitchFamily="34" charset="-120"/>
                        </a:rPr>
                        <a:t>、</a:t>
                      </a:r>
                      <a:r>
                        <a:rPr lang="en-US" altLang="zh-TW" sz="2400" b="1" u="none" dirty="0">
                          <a:solidFill>
                            <a:schemeClr val="tx1"/>
                          </a:solidFill>
                          <a:latin typeface="微軟正黑體" pitchFamily="34" charset="-120"/>
                          <a:ea typeface="微軟正黑體" pitchFamily="34" charset="-120"/>
                        </a:rPr>
                        <a:t/>
                      </a:r>
                      <a:br>
                        <a:rPr lang="en-US" altLang="zh-TW" sz="2400" b="1" u="none" dirty="0">
                          <a:solidFill>
                            <a:schemeClr val="tx1"/>
                          </a:solidFill>
                          <a:latin typeface="微軟正黑體" pitchFamily="34" charset="-120"/>
                          <a:ea typeface="微軟正黑體" pitchFamily="34" charset="-120"/>
                        </a:rPr>
                      </a:br>
                      <a:r>
                        <a:rPr lang="zh-TW" altLang="en-US" sz="2400" b="1" u="none" dirty="0">
                          <a:solidFill>
                            <a:schemeClr val="tx1"/>
                          </a:solidFill>
                          <a:latin typeface="微軟正黑體" pitchFamily="34" charset="-120"/>
                          <a:ea typeface="微軟正黑體" pitchFamily="34" charset="-120"/>
                        </a:rPr>
                        <a:t>                達德</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0"/>
                  </a:ext>
                </a:extLst>
              </a:tr>
              <a:tr h="475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飛機修護科：</a:t>
                      </a:r>
                      <a:r>
                        <a:rPr lang="zh-TW" altLang="en-US" sz="2400" b="1" u="none" dirty="0">
                          <a:solidFill>
                            <a:schemeClr val="tx1"/>
                          </a:solidFill>
                          <a:latin typeface="微軟正黑體" pitchFamily="34" charset="-120"/>
                          <a:ea typeface="微軟正黑體" pitchFamily="34" charset="-120"/>
                        </a:rPr>
                        <a:t>大慶</a:t>
                      </a:r>
                      <a:endParaRPr lang="en-US" altLang="zh-TW" sz="2400" b="1" u="none" dirty="0">
                        <a:solidFill>
                          <a:schemeClr val="tx1"/>
                        </a:solidFill>
                        <a:latin typeface="微軟正黑體" pitchFamily="34" charset="-120"/>
                        <a:ea typeface="微軟正黑體" pitchFamily="34" charset="-120"/>
                      </a:endParaRPr>
                    </a:p>
                  </a:txBody>
                  <a:tcPr>
                    <a:solidFill>
                      <a:srgbClr val="FFC000">
                        <a:alpha val="40000"/>
                      </a:srgbClr>
                    </a:solidFill>
                  </a:tcPr>
                </a:tc>
                <a:extLst>
                  <a:ext uri="{0D108BD9-81ED-4DB2-BD59-A6C34878D82A}">
                    <a16:rowId xmlns:a16="http://schemas.microsoft.com/office/drawing/2014/main" val="10001"/>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2915570023"/>
              </p:ext>
            </p:extLst>
          </p:nvPr>
        </p:nvGraphicFramePr>
        <p:xfrm>
          <a:off x="4788024" y="1268760"/>
          <a:ext cx="4176464" cy="3474720"/>
        </p:xfrm>
        <a:graphic>
          <a:graphicData uri="http://schemas.openxmlformats.org/drawingml/2006/table">
            <a:tbl>
              <a:tblPr bandRow="1">
                <a:tableStyleId>{69C7853C-536D-4A76-A0AE-DD22124D55A5}</a:tableStyleId>
              </a:tblPr>
              <a:tblGrid>
                <a:gridCol w="4176464">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資訊科：</a:t>
                      </a:r>
                      <a:r>
                        <a:rPr lang="zh-TW" altLang="en-US" sz="2400" b="1" u="sng" dirty="0">
                          <a:solidFill>
                            <a:schemeClr val="tx1"/>
                          </a:solidFill>
                          <a:latin typeface="微軟正黑體" pitchFamily="34" charset="-120"/>
                          <a:ea typeface="微軟正黑體" pitchFamily="34" charset="-120"/>
                        </a:rPr>
                        <a:t>彰工</a:t>
                      </a:r>
                      <a:r>
                        <a:rPr lang="zh-TW" altLang="en-US" sz="2400" b="1" dirty="0">
                          <a:solidFill>
                            <a:schemeClr val="tx1"/>
                          </a:solidFill>
                          <a:latin typeface="微軟正黑體" pitchFamily="34" charset="-120"/>
                          <a:ea typeface="微軟正黑體" pitchFamily="34" charset="-120"/>
                        </a:rPr>
                        <a:t>、</a:t>
                      </a:r>
                      <a:r>
                        <a:rPr lang="zh-TW" altLang="en-US" sz="2400" b="1" dirty="0">
                          <a:latin typeface="微軟正黑體" pitchFamily="34" charset="-120"/>
                          <a:ea typeface="微軟正黑體" pitchFamily="34" charset="-120"/>
                        </a:rPr>
                        <a:t>崇實、</a:t>
                      </a:r>
                      <a:r>
                        <a:rPr lang="zh-TW" altLang="en-US" sz="2400" b="1" u="sng"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大慶、達德</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電子科：</a:t>
                      </a:r>
                      <a:r>
                        <a:rPr lang="zh-TW" altLang="en-US" sz="2400" b="1" u="none"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、二工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控制科：</a:t>
                      </a:r>
                      <a:r>
                        <a:rPr lang="zh-TW" altLang="en-US" sz="2400" b="1" dirty="0">
                          <a:latin typeface="微軟正黑體" pitchFamily="34" charset="-120"/>
                          <a:ea typeface="微軟正黑體" pitchFamily="34" charset="-120"/>
                        </a:rPr>
                        <a:t>彰工</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2"/>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秀工</a:t>
                      </a:r>
                      <a:r>
                        <a:rPr lang="zh-TW" altLang="en-US" sz="2400" b="1" dirty="0">
                          <a:latin typeface="微軟正黑體" pitchFamily="34" charset="-120"/>
                          <a:ea typeface="微軟正黑體" pitchFamily="34" charset="-120"/>
                        </a:rPr>
                        <a:t>、</a:t>
                      </a:r>
                      <a:r>
                        <a:rPr lang="zh-TW" altLang="en-US" sz="2400" b="1" u="sng" dirty="0">
                          <a:latin typeface="微軟正黑體" pitchFamily="34" charset="-120"/>
                          <a:ea typeface="微軟正黑體" pitchFamily="34" charset="-120"/>
                        </a:rPr>
                        <a:t>崇實</a:t>
                      </a:r>
                      <a:r>
                        <a:rPr lang="zh-TW" altLang="en-US" sz="2400" b="1" dirty="0">
                          <a:latin typeface="微軟正黑體" pitchFamily="34" charset="-120"/>
                          <a:ea typeface="微軟正黑體" pitchFamily="34" charset="-120"/>
                        </a:rPr>
                        <a:t>、</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永工、二工、達德</a:t>
                      </a:r>
                      <a:endParaRPr lang="zh-TW" altLang="en-US" sz="2400" b="1"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3"/>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電機空調科：</a:t>
                      </a:r>
                      <a:r>
                        <a:rPr lang="zh-TW" altLang="en-US" sz="2400" b="1" u="sng" dirty="0">
                          <a:latin typeface="微軟正黑體" pitchFamily="34" charset="-120"/>
                          <a:ea typeface="微軟正黑體" pitchFamily="34" charset="-120"/>
                        </a:rPr>
                        <a:t>崇實</a:t>
                      </a:r>
                      <a:endParaRPr lang="zh-TW" altLang="en-US"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37084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冷凍空調科：</a:t>
                      </a:r>
                      <a:r>
                        <a:rPr lang="zh-TW" altLang="en-US" sz="2400" b="1" u="none" dirty="0">
                          <a:solidFill>
                            <a:schemeClr val="tx1"/>
                          </a:solidFill>
                          <a:latin typeface="微軟正黑體" pitchFamily="34" charset="-120"/>
                          <a:ea typeface="微軟正黑體" pitchFamily="34" charset="-120"/>
                        </a:rPr>
                        <a:t>崇實</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560060372"/>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1147833731"/>
              </p:ext>
            </p:extLst>
          </p:nvPr>
        </p:nvGraphicFramePr>
        <p:xfrm>
          <a:off x="4788024" y="5661248"/>
          <a:ext cx="4175167" cy="851943"/>
        </p:xfrm>
        <a:graphic>
          <a:graphicData uri="http://schemas.openxmlformats.org/drawingml/2006/table">
            <a:tbl>
              <a:tblPr bandRow="1">
                <a:tableStyleId>{775DCB02-9BB8-47FD-8907-85C794F793BA}</a:tableStyleId>
              </a:tblPr>
              <a:tblGrid>
                <a:gridCol w="4175167">
                  <a:extLst>
                    <a:ext uri="{9D8B030D-6E8A-4147-A177-3AD203B41FA5}">
                      <a16:colId xmlns:a16="http://schemas.microsoft.com/office/drawing/2014/main" val="20000"/>
                    </a:ext>
                  </a:extLst>
                </a:gridCol>
              </a:tblGrid>
              <a:tr h="8519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建築科：</a:t>
                      </a:r>
                      <a:r>
                        <a:rPr lang="zh-TW" altLang="en-US" sz="2400" b="1" u="sng" dirty="0">
                          <a:latin typeface="微軟正黑體" pitchFamily="34" charset="-120"/>
                          <a:ea typeface="微軟正黑體" pitchFamily="34" charset="-120"/>
                        </a:rPr>
                        <a:t>彰工</a:t>
                      </a:r>
                      <a:r>
                        <a:rPr lang="zh-TW" altLang="en-US" sz="2400" b="1" dirty="0">
                          <a:latin typeface="微軟正黑體" pitchFamily="34" charset="-120"/>
                          <a:ea typeface="微軟正黑體" pitchFamily="34" charset="-120"/>
                        </a:rPr>
                        <a:t>、秀工、員農、</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zh-TW" altLang="en-US" sz="2400" b="1" dirty="0">
                          <a:latin typeface="微軟正黑體" pitchFamily="34" charset="-120"/>
                          <a:ea typeface="微軟正黑體" pitchFamily="34" charset="-120"/>
                        </a:rPr>
                        <a:t>                </a:t>
                      </a:r>
                      <a:r>
                        <a:rPr lang="zh-TW" altLang="en-US" sz="2400" b="1" u="none" dirty="0">
                          <a:latin typeface="微軟正黑體" pitchFamily="34" charset="-120"/>
                          <a:ea typeface="微軟正黑體" pitchFamily="34" charset="-120"/>
                        </a:rPr>
                        <a:t>永工</a:t>
                      </a:r>
                      <a:r>
                        <a:rPr lang="zh-TW" altLang="en-US" sz="2400" b="1" dirty="0">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sp>
        <p:nvSpPr>
          <p:cNvPr id="4" name="投影片編號版面配置區 3"/>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69</a:t>
            </a:fld>
            <a:endParaRPr lang="zh-TW" altLang="en-US">
              <a:solidFill>
                <a:prstClr val="black">
                  <a:tint val="75000"/>
                </a:prstClr>
              </a:solidFill>
            </a:endParaRPr>
          </a:p>
        </p:txBody>
      </p:sp>
    </p:spTree>
    <p:extLst>
      <p:ext uri="{BB962C8B-B14F-4D97-AF65-F5344CB8AC3E}">
        <p14:creationId xmlns:p14="http://schemas.microsoft.com/office/powerpoint/2010/main" val="8462187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A0B221F-8FA4-4896-A16B-238BAC78FB39}" type="slidenum">
              <a:rPr lang="zh-TW" altLang="en-US"/>
              <a:pPr>
                <a:defRPr/>
              </a:pPr>
              <a:t>7</a:t>
            </a:fld>
            <a:endParaRPr lang="zh-TW" altLang="en-US"/>
          </a:p>
        </p:txBody>
      </p:sp>
      <p:graphicFrame>
        <p:nvGraphicFramePr>
          <p:cNvPr id="24584" name="Group 8"/>
          <p:cNvGraphicFramePr>
            <a:graphicFrameLocks noGrp="1"/>
          </p:cNvGraphicFramePr>
          <p:nvPr>
            <p:extLst>
              <p:ext uri="{D42A27DB-BD31-4B8C-83A1-F6EECF244321}">
                <p14:modId xmlns:p14="http://schemas.microsoft.com/office/powerpoint/2010/main" val="816737365"/>
              </p:ext>
            </p:extLst>
          </p:nvPr>
        </p:nvGraphicFramePr>
        <p:xfrm>
          <a:off x="722312" y="1079680"/>
          <a:ext cx="7964488" cy="5290371"/>
        </p:xfrm>
        <a:graphic>
          <a:graphicData uri="http://schemas.openxmlformats.org/drawingml/2006/table">
            <a:tbl>
              <a:tblPr/>
              <a:tblGrid>
                <a:gridCol w="2052915">
                  <a:extLst>
                    <a:ext uri="{9D8B030D-6E8A-4147-A177-3AD203B41FA5}">
                      <a16:colId xmlns:a16="http://schemas.microsoft.com/office/drawing/2014/main" val="20000"/>
                    </a:ext>
                  </a:extLst>
                </a:gridCol>
                <a:gridCol w="1769695">
                  <a:extLst>
                    <a:ext uri="{9D8B030D-6E8A-4147-A177-3AD203B41FA5}">
                      <a16:colId xmlns:a16="http://schemas.microsoft.com/office/drawing/2014/main" val="20001"/>
                    </a:ext>
                  </a:extLst>
                </a:gridCol>
                <a:gridCol w="2147323">
                  <a:extLst>
                    <a:ext uri="{9D8B030D-6E8A-4147-A177-3AD203B41FA5}">
                      <a16:colId xmlns:a16="http://schemas.microsoft.com/office/drawing/2014/main" val="20002"/>
                    </a:ext>
                  </a:extLst>
                </a:gridCol>
                <a:gridCol w="101272">
                  <a:extLst>
                    <a:ext uri="{9D8B030D-6E8A-4147-A177-3AD203B41FA5}">
                      <a16:colId xmlns:a16="http://schemas.microsoft.com/office/drawing/2014/main" val="20003"/>
                    </a:ext>
                  </a:extLst>
                </a:gridCol>
                <a:gridCol w="1893283">
                  <a:extLst>
                    <a:ext uri="{9D8B030D-6E8A-4147-A177-3AD203B41FA5}">
                      <a16:colId xmlns:a16="http://schemas.microsoft.com/office/drawing/2014/main" val="20004"/>
                    </a:ext>
                  </a:extLst>
                </a:gridCol>
              </a:tblGrid>
              <a:tr h="504056">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110</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六</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1800"/>
                        </a:lnSpc>
                        <a:spcBef>
                          <a:spcPct val="0"/>
                        </a:spcBef>
                        <a:spcAft>
                          <a:spcPct val="0"/>
                        </a:spcAft>
                        <a:buClrTx/>
                        <a:buSzTx/>
                        <a:buFontTx/>
                        <a:buNone/>
                        <a:tabLst/>
                      </a:pP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110</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年</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月</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16</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zh-TW" altLang="en-US"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日</a:t>
                      </a:r>
                      <a:r>
                        <a:rPr kumimoji="0" lang="en-US" altLang="zh-TW" sz="24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endParaRPr kumimoji="0" lang="zh-TW" altLang="en-US" sz="2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460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1"/>
                  </a:ext>
                </a:extLst>
              </a:tr>
              <a:tr h="6238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社會</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08</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自然</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hMerge="1">
                  <a:txBody>
                    <a:bodyPr/>
                    <a:lstStyle/>
                    <a:p>
                      <a:endParaRPr lang="zh-TW" altLang="en-US"/>
                    </a:p>
                  </a:txBody>
                  <a:tcPr/>
                </a:tc>
                <a:extLst>
                  <a:ext uri="{0D108BD9-81ED-4DB2-BD59-A6C34878D82A}">
                    <a16:rowId xmlns:a16="http://schemas.microsoft.com/office/drawing/2014/main" val="10002"/>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09</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3"/>
                  </a:ext>
                </a:extLst>
              </a:tr>
              <a:tr h="42386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20-10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4"/>
                  </a:ext>
                </a:extLst>
              </a:tr>
              <a:tr h="55562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數學</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A7A7"/>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10</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英語閱讀</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zh-TW" altLang="en-US"/>
                    </a:p>
                  </a:txBody>
                  <a:tcPr/>
                </a:tc>
                <a:extLst>
                  <a:ext uri="{0D108BD9-81ED-4DB2-BD59-A6C34878D82A}">
                    <a16:rowId xmlns:a16="http://schemas.microsoft.com/office/drawing/2014/main" val="10005"/>
                  </a:ext>
                </a:extLst>
              </a:tr>
              <a:tr h="3444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 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午休</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11</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30-12</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6"/>
                  </a:ext>
                </a:extLst>
              </a:tr>
              <a:tr h="358775">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40-13</a:t>
                      </a: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00-12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7"/>
                  </a:ext>
                </a:extLst>
              </a:tr>
              <a:tr h="5334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13</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國文</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05-12</a:t>
                      </a:r>
                      <a:r>
                        <a:rPr kumimoji="0" lang="zh-TW" altLang="en-US"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Times New Roman" pitchFamily="18" charset="0"/>
                        </a:rPr>
                        <a:t>30</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微軟正黑體" pitchFamily="34" charset="-120"/>
                          <a:ea typeface="微軟正黑體" pitchFamily="34" charset="-120"/>
                          <a:cs typeface="Times New Roman" pitchFamily="18" charset="0"/>
                        </a:rPr>
                        <a:t>英語聽力</a:t>
                      </a:r>
                      <a:endParaRPr kumimoji="0" lang="zh-TW" altLang="en-US"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hMerge="1">
                  <a:txBody>
                    <a:bodyPr/>
                    <a:lstStyle/>
                    <a:p>
                      <a:endParaRPr lang="zh-TW" altLang="en-US"/>
                    </a:p>
                  </a:txBody>
                  <a:tcPr/>
                </a:tc>
                <a:extLst>
                  <a:ext uri="{0D108BD9-81ED-4DB2-BD59-A6C34878D82A}">
                    <a16:rowId xmlns:a16="http://schemas.microsoft.com/office/drawing/2014/main" val="10008"/>
                  </a:ext>
                </a:extLst>
              </a:tr>
              <a:tr h="355600">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00-15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休息</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3">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9"/>
                  </a:ext>
                </a:extLst>
              </a:tr>
              <a:tr h="357188">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考試說明</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r" defTabSz="914400" rtl="0" eaLnBrk="1" fontAlgn="base" latinLnBrk="0" hangingPunct="1">
                        <a:lnSpc>
                          <a:spcPts val="2200"/>
                        </a:lnSpc>
                        <a:spcBef>
                          <a:spcPct val="0"/>
                        </a:spcBef>
                        <a:spcAft>
                          <a:spcPct val="0"/>
                        </a:spcAft>
                        <a:buClrTx/>
                        <a:buSzTx/>
                        <a:buFontTx/>
                        <a:buNone/>
                        <a:tabLst/>
                      </a:pPr>
                      <a:r>
                        <a:rPr kumimoji="0" lang="en-US" altLang="zh-TW" sz="1400" b="1" i="0" u="none" strike="noStrike" cap="none" normalizeH="0" baseline="0" dirty="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10"/>
                  </a:ext>
                </a:extLst>
              </a:tr>
              <a:tr h="531813">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15</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50-16</a:t>
                      </a: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a:t>
                      </a:r>
                      <a:r>
                        <a:rPr kumimoji="0" lang="en-US"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40</a:t>
                      </a:r>
                      <a:endParaRPr kumimoji="0" lang="zh-TW" altLang="zh-TW"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2000" b="1" i="0" u="none" strike="noStrike" cap="none" normalizeH="0" baseline="0" dirty="0">
                          <a:ln>
                            <a:noFill/>
                          </a:ln>
                          <a:solidFill>
                            <a:srgbClr val="002060"/>
                          </a:solidFill>
                          <a:effectLst/>
                          <a:latin typeface="微軟正黑體" pitchFamily="34" charset="-120"/>
                          <a:ea typeface="微軟正黑體" pitchFamily="34" charset="-120"/>
                          <a:cs typeface="Times New Roman" pitchFamily="18" charset="0"/>
                        </a:rPr>
                        <a:t>寫作測驗</a:t>
                      </a:r>
                    </a:p>
                  </a:txBody>
                  <a:tcPr marL="17780" marR="17780" marT="0" marB="0"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EEC4EE"/>
                    </a:solidFill>
                  </a:tcPr>
                </a:tc>
                <a:tc gridSpan="2">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2000" b="1" i="0" u="none" strike="noStrike" cap="none" normalizeH="0" baseline="0">
                          <a:ln>
                            <a:noFill/>
                          </a:ln>
                          <a:solidFill>
                            <a:srgbClr val="000000"/>
                          </a:solidFill>
                          <a:effectLst/>
                          <a:latin typeface="微軟正黑體" pitchFamily="34" charset="-120"/>
                          <a:ea typeface="微軟正黑體" pitchFamily="34" charset="-120"/>
                          <a:cs typeface="新細明體" pitchFamily="18" charset="-120"/>
                        </a:rPr>
                        <a:t> </a:t>
                      </a:r>
                      <a:endParaRPr kumimoji="0" lang="zh-TW" altLang="zh-TW" sz="2000" b="1" i="0" u="none" strike="noStrike" cap="none" normalizeH="0" baseline="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w="28575" cap="flat" cmpd="sng" algn="ctr">
                      <a:solidFill>
                        <a:srgbClr val="000000"/>
                      </a:solidFill>
                      <a:prstDash val="solid"/>
                      <a:round/>
                      <a:headEnd type="none" w="med" len="med"/>
                      <a:tailEnd type="none" w="med" len="med"/>
                    </a:lnL>
                    <a:lnR>
                      <a:noFill/>
                    </a:lnR>
                    <a:lnT>
                      <a:noFill/>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eaLnBrk="0" hangingPunct="0">
                        <a:spcBef>
                          <a:spcPct val="20000"/>
                        </a:spcBef>
                        <a:buFont typeface="Arial" pitchFamily="34" charset="0"/>
                        <a:defRPr sz="28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defRPr sz="24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defRPr sz="20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defRPr>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defRPr>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en-US" altLang="zh-TW" sz="1000" b="1" i="0" u="none" strike="noStrike" cap="none" normalizeH="0" baseline="0" dirty="0">
                          <a:ln>
                            <a:noFill/>
                          </a:ln>
                          <a:solidFill>
                            <a:srgbClr val="000000"/>
                          </a:solidFill>
                          <a:effectLst/>
                          <a:latin typeface="微軟正黑體" pitchFamily="34" charset="-120"/>
                          <a:ea typeface="微軟正黑體" pitchFamily="34" charset="-120"/>
                        </a:rPr>
                        <a:t> </a:t>
                      </a:r>
                      <a:endParaRPr kumimoji="0" lang="zh-TW" altLang="zh-TW" sz="1400" b="1" i="0" u="none" strike="noStrike" cap="none" normalizeH="0" baseline="0" dirty="0">
                        <a:ln>
                          <a:noFill/>
                        </a:ln>
                        <a:solidFill>
                          <a:schemeClr val="tx1"/>
                        </a:solidFill>
                        <a:effectLst/>
                        <a:latin typeface="微軟正黑體" pitchFamily="34" charset="-120"/>
                        <a:ea typeface="微軟正黑體" pitchFamily="34" charset="-120"/>
                        <a:cs typeface="Times New Roman" pitchFamily="18" charset="0"/>
                      </a:endParaRPr>
                    </a:p>
                  </a:txBody>
                  <a:tcPr marL="17780" marR="17780" marT="0" marB="0" anchor="ctr" horzOverflow="overflow">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6" name="標題 1"/>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zh-TW" altLang="en-US" b="1" dirty="0">
                <a:solidFill>
                  <a:schemeClr val="bg1"/>
                </a:solidFill>
                <a:latin typeface="微軟正黑體" panose="020B0604030504040204" pitchFamily="34" charset="-120"/>
                <a:ea typeface="微軟正黑體" panose="020B0604030504040204" pitchFamily="34" charset="-120"/>
              </a:rPr>
              <a:t>教育會考日期時間表</a:t>
            </a:r>
          </a:p>
        </p:txBody>
      </p:sp>
    </p:spTree>
    <p:extLst>
      <p:ext uri="{BB962C8B-B14F-4D97-AF65-F5344CB8AC3E}">
        <p14:creationId xmlns:p14="http://schemas.microsoft.com/office/powerpoint/2010/main" val="997186680"/>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2952" y="4850"/>
            <a:ext cx="9111048" cy="915972"/>
          </a:xfrm>
          <a:solidFill>
            <a:schemeClr val="accent2">
              <a:lumMod val="20000"/>
              <a:lumOff val="80000"/>
            </a:schemeClr>
          </a:solidFill>
        </p:spPr>
        <p:txBody>
          <a:bodyPr>
            <a:normAutofit fontScale="90000"/>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商業、水產、藝術與設計</a:t>
            </a:r>
            <a:r>
              <a:rPr lang="zh-TW" altLang="en-US" sz="4000" b="1" dirty="0">
                <a:solidFill>
                  <a:srgbClr val="7030A0"/>
                </a:solidFill>
                <a:effectLst/>
                <a:latin typeface="微軟正黑體" pitchFamily="34" charset="-120"/>
                <a:ea typeface="微軟正黑體" pitchFamily="34" charset="-120"/>
              </a:rPr>
              <a:t>設科學校</a:t>
            </a:r>
          </a:p>
        </p:txBody>
      </p:sp>
      <p:graphicFrame>
        <p:nvGraphicFramePr>
          <p:cNvPr id="16" name="表格 15"/>
          <p:cNvGraphicFramePr>
            <a:graphicFrameLocks noGrp="1"/>
          </p:cNvGraphicFramePr>
          <p:nvPr>
            <p:extLst>
              <p:ext uri="{D42A27DB-BD31-4B8C-83A1-F6EECF244321}">
                <p14:modId xmlns:p14="http://schemas.microsoft.com/office/powerpoint/2010/main" val="1259867133"/>
              </p:ext>
            </p:extLst>
          </p:nvPr>
        </p:nvGraphicFramePr>
        <p:xfrm>
          <a:off x="254832" y="1344715"/>
          <a:ext cx="7413512" cy="2164448"/>
        </p:xfrm>
        <a:graphic>
          <a:graphicData uri="http://schemas.openxmlformats.org/drawingml/2006/table">
            <a:tbl>
              <a:tblPr bandRow="1">
                <a:tableStyleId>{284E427A-3D55-4303-BF80-6455036E1DE7}</a:tableStyleId>
              </a:tblPr>
              <a:tblGrid>
                <a:gridCol w="7413512">
                  <a:extLst>
                    <a:ext uri="{9D8B030D-6E8A-4147-A177-3AD203B41FA5}">
                      <a16:colId xmlns:a16="http://schemas.microsoft.com/office/drawing/2014/main" val="20000"/>
                    </a:ext>
                  </a:extLst>
                </a:gridCol>
              </a:tblGrid>
              <a:tr h="5411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商業經營科：</a:t>
                      </a:r>
                      <a:r>
                        <a:rPr lang="zh-TW" altLang="en-US" sz="2400" b="1" u="sng"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彰商</a:t>
                      </a:r>
                      <a:r>
                        <a:rPr lang="zh-TW" altLang="en-US" sz="2400" b="1" u="none" dirty="0">
                          <a:solidFill>
                            <a:schemeClr val="tx1"/>
                          </a:solidFill>
                          <a:latin typeface="微軟正黑體" pitchFamily="34" charset="-120"/>
                          <a:ea typeface="微軟正黑體" pitchFamily="34" charset="-120"/>
                        </a:rPr>
                        <a:t>、員家、北家、</a:t>
                      </a:r>
                      <a:r>
                        <a:rPr lang="zh-TW" altLang="en-US" sz="2400" b="1" u="sng" dirty="0">
                          <a:solidFill>
                            <a:schemeClr val="tx1"/>
                          </a:solidFill>
                          <a:latin typeface="微軟正黑體" pitchFamily="34" charset="-120"/>
                          <a:ea typeface="微軟正黑體" pitchFamily="34" charset="-120"/>
                        </a:rPr>
                        <a:t>二工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國際貿易科：</a:t>
                      </a:r>
                      <a:r>
                        <a:rPr lang="zh-TW" altLang="en-US" sz="2400" b="1" dirty="0">
                          <a:solidFill>
                            <a:schemeClr val="tx1"/>
                          </a:solidFill>
                          <a:latin typeface="微軟正黑體" pitchFamily="34" charset="-120"/>
                          <a:ea typeface="微軟正黑體" pitchFamily="34" charset="-120"/>
                        </a:rPr>
                        <a:t>鹿中、</a:t>
                      </a:r>
                      <a:r>
                        <a:rPr lang="zh-TW" altLang="en-US" sz="2400" b="1" u="none"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、員家、北家</a:t>
                      </a:r>
                    </a:p>
                  </a:txBody>
                  <a:tcPr/>
                </a:tc>
                <a:extLst>
                  <a:ext uri="{0D108BD9-81ED-4DB2-BD59-A6C34878D82A}">
                    <a16:rowId xmlns:a16="http://schemas.microsoft.com/office/drawing/2014/main" val="10001"/>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資料處理科：</a:t>
                      </a:r>
                      <a:r>
                        <a:rPr lang="zh-TW" altLang="en-US" sz="2400" b="1" u="sng" dirty="0">
                          <a:solidFill>
                            <a:schemeClr val="tx1"/>
                          </a:solidFill>
                          <a:latin typeface="微軟正黑體" pitchFamily="34" charset="-120"/>
                          <a:ea typeface="微軟正黑體" pitchFamily="34" charset="-120"/>
                        </a:rPr>
                        <a:t>彰商</a:t>
                      </a:r>
                      <a:r>
                        <a:rPr lang="zh-TW" altLang="en-US" sz="2400" b="1" dirty="0">
                          <a:solidFill>
                            <a:schemeClr val="tx1"/>
                          </a:solidFill>
                          <a:latin typeface="微軟正黑體" pitchFamily="34" charset="-120"/>
                          <a:ea typeface="微軟正黑體" pitchFamily="34" charset="-120"/>
                        </a:rPr>
                        <a:t>、北家、</a:t>
                      </a:r>
                      <a:r>
                        <a:rPr lang="zh-TW" altLang="en-US" sz="2400" b="1" u="sng" dirty="0">
                          <a:solidFill>
                            <a:schemeClr val="tx1"/>
                          </a:solidFill>
                          <a:latin typeface="微軟正黑體" pitchFamily="34" charset="-120"/>
                          <a:ea typeface="微軟正黑體" pitchFamily="34" charset="-120"/>
                        </a:rPr>
                        <a:t>二工</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541112">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電子商務科：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3"/>
                  </a:ext>
                </a:extLst>
              </a:tr>
            </a:tbl>
          </a:graphicData>
        </a:graphic>
      </p:graphicFrame>
      <p:graphicFrame>
        <p:nvGraphicFramePr>
          <p:cNvPr id="18" name="表格 17"/>
          <p:cNvGraphicFramePr>
            <a:graphicFrameLocks noGrp="1"/>
          </p:cNvGraphicFramePr>
          <p:nvPr>
            <p:extLst>
              <p:ext uri="{D42A27DB-BD31-4B8C-83A1-F6EECF244321}">
                <p14:modId xmlns:p14="http://schemas.microsoft.com/office/powerpoint/2010/main" val="2068651253"/>
              </p:ext>
            </p:extLst>
          </p:nvPr>
        </p:nvGraphicFramePr>
        <p:xfrm>
          <a:off x="251520" y="3933056"/>
          <a:ext cx="4968552" cy="563815"/>
        </p:xfrm>
        <a:graphic>
          <a:graphicData uri="http://schemas.openxmlformats.org/drawingml/2006/table">
            <a:tbl>
              <a:tblPr bandRow="1">
                <a:tableStyleId>{69C7853C-536D-4A76-A0AE-DD22124D55A5}</a:tableStyleId>
              </a:tblPr>
              <a:tblGrid>
                <a:gridCol w="4968552">
                  <a:extLst>
                    <a:ext uri="{9D8B030D-6E8A-4147-A177-3AD203B41FA5}">
                      <a16:colId xmlns:a16="http://schemas.microsoft.com/office/drawing/2014/main" val="20000"/>
                    </a:ext>
                  </a:extLst>
                </a:gridCol>
              </a:tblGrid>
              <a:tr h="563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應用英語科：</a:t>
                      </a:r>
                      <a:r>
                        <a:rPr lang="zh-TW" altLang="en-US" sz="2400" b="1" dirty="0">
                          <a:solidFill>
                            <a:schemeClr val="tx1"/>
                          </a:solidFill>
                          <a:latin typeface="微軟正黑體" pitchFamily="34" charset="-120"/>
                          <a:ea typeface="微軟正黑體" pitchFamily="34" charset="-120"/>
                        </a:rPr>
                        <a:t>彰商、員家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19" name="表格 18"/>
          <p:cNvGraphicFramePr>
            <a:graphicFrameLocks noGrp="1"/>
          </p:cNvGraphicFramePr>
          <p:nvPr>
            <p:extLst>
              <p:ext uri="{D42A27DB-BD31-4B8C-83A1-F6EECF244321}">
                <p14:modId xmlns:p14="http://schemas.microsoft.com/office/powerpoint/2010/main" val="1638364409"/>
              </p:ext>
            </p:extLst>
          </p:nvPr>
        </p:nvGraphicFramePr>
        <p:xfrm>
          <a:off x="251520" y="5013176"/>
          <a:ext cx="8577278" cy="1509330"/>
        </p:xfrm>
        <a:graphic>
          <a:graphicData uri="http://schemas.openxmlformats.org/drawingml/2006/table">
            <a:tbl>
              <a:tblPr bandRow="1">
                <a:tableStyleId>{35758FB7-9AC5-4552-8A53-C91805E547FA}</a:tableStyleId>
              </a:tblPr>
              <a:tblGrid>
                <a:gridCol w="8577278">
                  <a:extLst>
                    <a:ext uri="{9D8B030D-6E8A-4147-A177-3AD203B41FA5}">
                      <a16:colId xmlns:a16="http://schemas.microsoft.com/office/drawing/2014/main" val="20000"/>
                    </a:ext>
                  </a:extLst>
                </a:gridCol>
              </a:tblGrid>
              <a:tr h="503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室內空間設計科：</a:t>
                      </a:r>
                      <a:r>
                        <a:rPr lang="zh-TW" altLang="en-US" sz="2400" b="1" u="sng" dirty="0">
                          <a:solidFill>
                            <a:schemeClr val="tx1"/>
                          </a:solidFill>
                          <a:latin typeface="微軟正黑體" pitchFamily="34" charset="-120"/>
                          <a:ea typeface="微軟正黑體" pitchFamily="34" charset="-120"/>
                        </a:rPr>
                        <a:t>秀工</a:t>
                      </a:r>
                      <a:r>
                        <a:rPr lang="zh-TW" altLang="en-US" sz="2400" b="1" dirty="0">
                          <a:solidFill>
                            <a:schemeClr val="tx1"/>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崇實</a:t>
                      </a:r>
                      <a:r>
                        <a:rPr lang="zh-TW" altLang="en-US" sz="2400" b="1" dirty="0">
                          <a:solidFill>
                            <a:schemeClr val="tx1"/>
                          </a:solidFill>
                          <a:latin typeface="微軟正黑體" pitchFamily="34" charset="-120"/>
                          <a:ea typeface="微軟正黑體" pitchFamily="34" charset="-120"/>
                        </a:rPr>
                        <a:t>、永工</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家具設計科：</a:t>
                      </a:r>
                      <a:r>
                        <a:rPr lang="zh-TW" altLang="en-US" sz="2400" b="1" dirty="0">
                          <a:solidFill>
                            <a:schemeClr val="tx1"/>
                          </a:solidFill>
                          <a:latin typeface="微軟正黑體" pitchFamily="34" charset="-120"/>
                          <a:ea typeface="微軟正黑體" pitchFamily="34" charset="-120"/>
                        </a:rPr>
                        <a:t>崇實</a:t>
                      </a:r>
                    </a:p>
                  </a:txBody>
                  <a:tcPr/>
                </a:tc>
                <a:extLst>
                  <a:ext uri="{0D108BD9-81ED-4DB2-BD59-A6C34878D82A}">
                    <a16:rowId xmlns:a16="http://schemas.microsoft.com/office/drawing/2014/main" val="10001"/>
                  </a:ext>
                </a:extLst>
              </a:tr>
              <a:tr h="50311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廣告設計科：</a:t>
                      </a:r>
                      <a:r>
                        <a:rPr lang="zh-TW" altLang="en-US" sz="2400" b="1" dirty="0">
                          <a:solidFill>
                            <a:schemeClr val="tx1"/>
                          </a:solidFill>
                          <a:latin typeface="微軟正黑體" pitchFamily="34" charset="-120"/>
                          <a:ea typeface="微軟正黑體" pitchFamily="34" charset="-120"/>
                        </a:rPr>
                        <a:t>彰商、北家</a:t>
                      </a:r>
                    </a:p>
                  </a:txBody>
                  <a:tcPr/>
                </a:tc>
                <a:extLst>
                  <a:ext uri="{0D108BD9-81ED-4DB2-BD59-A6C34878D82A}">
                    <a16:rowId xmlns:a16="http://schemas.microsoft.com/office/drawing/2014/main" val="10002"/>
                  </a:ext>
                </a:extLst>
              </a:tr>
            </a:tbl>
          </a:graphicData>
        </a:graphic>
      </p:graphicFrame>
      <p:graphicFrame>
        <p:nvGraphicFramePr>
          <p:cNvPr id="20" name="表格 19"/>
          <p:cNvGraphicFramePr>
            <a:graphicFrameLocks noGrp="1"/>
          </p:cNvGraphicFramePr>
          <p:nvPr>
            <p:extLst>
              <p:ext uri="{D42A27DB-BD31-4B8C-83A1-F6EECF244321}">
                <p14:modId xmlns:p14="http://schemas.microsoft.com/office/powerpoint/2010/main" val="1543685888"/>
              </p:ext>
            </p:extLst>
          </p:nvPr>
        </p:nvGraphicFramePr>
        <p:xfrm>
          <a:off x="5580112" y="4293096"/>
          <a:ext cx="3248686" cy="457200"/>
        </p:xfrm>
        <a:graphic>
          <a:graphicData uri="http://schemas.openxmlformats.org/drawingml/2006/table">
            <a:tbl>
              <a:tblPr bandRow="1">
                <a:tableStyleId>{775DCB02-9BB8-47FD-8907-85C794F793BA}</a:tableStyleId>
              </a:tblPr>
              <a:tblGrid>
                <a:gridCol w="3248686">
                  <a:extLst>
                    <a:ext uri="{9D8B030D-6E8A-4147-A177-3AD203B41FA5}">
                      <a16:colId xmlns:a16="http://schemas.microsoft.com/office/drawing/2014/main" val="20000"/>
                    </a:ext>
                  </a:extLst>
                </a:gridCol>
              </a:tblGrid>
              <a:tr h="397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多媒體動畫科：</a:t>
                      </a:r>
                      <a:r>
                        <a:rPr lang="zh-TW" altLang="en-US" sz="2400" b="1" dirty="0">
                          <a:latin typeface="微軟正黑體" pitchFamily="34" charset="-120"/>
                          <a:ea typeface="微軟正黑體" pitchFamily="34" charset="-120"/>
                        </a:rPr>
                        <a:t>大慶</a:t>
                      </a:r>
                      <a:endParaRPr lang="en-US" altLang="zh-TW" sz="2400" b="1" u="sng" dirty="0">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22" name="表格 21"/>
          <p:cNvGraphicFramePr>
            <a:graphicFrameLocks noGrp="1"/>
          </p:cNvGraphicFramePr>
          <p:nvPr>
            <p:extLst>
              <p:ext uri="{D42A27DB-BD31-4B8C-83A1-F6EECF244321}">
                <p14:modId xmlns:p14="http://schemas.microsoft.com/office/powerpoint/2010/main" val="678994650"/>
              </p:ext>
            </p:extLst>
          </p:nvPr>
        </p:nvGraphicFramePr>
        <p:xfrm>
          <a:off x="5580112" y="3645024"/>
          <a:ext cx="3248686" cy="504056"/>
        </p:xfrm>
        <a:graphic>
          <a:graphicData uri="http://schemas.openxmlformats.org/drawingml/2006/table">
            <a:tbl>
              <a:tblPr bandRow="1">
                <a:tableStyleId>{08FB837D-C827-4EFA-A057-4D05807E0F7C}</a:tableStyleId>
              </a:tblPr>
              <a:tblGrid>
                <a:gridCol w="3248686">
                  <a:extLst>
                    <a:ext uri="{9D8B030D-6E8A-4147-A177-3AD203B41FA5}">
                      <a16:colId xmlns:a16="http://schemas.microsoft.com/office/drawing/2014/main" val="20000"/>
                    </a:ext>
                  </a:extLst>
                </a:gridCol>
              </a:tblGrid>
              <a:tr h="504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水產養殖科*：</a:t>
                      </a:r>
                      <a:r>
                        <a:rPr lang="zh-TW" altLang="en-US" sz="2400" b="1" dirty="0">
                          <a:solidFill>
                            <a:schemeClr val="tx1"/>
                          </a:solidFill>
                          <a:latin typeface="微軟正黑體" pitchFamily="34" charset="-120"/>
                          <a:ea typeface="微軟正黑體" pitchFamily="34" charset="-120"/>
                        </a:rPr>
                        <a:t>鹿中</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pic>
        <p:nvPicPr>
          <p:cNvPr id="34"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1412776"/>
            <a:ext cx="1016438" cy="199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70</a:t>
            </a:fld>
            <a:endParaRPr lang="zh-TW" altLang="en-US">
              <a:solidFill>
                <a:prstClr val="black">
                  <a:tint val="75000"/>
                </a:prstClr>
              </a:solidFill>
            </a:endParaRPr>
          </a:p>
        </p:txBody>
      </p:sp>
    </p:spTree>
    <p:extLst>
      <p:ext uri="{BB962C8B-B14F-4D97-AF65-F5344CB8AC3E}">
        <p14:creationId xmlns:p14="http://schemas.microsoft.com/office/powerpoint/2010/main" val="401908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0032" y="0"/>
            <a:ext cx="9123968" cy="836712"/>
          </a:xfrm>
          <a:solidFill>
            <a:schemeClr val="accent2">
              <a:lumMod val="20000"/>
              <a:lumOff val="80000"/>
            </a:schemeClr>
          </a:solidFill>
        </p:spPr>
        <p:txBody>
          <a:bodyPr>
            <a:normAutofit/>
          </a:bodyPr>
          <a:lstStyle/>
          <a:p>
            <a:pPr lvl="0"/>
            <a:r>
              <a:rPr lang="zh-TW" altLang="en-US" sz="4000" b="1" dirty="0">
                <a:solidFill>
                  <a:srgbClr val="7030A0"/>
                </a:solidFill>
                <a:effectLst/>
                <a:latin typeface="微軟正黑體" pitchFamily="34" charset="-120"/>
                <a:ea typeface="微軟正黑體" pitchFamily="34" charset="-120"/>
              </a:rPr>
              <a:t>彰化區 </a:t>
            </a:r>
            <a:r>
              <a:rPr lang="zh-TW" altLang="en-US" sz="4000" b="1" dirty="0">
                <a:solidFill>
                  <a:srgbClr val="7030A0"/>
                </a:solidFill>
                <a:effectLst>
                  <a:glow rad="101600">
                    <a:srgbClr val="C00000">
                      <a:alpha val="40000"/>
                    </a:srgbClr>
                  </a:glow>
                </a:effectLst>
                <a:latin typeface="微軟正黑體" pitchFamily="34" charset="-120"/>
                <a:ea typeface="微軟正黑體" pitchFamily="34" charset="-120"/>
              </a:rPr>
              <a:t>農業、家事類 </a:t>
            </a:r>
            <a:r>
              <a:rPr lang="zh-TW" altLang="en-US" sz="4000" b="1" dirty="0">
                <a:solidFill>
                  <a:srgbClr val="7030A0"/>
                </a:solidFill>
                <a:effectLst/>
                <a:latin typeface="微軟正黑體" pitchFamily="34" charset="-120"/>
                <a:ea typeface="微軟正黑體" pitchFamily="34" charset="-120"/>
              </a:rPr>
              <a:t>設科學校</a:t>
            </a:r>
          </a:p>
        </p:txBody>
      </p:sp>
      <p:pic>
        <p:nvPicPr>
          <p:cNvPr id="26" name="圖片 24"/>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1301" y="5805264"/>
            <a:ext cx="3673357" cy="73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3" name="表格 22"/>
          <p:cNvGraphicFramePr>
            <a:graphicFrameLocks noGrp="1"/>
          </p:cNvGraphicFramePr>
          <p:nvPr>
            <p:extLst>
              <p:ext uri="{D42A27DB-BD31-4B8C-83A1-F6EECF244321}">
                <p14:modId xmlns:p14="http://schemas.microsoft.com/office/powerpoint/2010/main" val="612731863"/>
              </p:ext>
            </p:extLst>
          </p:nvPr>
        </p:nvGraphicFramePr>
        <p:xfrm>
          <a:off x="207660" y="1397030"/>
          <a:ext cx="4018481" cy="1910679"/>
        </p:xfrm>
        <a:graphic>
          <a:graphicData uri="http://schemas.openxmlformats.org/drawingml/2006/table">
            <a:tbl>
              <a:tblPr bandRow="1">
                <a:tableStyleId>{3C2FFA5D-87B4-456A-9821-1D502468CF0F}</a:tableStyleId>
              </a:tblPr>
              <a:tblGrid>
                <a:gridCol w="4018481">
                  <a:extLst>
                    <a:ext uri="{9D8B030D-6E8A-4147-A177-3AD203B41FA5}">
                      <a16:colId xmlns:a16="http://schemas.microsoft.com/office/drawing/2014/main" val="20000"/>
                    </a:ext>
                  </a:extLst>
                </a:gridCol>
              </a:tblGrid>
              <a:tr h="636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園藝科</a:t>
                      </a:r>
                      <a:r>
                        <a:rPr lang="zh-TW" altLang="en-US" sz="2400" b="1" u="none" dirty="0">
                          <a:solidFill>
                            <a:srgbClr val="FF0000"/>
                          </a:solidFill>
                          <a:latin typeface="微軟正黑體" pitchFamily="34" charset="-120"/>
                          <a:ea typeface="微軟正黑體" pitchFamily="34" charset="-120"/>
                        </a:rPr>
                        <a:t>：</a:t>
                      </a:r>
                      <a:r>
                        <a:rPr lang="zh-TW" altLang="en-US" sz="2400" b="1" u="sng" dirty="0">
                          <a:solidFill>
                            <a:schemeClr val="tx1"/>
                          </a:solidFill>
                          <a:latin typeface="微軟正黑體" pitchFamily="34" charset="-120"/>
                          <a:ea typeface="微軟正黑體" pitchFamily="34" charset="-120"/>
                        </a:rPr>
                        <a:t>員農</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農場經營科*：</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1"/>
                  </a:ext>
                </a:extLst>
              </a:tr>
              <a:tr h="636893">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畜產保健料*：</a:t>
                      </a:r>
                      <a:r>
                        <a:rPr lang="zh-TW" altLang="en-US" sz="2400" b="1" dirty="0">
                          <a:solidFill>
                            <a:schemeClr val="tx1"/>
                          </a:solidFill>
                          <a:latin typeface="微軟正黑體" pitchFamily="34" charset="-120"/>
                          <a:ea typeface="微軟正黑體" pitchFamily="34" charset="-120"/>
                        </a:rPr>
                        <a:t>員農</a:t>
                      </a:r>
                    </a:p>
                  </a:txBody>
                  <a:tcPr/>
                </a:tc>
                <a:extLst>
                  <a:ext uri="{0D108BD9-81ED-4DB2-BD59-A6C34878D82A}">
                    <a16:rowId xmlns:a16="http://schemas.microsoft.com/office/drawing/2014/main" val="10002"/>
                  </a:ext>
                </a:extLst>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3167012810"/>
              </p:ext>
            </p:extLst>
          </p:nvPr>
        </p:nvGraphicFramePr>
        <p:xfrm>
          <a:off x="4499992" y="3076562"/>
          <a:ext cx="4436055" cy="2536475"/>
        </p:xfrm>
        <a:graphic>
          <a:graphicData uri="http://schemas.openxmlformats.org/drawingml/2006/table">
            <a:tbl>
              <a:tblPr bandRow="1">
                <a:tableStyleId>{08FB837D-C827-4EFA-A057-4D05807E0F7C}</a:tableStyleId>
              </a:tblPr>
              <a:tblGrid>
                <a:gridCol w="4436055">
                  <a:extLst>
                    <a:ext uri="{9D8B030D-6E8A-4147-A177-3AD203B41FA5}">
                      <a16:colId xmlns:a16="http://schemas.microsoft.com/office/drawing/2014/main" val="20000"/>
                    </a:ext>
                  </a:extLst>
                </a:gridCol>
              </a:tblGrid>
              <a:tr h="565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家政科：</a:t>
                      </a:r>
                      <a:r>
                        <a:rPr lang="zh-TW" altLang="en-US" sz="2400" b="1" dirty="0">
                          <a:solidFill>
                            <a:schemeClr val="tx1"/>
                          </a:solidFill>
                          <a:latin typeface="微軟正黑體" pitchFamily="34" charset="-120"/>
                          <a:ea typeface="微軟正黑體" pitchFamily="34" charset="-120"/>
                        </a:rPr>
                        <a:t>員家</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52036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服裝科：</a:t>
                      </a:r>
                      <a:r>
                        <a:rPr lang="zh-TW" altLang="en-US" sz="2400" b="1" dirty="0">
                          <a:solidFill>
                            <a:schemeClr val="tx1"/>
                          </a:solidFill>
                          <a:latin typeface="微軟正黑體" pitchFamily="34" charset="-120"/>
                          <a:ea typeface="微軟正黑體" pitchFamily="34" charset="-120"/>
                        </a:rPr>
                        <a:t>員家</a:t>
                      </a:r>
                    </a:p>
                  </a:txBody>
                  <a:tcPr/>
                </a:tc>
                <a:extLst>
                  <a:ext uri="{0D108BD9-81ED-4DB2-BD59-A6C34878D82A}">
                    <a16:rowId xmlns:a16="http://schemas.microsoft.com/office/drawing/2014/main" val="10001"/>
                  </a:ext>
                </a:extLst>
              </a:tr>
              <a:tr h="490786">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幼兒保育科：</a:t>
                      </a:r>
                      <a:r>
                        <a:rPr lang="zh-TW" altLang="en-US" sz="2400" b="1" u="sng" dirty="0">
                          <a:solidFill>
                            <a:schemeClr val="tx1"/>
                          </a:solidFill>
                          <a:latin typeface="微軟正黑體" pitchFamily="34" charset="-120"/>
                          <a:ea typeface="微軟正黑體" pitchFamily="34" charset="-120"/>
                        </a:rPr>
                        <a:t>員家</a:t>
                      </a:r>
                      <a:r>
                        <a:rPr lang="zh-TW" altLang="en-US" sz="2400" b="1"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2"/>
                  </a:ext>
                </a:extLst>
              </a:tr>
              <a:tr h="471990">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美容科：</a:t>
                      </a:r>
                      <a:r>
                        <a:rPr lang="zh-TW" altLang="en-US" sz="2400" b="1" u="none" dirty="0">
                          <a:solidFill>
                            <a:schemeClr val="tx1"/>
                          </a:solidFill>
                          <a:latin typeface="微軟正黑體" pitchFamily="34" charset="-120"/>
                          <a:ea typeface="微軟正黑體" pitchFamily="34" charset="-120"/>
                        </a:rPr>
                        <a:t>北家、達德</a:t>
                      </a:r>
                      <a:r>
                        <a:rPr lang="zh-TW" altLang="en-US" sz="2400" b="1" dirty="0">
                          <a:solidFill>
                            <a:schemeClr val="tx1"/>
                          </a:solidFill>
                          <a:latin typeface="微軟正黑體" pitchFamily="34" charset="-120"/>
                          <a:ea typeface="微軟正黑體" pitchFamily="34" charset="-120"/>
                        </a:rPr>
                        <a:t>、員家</a:t>
                      </a:r>
                      <a:r>
                        <a:rPr lang="en-US" altLang="zh-TW" sz="2400" b="1" dirty="0">
                          <a:solidFill>
                            <a:schemeClr val="tx1"/>
                          </a:solidFill>
                          <a:latin typeface="微軟正黑體" pitchFamily="34" charset="-120"/>
                          <a:ea typeface="微軟正黑體" pitchFamily="34" charset="-120"/>
                        </a:rPr>
                        <a:t>(</a:t>
                      </a:r>
                      <a:r>
                        <a:rPr lang="zh-TW" altLang="en-US" sz="2400" b="1" dirty="0">
                          <a:solidFill>
                            <a:schemeClr val="tx1"/>
                          </a:solidFill>
                          <a:latin typeface="微軟正黑體" pitchFamily="34" charset="-120"/>
                          <a:ea typeface="微軟正黑體" pitchFamily="34" charset="-120"/>
                        </a:rPr>
                        <a:t>夜</a:t>
                      </a:r>
                      <a:r>
                        <a:rPr lang="en-US" altLang="zh-TW" sz="2400" b="1" dirty="0">
                          <a:solidFill>
                            <a:schemeClr val="tx1"/>
                          </a:solidFill>
                          <a:latin typeface="微軟正黑體" pitchFamily="34" charset="-120"/>
                          <a:ea typeface="微軟正黑體" pitchFamily="34" charset="-120"/>
                        </a:rPr>
                        <a:t>)</a:t>
                      </a:r>
                      <a:endParaRPr lang="zh-TW" altLang="en-US"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4"/>
                  </a:ext>
                </a:extLst>
              </a:tr>
              <a:tr h="487911">
                <a:tc>
                  <a: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zh-TW" altLang="en-US" sz="2400" b="1" u="none" dirty="0">
                          <a:solidFill>
                            <a:srgbClr val="FF0000"/>
                          </a:solidFill>
                          <a:latin typeface="微軟正黑體" pitchFamily="34" charset="-120"/>
                          <a:ea typeface="微軟正黑體" pitchFamily="34" charset="-120"/>
                        </a:rPr>
                        <a:t>照顧服務科：</a:t>
                      </a:r>
                      <a:r>
                        <a:rPr lang="zh-TW" altLang="en-US" sz="2400" b="1" u="none" dirty="0">
                          <a:solidFill>
                            <a:schemeClr val="tx1"/>
                          </a:solidFill>
                          <a:latin typeface="微軟正黑體" pitchFamily="34" charset="-120"/>
                          <a:ea typeface="微軟正黑體" pitchFamily="34" charset="-120"/>
                        </a:rPr>
                        <a:t>北家</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夜</a:t>
                      </a:r>
                      <a:r>
                        <a:rPr lang="en-US" altLang="zh-TW" sz="2400" b="1" u="none" dirty="0">
                          <a:solidFill>
                            <a:schemeClr val="tx1"/>
                          </a:solidFill>
                          <a:latin typeface="微軟正黑體" pitchFamily="34" charset="-120"/>
                          <a:ea typeface="微軟正黑體" pitchFamily="34" charset="-120"/>
                        </a:rPr>
                        <a:t>)</a:t>
                      </a:r>
                      <a:r>
                        <a:rPr lang="zh-TW" altLang="en-US" sz="2400" b="1" u="none" dirty="0">
                          <a:solidFill>
                            <a:schemeClr val="tx1"/>
                          </a:solidFill>
                          <a:latin typeface="微軟正黑體" pitchFamily="34" charset="-120"/>
                          <a:ea typeface="微軟正黑體" pitchFamily="34" charset="-120"/>
                        </a:rPr>
                        <a:t>、達德</a:t>
                      </a:r>
                    </a:p>
                  </a:txBody>
                  <a:tcPr/>
                </a:tc>
                <a:extLst>
                  <a:ext uri="{0D108BD9-81ED-4DB2-BD59-A6C34878D82A}">
                    <a16:rowId xmlns:a16="http://schemas.microsoft.com/office/drawing/2014/main" val="10005"/>
                  </a:ext>
                </a:extLst>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2332817609"/>
              </p:ext>
            </p:extLst>
          </p:nvPr>
        </p:nvGraphicFramePr>
        <p:xfrm>
          <a:off x="200268" y="3645024"/>
          <a:ext cx="4018481" cy="457200"/>
        </p:xfrm>
        <a:graphic>
          <a:graphicData uri="http://schemas.openxmlformats.org/drawingml/2006/table">
            <a:tbl>
              <a:tblPr bandRow="1">
                <a:tableStyleId>{69C7853C-536D-4A76-A0AE-DD22124D55A5}</a:tableStyleId>
              </a:tblPr>
              <a:tblGrid>
                <a:gridCol w="4018481">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食品加工科：</a:t>
                      </a:r>
                      <a:r>
                        <a:rPr lang="zh-TW" altLang="en-US" sz="2400" b="1" u="none" dirty="0">
                          <a:solidFill>
                            <a:schemeClr val="tx1"/>
                          </a:solidFill>
                          <a:latin typeface="微軟正黑體" pitchFamily="34" charset="-120"/>
                          <a:ea typeface="微軟正黑體" pitchFamily="34" charset="-120"/>
                        </a:rPr>
                        <a:t>員農</a:t>
                      </a:r>
                      <a:endParaRPr lang="en-US" altLang="zh-TW" sz="2400" b="1" u="none"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bl>
          </a:graphicData>
        </a:graphic>
      </p:graphicFrame>
      <p:graphicFrame>
        <p:nvGraphicFramePr>
          <p:cNvPr id="31" name="表格 30"/>
          <p:cNvGraphicFramePr>
            <a:graphicFrameLocks noGrp="1"/>
          </p:cNvGraphicFramePr>
          <p:nvPr>
            <p:extLst>
              <p:ext uri="{D42A27DB-BD31-4B8C-83A1-F6EECF244321}">
                <p14:modId xmlns:p14="http://schemas.microsoft.com/office/powerpoint/2010/main" val="3159354990"/>
              </p:ext>
            </p:extLst>
          </p:nvPr>
        </p:nvGraphicFramePr>
        <p:xfrm>
          <a:off x="4495965" y="1412776"/>
          <a:ext cx="4467068" cy="1347604"/>
        </p:xfrm>
        <a:graphic>
          <a:graphicData uri="http://schemas.openxmlformats.org/drawingml/2006/table">
            <a:tbl>
              <a:tblPr bandRow="1">
                <a:tableStyleId>{284E427A-3D55-4303-BF80-6455036E1DE7}</a:tableStyleId>
              </a:tblPr>
              <a:tblGrid>
                <a:gridCol w="4467068">
                  <a:extLst>
                    <a:ext uri="{9D8B030D-6E8A-4147-A177-3AD203B41FA5}">
                      <a16:colId xmlns:a16="http://schemas.microsoft.com/office/drawing/2014/main" val="20000"/>
                    </a:ext>
                  </a:extLst>
                </a:gridCol>
              </a:tblGrid>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餐飲管理科：</a:t>
                      </a:r>
                      <a:r>
                        <a:rPr lang="zh-TW" altLang="en-US" sz="2400" b="1" dirty="0">
                          <a:solidFill>
                            <a:schemeClr val="tx1"/>
                          </a:solidFill>
                          <a:latin typeface="微軟正黑體" pitchFamily="34" charset="-120"/>
                          <a:ea typeface="微軟正黑體" pitchFamily="34" charset="-120"/>
                        </a:rPr>
                        <a:t>北家、</a:t>
                      </a:r>
                      <a:r>
                        <a:rPr lang="zh-TW" altLang="en-US" sz="2400" b="1" u="none" dirty="0">
                          <a:solidFill>
                            <a:schemeClr val="tx1"/>
                          </a:solidFill>
                          <a:latin typeface="微軟正黑體" pitchFamily="34" charset="-120"/>
                          <a:ea typeface="微軟正黑體" pitchFamily="34" charset="-120"/>
                        </a:rPr>
                        <a:t>大慶</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0"/>
                  </a:ext>
                </a:extLst>
              </a:tr>
              <a:tr h="6738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a:solidFill>
                            <a:srgbClr val="FF0000"/>
                          </a:solidFill>
                          <a:latin typeface="微軟正黑體" pitchFamily="34" charset="-120"/>
                          <a:ea typeface="微軟正黑體" pitchFamily="34" charset="-120"/>
                        </a:rPr>
                        <a:t>觀光事業科：</a:t>
                      </a:r>
                      <a:r>
                        <a:rPr lang="zh-TW" altLang="en-US" sz="2400" b="1" dirty="0">
                          <a:solidFill>
                            <a:schemeClr val="tx1"/>
                          </a:solidFill>
                          <a:latin typeface="微軟正黑體" pitchFamily="34" charset="-120"/>
                          <a:ea typeface="微軟正黑體" pitchFamily="34" charset="-120"/>
                        </a:rPr>
                        <a:t>達德</a:t>
                      </a:r>
                      <a:endParaRPr lang="en-US" altLang="zh-TW" sz="2400" b="1" u="sng" dirty="0">
                        <a:solidFill>
                          <a:schemeClr val="tx1"/>
                        </a:solidFill>
                        <a:latin typeface="微軟正黑體" pitchFamily="34" charset="-120"/>
                        <a:ea typeface="微軟正黑體" pitchFamily="34" charset="-120"/>
                      </a:endParaRPr>
                    </a:p>
                  </a:txBody>
                  <a:tcPr/>
                </a:tc>
                <a:extLst>
                  <a:ext uri="{0D108BD9-81ED-4DB2-BD59-A6C34878D82A}">
                    <a16:rowId xmlns:a16="http://schemas.microsoft.com/office/drawing/2014/main" val="10001"/>
                  </a:ext>
                </a:extLst>
              </a:tr>
            </a:tbl>
          </a:graphicData>
        </a:graphic>
      </p:graphicFrame>
      <p:sp>
        <p:nvSpPr>
          <p:cNvPr id="3" name="投影片編號版面配置區 2"/>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71</a:t>
            </a:fld>
            <a:endParaRPr lang="zh-TW" altLang="en-US">
              <a:solidFill>
                <a:prstClr val="black">
                  <a:tint val="75000"/>
                </a:prstClr>
              </a:solidFill>
            </a:endParaRPr>
          </a:p>
        </p:txBody>
      </p:sp>
      <p:sp>
        <p:nvSpPr>
          <p:cNvPr id="4" name="文字方塊 3"/>
          <p:cNvSpPr txBox="1"/>
          <p:nvPr/>
        </p:nvSpPr>
        <p:spPr>
          <a:xfrm>
            <a:off x="186130" y="4457375"/>
            <a:ext cx="4083701" cy="1631216"/>
          </a:xfrm>
          <a:prstGeom prst="rect">
            <a:avLst/>
          </a:prstGeom>
          <a:noFill/>
        </p:spPr>
        <p:txBody>
          <a:bodyPr wrap="square" rtlCol="0">
            <a:spAutoFit/>
          </a:bodyPr>
          <a:lstStyle/>
          <a:p>
            <a:r>
              <a:rPr lang="zh-TW" altLang="en-US" sz="2000" b="1" dirty="0">
                <a:latin typeface="微軟正黑體" pitchFamily="34" charset="-120"/>
                <a:ea typeface="微軟正黑體" pitchFamily="34" charset="-120"/>
              </a:rPr>
              <a:t>招生科別名額依各招生簡章為準</a:t>
            </a:r>
            <a:endParaRPr lang="en-US" altLang="zh-TW" sz="2000" b="1" dirty="0">
              <a:latin typeface="微軟正黑體" pitchFamily="34" charset="-120"/>
              <a:ea typeface="微軟正黑體" pitchFamily="34" charset="-120"/>
            </a:endParaRPr>
          </a:p>
          <a:p>
            <a:r>
              <a:rPr lang="zh-TW" altLang="en-US" sz="2000" b="1" dirty="0">
                <a:latin typeface="微軟正黑體" pitchFamily="34" charset="-120"/>
                <a:ea typeface="微軟正黑體" pitchFamily="34" charset="-120"/>
              </a:rPr>
              <a:t>底線：同時開設於進修部</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夜校</a:t>
            </a:r>
            <a:r>
              <a:rPr lang="en-US" altLang="zh-TW" sz="2000" b="1" dirty="0">
                <a:latin typeface="微軟正黑體" pitchFamily="34" charset="-120"/>
                <a:ea typeface="微軟正黑體" pitchFamily="34" charset="-120"/>
              </a:rPr>
              <a:t>)</a:t>
            </a:r>
          </a:p>
          <a:p>
            <a:r>
              <a:rPr lang="zh-TW" altLang="en-US" sz="2000" b="1" dirty="0">
                <a:latin typeface="微軟正黑體" pitchFamily="34" charset="-120"/>
                <a:ea typeface="微軟正黑體" pitchFamily="34" charset="-120"/>
              </a:rPr>
              <a:t>星號：產業特殊需求類科，三年免</a:t>
            </a:r>
            <a:r>
              <a:rPr lang="en-US" altLang="zh-TW" sz="2000" b="1" dirty="0">
                <a:latin typeface="微軟正黑體" pitchFamily="34" charset="-120"/>
                <a:ea typeface="微軟正黑體" pitchFamily="34" charset="-120"/>
              </a:rPr>
              <a:t/>
            </a:r>
            <a:br>
              <a:rPr lang="en-US" altLang="zh-TW" sz="2000" b="1" dirty="0">
                <a:latin typeface="微軟正黑體" pitchFamily="34" charset="-120"/>
                <a:ea typeface="微軟正黑體" pitchFamily="34" charset="-120"/>
              </a:rPr>
            </a:br>
            <a:r>
              <a:rPr lang="zh-TW" altLang="en-US" sz="2000" b="1" dirty="0">
                <a:latin typeface="微軟正黑體" pitchFamily="34" charset="-120"/>
                <a:ea typeface="微軟正黑體" pitchFamily="34" charset="-120"/>
              </a:rPr>
              <a:t>            學雜費</a:t>
            </a:r>
            <a:endParaRPr lang="en-US" altLang="zh-TW" sz="2000" b="1" dirty="0">
              <a:latin typeface="微軟正黑體" pitchFamily="34" charset="-120"/>
              <a:ea typeface="微軟正黑體" pitchFamily="34" charset="-120"/>
            </a:endParaRPr>
          </a:p>
          <a:p>
            <a:endParaRPr lang="zh-TW" altLang="en-US" sz="2000" b="1" dirty="0">
              <a:latin typeface="微軟正黑體" pitchFamily="34" charset="-120"/>
              <a:ea typeface="微軟正黑體" pitchFamily="34" charset="-120"/>
            </a:endParaRPr>
          </a:p>
        </p:txBody>
      </p:sp>
    </p:spTree>
    <p:extLst>
      <p:ext uri="{BB962C8B-B14F-4D97-AF65-F5344CB8AC3E}">
        <p14:creationId xmlns:p14="http://schemas.microsoft.com/office/powerpoint/2010/main" val="32291939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1543790"/>
              </p:ext>
            </p:extLst>
          </p:nvPr>
        </p:nvGraphicFramePr>
        <p:xfrm>
          <a:off x="119088" y="910559"/>
          <a:ext cx="8928991" cy="5810916"/>
        </p:xfrm>
        <a:graphic>
          <a:graphicData uri="http://schemas.openxmlformats.org/drawingml/2006/table">
            <a:tbl>
              <a:tblPr firstRow="1" firstCol="1" bandRow="1">
                <a:tableStyleId>{5C22544A-7EE6-4342-B048-85BDC9FD1C3A}</a:tableStyleId>
              </a:tblPr>
              <a:tblGrid>
                <a:gridCol w="442760">
                  <a:extLst>
                    <a:ext uri="{9D8B030D-6E8A-4147-A177-3AD203B41FA5}">
                      <a16:colId xmlns:a16="http://schemas.microsoft.com/office/drawing/2014/main" val="20000"/>
                    </a:ext>
                  </a:extLst>
                </a:gridCol>
                <a:gridCol w="811726">
                  <a:extLst>
                    <a:ext uri="{9D8B030D-6E8A-4147-A177-3AD203B41FA5}">
                      <a16:colId xmlns:a16="http://schemas.microsoft.com/office/drawing/2014/main" val="20001"/>
                    </a:ext>
                  </a:extLst>
                </a:gridCol>
                <a:gridCol w="7674505">
                  <a:extLst>
                    <a:ext uri="{9D8B030D-6E8A-4147-A177-3AD203B41FA5}">
                      <a16:colId xmlns:a16="http://schemas.microsoft.com/office/drawing/2014/main" val="20002"/>
                    </a:ext>
                  </a:extLst>
                </a:gridCol>
              </a:tblGrid>
              <a:tr h="389610">
                <a:tc>
                  <a:txBody>
                    <a:bodyPr/>
                    <a:lstStyle/>
                    <a:p>
                      <a:pPr algn="ctr">
                        <a:spcAft>
                          <a:spcPts val="0"/>
                        </a:spcAft>
                      </a:pPr>
                      <a:r>
                        <a:rPr lang="zh-TW" altLang="en-US" sz="2400" kern="100" dirty="0">
                          <a:effectLst/>
                          <a:latin typeface="微軟正黑體" panose="020B0604030504040204" pitchFamily="34" charset="-120"/>
                          <a:ea typeface="微軟正黑體" panose="020B0604030504040204" pitchFamily="34" charset="-120"/>
                          <a:cs typeface="Times New Roman"/>
                        </a:rPr>
                        <a:t>區</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縣市</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spcAft>
                          <a:spcPts val="0"/>
                        </a:spcAft>
                      </a:pPr>
                      <a:r>
                        <a:rPr lang="zh-TW" sz="2000" kern="0" dirty="0">
                          <a:effectLst/>
                          <a:latin typeface="微軟正黑體" panose="020B0604030504040204" pitchFamily="34" charset="-120"/>
                          <a:ea typeface="微軟正黑體" panose="020B0604030504040204" pitchFamily="34" charset="-120"/>
                        </a:rPr>
                        <a:t>招生學校</a:t>
                      </a:r>
                      <a:endParaRPr lang="zh-TW" sz="24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0"/>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基隆市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經國管理暨健康學院</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1"/>
                  </a:ext>
                </a:extLst>
              </a:tr>
              <a:tr h="48401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國立臺北商業</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、臺北城市科技大學、台北海洋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士林校區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r>
                        <a:rPr lang="en-US" sz="1600" b="0" u="none" kern="0" dirty="0">
                          <a:solidFill>
                            <a:schemeClr val="tx1"/>
                          </a:solidFill>
                          <a:effectLst/>
                          <a:latin typeface="微軟正黑體" panose="020B0604030504040204" pitchFamily="34" charset="-120"/>
                          <a:ea typeface="微軟正黑體" panose="020B0604030504040204" pitchFamily="34" charset="-120"/>
                        </a:rPr>
                        <a:t/>
                      </a:r>
                      <a:br>
                        <a:rPr lang="en-US" sz="1600" b="0" u="none" kern="0" dirty="0">
                          <a:solidFill>
                            <a:schemeClr val="tx1"/>
                          </a:solidFill>
                          <a:effectLst/>
                          <a:latin typeface="微軟正黑體" panose="020B0604030504040204" pitchFamily="34" charset="-120"/>
                          <a:ea typeface="微軟正黑體" panose="020B0604030504040204" pitchFamily="34" charset="-120"/>
                        </a:rPr>
                      </a:b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康寧大學</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台北校區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關渡校區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、國立台北科技大學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2"/>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致理</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、醒吾科技大學、</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宏國</a:t>
                      </a:r>
                      <a:r>
                        <a:rPr lang="zh-TW" sz="1600" b="0" u="none" kern="0" dirty="0">
                          <a:solidFill>
                            <a:schemeClr val="tx1"/>
                          </a:solidFill>
                          <a:effectLst/>
                          <a:latin typeface="微軟正黑體" panose="020B0604030504040204" pitchFamily="34" charset="-120"/>
                          <a:ea typeface="微軟正黑體" panose="020B0604030504040204" pitchFamily="34" charset="-120"/>
                        </a:rPr>
                        <a:t>德霖</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zh-TW" sz="1600" b="0" u="none" kern="0" dirty="0">
                          <a:solidFill>
                            <a:schemeClr val="tx1"/>
                          </a:solidFill>
                          <a:effectLst/>
                          <a:latin typeface="微軟正黑體" panose="020B0604030504040204" pitchFamily="34" charset="-120"/>
                          <a:ea typeface="微軟正黑體" panose="020B0604030504040204" pitchFamily="34" charset="-120"/>
                        </a:rPr>
                        <a:t>、黎明技術學院、華夏科技大學</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台北海洋</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淡水校本部</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新店校區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、馬偕醫護管理專科學校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三芝校區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3"/>
                  </a:ext>
                </a:extLst>
              </a:tr>
              <a:tr h="328340">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桃園</a:t>
                      </a:r>
                      <a:r>
                        <a:rPr lang="zh-TW" altLang="en-US" sz="1600" kern="0" dirty="0">
                          <a:effectLst/>
                          <a:latin typeface="微軟正黑體" panose="020B0604030504040204" pitchFamily="34" charset="-120"/>
                          <a:ea typeface="微軟正黑體" panose="020B0604030504040204" pitchFamily="34" charset="-120"/>
                        </a:rPr>
                        <a:t>市</a:t>
                      </a: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南亞技術學院</a:t>
                      </a:r>
                      <a:r>
                        <a:rPr lang="zh-TW" sz="1600" b="0" u="none" kern="0" dirty="0">
                          <a:solidFill>
                            <a:schemeClr val="tx1"/>
                          </a:solidFill>
                          <a:effectLst/>
                          <a:latin typeface="微軟正黑體" panose="020B0604030504040204" pitchFamily="34" charset="-120"/>
                          <a:ea typeface="微軟正黑體" panose="020B0604030504040204" pitchFamily="34" charset="-120"/>
                        </a:rPr>
                        <a:t>、新生醫護管理專科學校、龍華科技大學</a:t>
                      </a:r>
                      <a:endParaRPr lang="zh-TW" altLang="en-US" sz="1600" b="0" u="none" kern="0" dirty="0">
                        <a:solidFill>
                          <a:schemeClr val="tx1"/>
                        </a:solidFill>
                        <a:effectLst/>
                        <a:latin typeface="微軟正黑體" panose="020B0604030504040204" pitchFamily="34" charset="-120"/>
                        <a:ea typeface="微軟正黑體" panose="020B0604030504040204" pitchFamily="34" charset="-120"/>
                      </a:endParaRPr>
                    </a:p>
                  </a:txBody>
                  <a:tcPr marL="7830" marR="7830" marT="7830" marB="7830" anchor="ctr"/>
                </a:tc>
                <a:extLst>
                  <a:ext uri="{0D108BD9-81ED-4DB2-BD59-A6C34878D82A}">
                    <a16:rowId xmlns:a16="http://schemas.microsoft.com/office/drawing/2014/main" val="1000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新竹縣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敏實</a:t>
                      </a:r>
                      <a:r>
                        <a:rPr lang="zh-TW" sz="1600" b="0" u="none" kern="0" dirty="0">
                          <a:solidFill>
                            <a:schemeClr val="tx1"/>
                          </a:solidFill>
                          <a:effectLst/>
                          <a:latin typeface="微軟正黑體" panose="020B0604030504040204" pitchFamily="34" charset="-120"/>
                          <a:ea typeface="微軟正黑體" panose="020B0604030504040204" pitchFamily="34" charset="-120"/>
                        </a:rPr>
                        <a:t>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5"/>
                  </a:ext>
                </a:extLst>
              </a:tr>
              <a:tr h="271948">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宜蘭縣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蘭陽技術學院、聖母醫護管理專科學校、耕莘健康管理專科學校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宜蘭校區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6"/>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花蓮縣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慈濟</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科技大學、台灣觀光學院</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7"/>
                  </a:ext>
                </a:extLst>
              </a:tr>
              <a:tr h="230789">
                <a:tc rowSpan="4">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中五專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苗栗縣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仁德醫護管理專科學校</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8"/>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台中市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國立臺中科技大學、弘光科技大學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09"/>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雲林縣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dirty="0">
                          <a:solidFill>
                            <a:schemeClr val="tx1"/>
                          </a:solidFill>
                          <a:latin typeface="微軟正黑體" panose="020B0604030504040204" pitchFamily="34" charset="-120"/>
                          <a:ea typeface="微軟正黑體" panose="020B0604030504040204" pitchFamily="34" charset="-120"/>
                        </a:rPr>
                        <a:t>國立虎尾科技大學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0"/>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南投縣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kern="0" dirty="0">
                          <a:solidFill>
                            <a:schemeClr val="tx1"/>
                          </a:solidFill>
                          <a:effectLst/>
                          <a:latin typeface="微軟正黑體" panose="020B0604030504040204" pitchFamily="34" charset="-120"/>
                          <a:ea typeface="微軟正黑體" panose="020B0604030504040204" pitchFamily="34" charset="-120"/>
                        </a:rPr>
                        <a:t>南開科技大學</a:t>
                      </a:r>
                      <a:endParaRPr lang="zh-TW" sz="1600" b="0"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1"/>
                  </a:ext>
                </a:extLst>
              </a:tr>
              <a:tr h="230789">
                <a:tc rowSpan="7">
                  <a:txBody>
                    <a:bodyPr/>
                    <a:lstStyle/>
                    <a:p>
                      <a:pPr algn="ctr">
                        <a:spcAft>
                          <a:spcPts val="0"/>
                        </a:spcAft>
                      </a:pPr>
                      <a:r>
                        <a:rPr lang="zh-TW" sz="1800" kern="0" dirty="0">
                          <a:effectLst/>
                          <a:latin typeface="微軟正黑體" panose="020B0604030504040204" pitchFamily="34" charset="-120"/>
                          <a:ea typeface="微軟正黑體" panose="020B0604030504040204" pitchFamily="34" charset="-120"/>
                        </a:rPr>
                        <a:t>南五專</a:t>
                      </a: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嘉義市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大同技術學院、崇仁醫護管理專科學校</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嘉義校區</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2613544635"/>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嘉義縣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崇仁醫護管理專科學校</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sz="1600" b="0" u="none" kern="0" dirty="0">
                          <a:solidFill>
                            <a:schemeClr val="tx1"/>
                          </a:solidFill>
                          <a:effectLst/>
                          <a:latin typeface="微軟正黑體" panose="020B0604030504040204" pitchFamily="34" charset="-120"/>
                          <a:ea typeface="微軟正黑體" panose="020B0604030504040204" pitchFamily="34" charset="-120"/>
                        </a:rPr>
                        <a:t>大林校區</a:t>
                      </a:r>
                      <a:r>
                        <a:rPr lang="en-US" sz="1600" b="0" u="none" kern="0" dirty="0">
                          <a:solidFill>
                            <a:schemeClr val="tx1"/>
                          </a:solidFill>
                          <a:effectLst/>
                          <a:latin typeface="微軟正黑體" panose="020B0604030504040204" pitchFamily="34" charset="-120"/>
                          <a:ea typeface="微軟正黑體" panose="020B0604030504040204" pitchFamily="34" charset="-120"/>
                        </a:rPr>
                        <a:t>)</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2"/>
                  </a:ext>
                </a:extLst>
              </a:tr>
              <a:tr h="222931">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台南市</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中華醫事科技大學、國立臺南護理專科學校、敏惠醫護管理專科學校</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a:t>
                      </a:r>
                      <a:r>
                        <a:rPr lang="zh-TW" altLang="en-US" sz="1600" b="0" u="none" kern="0" dirty="0">
                          <a:solidFill>
                            <a:schemeClr val="tx1"/>
                          </a:solidFill>
                          <a:effectLst/>
                          <a:latin typeface="微軟正黑體" panose="020B0604030504040204" pitchFamily="34" charset="-120"/>
                          <a:ea typeface="微軟正黑體" panose="020B0604030504040204" pitchFamily="34" charset="-120"/>
                          <a:cs typeface="Times New Roman"/>
                        </a:rPr>
                        <a:t>南臺科技大學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3"/>
                  </a:ext>
                </a:extLst>
              </a:tr>
              <a:tr h="661152">
                <a:tc vMerge="1">
                  <a:txBody>
                    <a:bodyPr/>
                    <a:lstStyle/>
                    <a:p>
                      <a:endParaRPr lang="zh-TW" altLang="en-US"/>
                    </a:p>
                  </a:txBody>
                  <a:tcPr/>
                </a:tc>
                <a:tc>
                  <a:txBody>
                    <a:bodyPr/>
                    <a:lstStyle/>
                    <a:p>
                      <a:pPr algn="ctr">
                        <a:lnSpc>
                          <a:spcPts val="1700"/>
                        </a:lnSpc>
                        <a:spcBef>
                          <a:spcPts val="0"/>
                        </a:spcBef>
                        <a:spcAft>
                          <a:spcPts val="0"/>
                        </a:spcAft>
                      </a:pPr>
                      <a:r>
                        <a:rPr lang="zh-TW" sz="1600" u="none" kern="0" dirty="0">
                          <a:effectLst/>
                          <a:latin typeface="微軟正黑體" panose="020B0604030504040204" pitchFamily="34" charset="-120"/>
                          <a:ea typeface="微軟正黑體" panose="020B0604030504040204" pitchFamily="34" charset="-120"/>
                        </a:rPr>
                        <a:t>高雄市</a:t>
                      </a:r>
                      <a:endParaRPr lang="zh-TW" sz="1600" u="none"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國立高雄餐旅大學、輔英科技大學、文藻外語大學、東方設計</a:t>
                      </a: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大學</a:t>
                      </a:r>
                      <a:r>
                        <a:rPr lang="zh-TW" sz="1600" b="0" u="none" kern="0" dirty="0">
                          <a:solidFill>
                            <a:schemeClr val="tx1"/>
                          </a:solidFill>
                          <a:effectLst/>
                          <a:latin typeface="微軟正黑體" panose="020B0604030504040204" pitchFamily="34" charset="-120"/>
                          <a:ea typeface="微軟正黑體" panose="020B0604030504040204" pitchFamily="34" charset="-120"/>
                        </a:rPr>
                        <a:t>、</a:t>
                      </a:r>
                      <a:r>
                        <a:rPr lang="en-US" altLang="zh-TW" sz="1600" b="0" u="none" kern="0" dirty="0">
                          <a:solidFill>
                            <a:schemeClr val="tx1"/>
                          </a:solidFill>
                          <a:effectLst/>
                          <a:latin typeface="微軟正黑體" panose="020B0604030504040204" pitchFamily="34" charset="-120"/>
                          <a:ea typeface="微軟正黑體" panose="020B0604030504040204" pitchFamily="34" charset="-120"/>
                        </a:rPr>
                        <a:t/>
                      </a:r>
                      <a:br>
                        <a:rPr lang="en-US" altLang="zh-TW" sz="1600" b="0" u="none" kern="0" dirty="0">
                          <a:solidFill>
                            <a:schemeClr val="tx1"/>
                          </a:solidFill>
                          <a:effectLst/>
                          <a:latin typeface="微軟正黑體" panose="020B0604030504040204" pitchFamily="34" charset="-120"/>
                          <a:ea typeface="微軟正黑體" panose="020B0604030504040204" pitchFamily="34" charset="-120"/>
                        </a:rPr>
                      </a:br>
                      <a:r>
                        <a:rPr lang="zh-TW" sz="1600" b="0" u="none" kern="0" dirty="0">
                          <a:solidFill>
                            <a:schemeClr val="tx1"/>
                          </a:solidFill>
                          <a:effectLst/>
                          <a:latin typeface="微軟正黑體" panose="020B0604030504040204" pitchFamily="34" charset="-120"/>
                          <a:ea typeface="微軟正黑體" panose="020B0604030504040204" pitchFamily="34" charset="-120"/>
                        </a:rPr>
                        <a:t>樹人醫護管理專科學校、育英醫護管理專科學校、</a:t>
                      </a:r>
                      <a:endParaRPr lang="en-US" altLang="zh-TW" sz="1600" b="0" u="none" kern="0" dirty="0">
                        <a:solidFill>
                          <a:schemeClr val="tx1"/>
                        </a:solidFill>
                        <a:effectLst/>
                        <a:latin typeface="微軟正黑體" panose="020B0604030504040204" pitchFamily="34" charset="-120"/>
                        <a:ea typeface="微軟正黑體" panose="020B0604030504040204" pitchFamily="34" charset="-120"/>
                      </a:endParaRPr>
                    </a:p>
                    <a:p>
                      <a:pPr algn="l">
                        <a:lnSpc>
                          <a:spcPts val="1700"/>
                        </a:lnSpc>
                        <a:spcBef>
                          <a:spcPts val="0"/>
                        </a:spcBef>
                        <a:spcAft>
                          <a:spcPts val="0"/>
                        </a:spcAft>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國立高雄科技大學、正修科技大學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4"/>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a:effectLst/>
                          <a:latin typeface="微軟正黑體" panose="020B0604030504040204" pitchFamily="34" charset="-120"/>
                          <a:ea typeface="微軟正黑體" panose="020B0604030504040204" pitchFamily="34" charset="-120"/>
                        </a:rPr>
                        <a:t>屏東縣</a:t>
                      </a:r>
                      <a:endParaRPr lang="zh-TW" sz="1600" kern="10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美和科技大學、慈惠醫護管理專科學校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5"/>
                  </a:ext>
                </a:extLst>
              </a:tr>
              <a:tr h="230789">
                <a:tc vMerge="1">
                  <a:txBody>
                    <a:bodyPr/>
                    <a:lstStyle/>
                    <a:p>
                      <a:endParaRPr lang="zh-TW" altLang="en-US"/>
                    </a:p>
                  </a:txBody>
                  <a:tcPr/>
                </a:tc>
                <a:tc>
                  <a:txBody>
                    <a:bodyPr/>
                    <a:lstStyle/>
                    <a:p>
                      <a:pPr algn="ctr">
                        <a:lnSpc>
                          <a:spcPts val="17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台東縣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l">
                        <a:lnSpc>
                          <a:spcPts val="1700"/>
                        </a:lnSpc>
                        <a:spcBef>
                          <a:spcPts val="0"/>
                        </a:spcBef>
                        <a:spcAft>
                          <a:spcPts val="0"/>
                        </a:spcAft>
                      </a:pPr>
                      <a:r>
                        <a:rPr lang="zh-TW" sz="1600" b="0" u="none" kern="0" dirty="0">
                          <a:solidFill>
                            <a:schemeClr val="tx1"/>
                          </a:solidFill>
                          <a:effectLst/>
                          <a:latin typeface="微軟正黑體" panose="020B0604030504040204" pitchFamily="34" charset="-120"/>
                          <a:ea typeface="微軟正黑體" panose="020B0604030504040204" pitchFamily="34" charset="-120"/>
                        </a:rPr>
                        <a:t>國立臺東專科學校</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6"/>
                  </a:ext>
                </a:extLst>
              </a:tr>
              <a:tr h="230789">
                <a:tc vMerge="1">
                  <a:txBody>
                    <a:bodyPr/>
                    <a:lstStyle/>
                    <a:p>
                      <a:pPr algn="ctr">
                        <a:spcAft>
                          <a:spcPts val="0"/>
                        </a:spcAft>
                      </a:pPr>
                      <a:endParaRPr lang="zh-TW" sz="20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algn="ctr">
                        <a:lnSpc>
                          <a:spcPts val="1700"/>
                        </a:lnSpc>
                        <a:spcBef>
                          <a:spcPts val="0"/>
                        </a:spcBef>
                        <a:spcAft>
                          <a:spcPts val="0"/>
                        </a:spcAft>
                      </a:pPr>
                      <a:r>
                        <a:rPr lang="zh-TW" altLang="en-US" sz="1600" kern="100" dirty="0">
                          <a:effectLst/>
                          <a:latin typeface="微軟正黑體" panose="020B0604030504040204" pitchFamily="34" charset="-120"/>
                          <a:ea typeface="微軟正黑體" panose="020B0604030504040204" pitchFamily="34" charset="-120"/>
                          <a:cs typeface="Times New Roman"/>
                        </a:rPr>
                        <a:t>澎湖縣</a:t>
                      </a:r>
                      <a:endParaRPr lang="zh-TW" sz="1600" kern="100" dirty="0">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tc>
                  <a:txBody>
                    <a:bodyPr/>
                    <a:lstStyle/>
                    <a:p>
                      <a:pPr marL="0" marR="0" indent="0" algn="l" defTabSz="914400" rtl="0" eaLnBrk="1" fontAlgn="auto" latinLnBrk="0" hangingPunct="1">
                        <a:lnSpc>
                          <a:spcPts val="1700"/>
                        </a:lnSpc>
                        <a:spcBef>
                          <a:spcPts val="0"/>
                        </a:spcBef>
                        <a:spcAft>
                          <a:spcPts val="0"/>
                        </a:spcAft>
                        <a:buClrTx/>
                        <a:buSzTx/>
                        <a:buFontTx/>
                        <a:buNone/>
                        <a:tabLst/>
                        <a:defRPr/>
                      </a:pPr>
                      <a:r>
                        <a:rPr lang="zh-TW" altLang="en-US" sz="1600" b="0" u="none" kern="0" dirty="0">
                          <a:solidFill>
                            <a:schemeClr val="tx1"/>
                          </a:solidFill>
                          <a:effectLst/>
                          <a:latin typeface="微軟正黑體" panose="020B0604030504040204" pitchFamily="34" charset="-120"/>
                          <a:ea typeface="微軟正黑體" panose="020B0604030504040204" pitchFamily="34" charset="-120"/>
                        </a:rPr>
                        <a:t>國立澎湖科技大學</a:t>
                      </a:r>
                      <a:endParaRPr lang="zh-TW" sz="1600" b="0" u="none"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7830" marR="7830" marT="7830" marB="7830" anchor="ctr"/>
                </a:tc>
                <a:extLst>
                  <a:ext uri="{0D108BD9-81ED-4DB2-BD59-A6C34878D82A}">
                    <a16:rowId xmlns:a16="http://schemas.microsoft.com/office/drawing/2014/main" val="10017"/>
                  </a:ext>
                </a:extLst>
              </a:tr>
            </a:tbl>
          </a:graphicData>
        </a:graphic>
      </p:graphicFrame>
      <p:sp>
        <p:nvSpPr>
          <p:cNvPr id="4" name="投影片編號版面配置區 3"/>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72</a:t>
            </a:fld>
            <a:endParaRPr lang="zh-TW" altLang="en-US">
              <a:solidFill>
                <a:prstClr val="black">
                  <a:tint val="75000"/>
                </a:prstClr>
              </a:solidFill>
            </a:endParaRPr>
          </a:p>
        </p:txBody>
      </p:sp>
      <p:sp>
        <p:nvSpPr>
          <p:cNvPr id="6" name="標題 1"/>
          <p:cNvSpPr txBox="1">
            <a:spLocks/>
          </p:cNvSpPr>
          <p:nvPr/>
        </p:nvSpPr>
        <p:spPr bwMode="auto">
          <a:xfrm>
            <a:off x="23168" y="-1"/>
            <a:ext cx="9120832" cy="764705"/>
          </a:xfrm>
          <a:prstGeom prst="rect">
            <a:avLst/>
          </a:prstGeom>
          <a:solidFill>
            <a:srgbClr val="0070C0"/>
          </a:solidFill>
          <a:ln>
            <a:noFill/>
          </a:ln>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標楷體" pitchFamily="65" charset="-120"/>
                <a:ea typeface="標楷體" pitchFamily="65" charset="-120"/>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fontAlgn="auto">
              <a:spcAft>
                <a:spcPts val="0"/>
              </a:spcAft>
              <a:defRPr/>
            </a:pPr>
            <a:r>
              <a:rPr lang="en-US" altLang="zh-TW"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110</a:t>
            </a:r>
            <a:r>
              <a:rPr lang="zh-TW" altLang="en-US"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年五專免試入學招生學校</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3942902"/>
      </p:ext>
    </p:extLst>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0634"/>
            <a:ext cx="9144000" cy="1014275"/>
          </a:xfrm>
          <a:solidFill>
            <a:schemeClr val="tx1">
              <a:lumMod val="85000"/>
              <a:lumOff val="15000"/>
            </a:schemeClr>
          </a:solidFill>
        </p:spPr>
        <p:txBody>
          <a:bodyPr>
            <a:normAutofit/>
          </a:bodyPr>
          <a:lstStyle/>
          <a:p>
            <a:r>
              <a:rPr lang="zh-TW" altLang="en-US"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高中、高職及五專升學進路</a:t>
            </a:r>
          </a:p>
        </p:txBody>
      </p:sp>
      <p:grpSp>
        <p:nvGrpSpPr>
          <p:cNvPr id="5" name="群組 62"/>
          <p:cNvGrpSpPr>
            <a:grpSpLocks/>
          </p:cNvGrpSpPr>
          <p:nvPr/>
        </p:nvGrpSpPr>
        <p:grpSpPr bwMode="auto">
          <a:xfrm>
            <a:off x="443104" y="838200"/>
            <a:ext cx="8472296" cy="5791200"/>
            <a:chOff x="468313" y="1460500"/>
            <a:chExt cx="8223250" cy="5186363"/>
          </a:xfrm>
        </p:grpSpPr>
        <p:grpSp>
          <p:nvGrpSpPr>
            <p:cNvPr id="6" name="群組 49"/>
            <p:cNvGrpSpPr>
              <a:grpSpLocks/>
            </p:cNvGrpSpPr>
            <p:nvPr/>
          </p:nvGrpSpPr>
          <p:grpSpPr bwMode="auto">
            <a:xfrm>
              <a:off x="468313" y="1460500"/>
              <a:ext cx="8223250" cy="5186363"/>
              <a:chOff x="33757" y="487870"/>
              <a:chExt cx="9002739" cy="5920028"/>
            </a:xfrm>
          </p:grpSpPr>
          <p:pic>
            <p:nvPicPr>
              <p:cNvPr id="11" name="Picture 2" descr="04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612" y="3953801"/>
                <a:ext cx="3763592" cy="1888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1"/>
              <p:cNvSpPr/>
              <p:nvPr/>
            </p:nvSpPr>
            <p:spPr bwMode="auto">
              <a:xfrm>
                <a:off x="35700" y="5904501"/>
                <a:ext cx="4464457" cy="503397"/>
              </a:xfrm>
              <a:prstGeom prst="rect">
                <a:avLst/>
              </a:prstGeom>
              <a:gradFill>
                <a:gsLst>
                  <a:gs pos="0">
                    <a:srgbClr val="FFFF00"/>
                  </a:gs>
                  <a:gs pos="100000">
                    <a:srgbClr val="FFC000"/>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dirty="0">
                    <a:latin typeface="微軟正黑體" pitchFamily="34" charset="-120"/>
                    <a:ea typeface="微軟正黑體" pitchFamily="34" charset="-120"/>
                  </a:rPr>
                  <a:t>進高中</a:t>
                </a:r>
              </a:p>
            </p:txBody>
          </p:sp>
          <p:sp>
            <p:nvSpPr>
              <p:cNvPr id="13" name="矩形 12"/>
              <p:cNvSpPr/>
              <p:nvPr/>
            </p:nvSpPr>
            <p:spPr bwMode="auto">
              <a:xfrm>
                <a:off x="4500157" y="5904501"/>
                <a:ext cx="4536339" cy="503397"/>
              </a:xfrm>
              <a:prstGeom prst="rect">
                <a:avLst/>
              </a:prstGeom>
              <a:gradFill>
                <a:gsLst>
                  <a:gs pos="0">
                    <a:schemeClr val="tx2">
                      <a:lumMod val="60000"/>
                      <a:lumOff val="40000"/>
                    </a:schemeClr>
                  </a:gs>
                  <a:gs pos="50000">
                    <a:schemeClr val="accent1">
                      <a:tint val="44500"/>
                      <a:satMod val="160000"/>
                    </a:schemeClr>
                  </a:gs>
                  <a:gs pos="100000">
                    <a:schemeClr val="accent1">
                      <a:lumMod val="40000"/>
                      <a:lumOff val="60000"/>
                    </a:schemeClr>
                  </a:gs>
                </a:gsLst>
                <a:lin ang="0" scaled="0"/>
              </a:gradFill>
              <a:ln w="9525" cap="flat" cmpd="sng" algn="ctr">
                <a:no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r>
                  <a:rPr lang="zh-TW" altLang="en-US" sz="2400">
                    <a:latin typeface="微軟正黑體" pitchFamily="34" charset="-120"/>
                    <a:ea typeface="微軟正黑體" pitchFamily="34" charset="-120"/>
                  </a:rPr>
                  <a:t>選技職</a:t>
                </a:r>
              </a:p>
            </p:txBody>
          </p:sp>
          <p:sp>
            <p:nvSpPr>
              <p:cNvPr id="14" name="向上箭號 2"/>
              <p:cNvSpPr/>
              <p:nvPr/>
            </p:nvSpPr>
            <p:spPr bwMode="auto">
              <a:xfrm>
                <a:off x="3363644" y="1484432"/>
                <a:ext cx="2271084" cy="4393466"/>
              </a:xfrm>
              <a:custGeom>
                <a:avLst/>
                <a:gdLst>
                  <a:gd name="connsiteX0" fmla="*/ 0 w 2592288"/>
                  <a:gd name="connsiteY0" fmla="*/ 1246709 h 4392488"/>
                  <a:gd name="connsiteX1" fmla="*/ 1296144 w 2592288"/>
                  <a:gd name="connsiteY1" fmla="*/ 0 h 4392488"/>
                  <a:gd name="connsiteX2" fmla="*/ 2592288 w 2592288"/>
                  <a:gd name="connsiteY2" fmla="*/ 1246709 h 4392488"/>
                  <a:gd name="connsiteX3" fmla="*/ 1944216 w 2592288"/>
                  <a:gd name="connsiteY3" fmla="*/ 1246709 h 4392488"/>
                  <a:gd name="connsiteX4" fmla="*/ 1944216 w 2592288"/>
                  <a:gd name="connsiteY4" fmla="*/ 4392488 h 4392488"/>
                  <a:gd name="connsiteX5" fmla="*/ 648072 w 2592288"/>
                  <a:gd name="connsiteY5" fmla="*/ 4392488 h 4392488"/>
                  <a:gd name="connsiteX6" fmla="*/ 648072 w 2592288"/>
                  <a:gd name="connsiteY6" fmla="*/ 1246709 h 4392488"/>
                  <a:gd name="connsiteX7" fmla="*/ 0 w 2592288"/>
                  <a:gd name="connsiteY7" fmla="*/ 1246709 h 4392488"/>
                  <a:gd name="connsiteX0" fmla="*/ 0 w 2431650"/>
                  <a:gd name="connsiteY0" fmla="*/ 1259066 h 4392488"/>
                  <a:gd name="connsiteX1" fmla="*/ 1135506 w 2431650"/>
                  <a:gd name="connsiteY1" fmla="*/ 0 h 4392488"/>
                  <a:gd name="connsiteX2" fmla="*/ 2431650 w 2431650"/>
                  <a:gd name="connsiteY2" fmla="*/ 1246709 h 4392488"/>
                  <a:gd name="connsiteX3" fmla="*/ 1783578 w 2431650"/>
                  <a:gd name="connsiteY3" fmla="*/ 1246709 h 4392488"/>
                  <a:gd name="connsiteX4" fmla="*/ 1783578 w 2431650"/>
                  <a:gd name="connsiteY4" fmla="*/ 4392488 h 4392488"/>
                  <a:gd name="connsiteX5" fmla="*/ 487434 w 2431650"/>
                  <a:gd name="connsiteY5" fmla="*/ 4392488 h 4392488"/>
                  <a:gd name="connsiteX6" fmla="*/ 487434 w 2431650"/>
                  <a:gd name="connsiteY6" fmla="*/ 1246709 h 4392488"/>
                  <a:gd name="connsiteX7" fmla="*/ 0 w 2431650"/>
                  <a:gd name="connsiteY7" fmla="*/ 1259066 h 4392488"/>
                  <a:gd name="connsiteX0" fmla="*/ 0 w 2308082"/>
                  <a:gd name="connsiteY0" fmla="*/ 1259066 h 4392488"/>
                  <a:gd name="connsiteX1" fmla="*/ 1135506 w 2308082"/>
                  <a:gd name="connsiteY1" fmla="*/ 0 h 4392488"/>
                  <a:gd name="connsiteX2" fmla="*/ 2308082 w 2308082"/>
                  <a:gd name="connsiteY2" fmla="*/ 1259066 h 4392488"/>
                  <a:gd name="connsiteX3" fmla="*/ 1783578 w 2308082"/>
                  <a:gd name="connsiteY3" fmla="*/ 1246709 h 4392488"/>
                  <a:gd name="connsiteX4" fmla="*/ 1783578 w 2308082"/>
                  <a:gd name="connsiteY4" fmla="*/ 4392488 h 4392488"/>
                  <a:gd name="connsiteX5" fmla="*/ 487434 w 2308082"/>
                  <a:gd name="connsiteY5" fmla="*/ 4392488 h 4392488"/>
                  <a:gd name="connsiteX6" fmla="*/ 487434 w 2308082"/>
                  <a:gd name="connsiteY6" fmla="*/ 1246709 h 4392488"/>
                  <a:gd name="connsiteX7" fmla="*/ 0 w 2308082"/>
                  <a:gd name="connsiteY7" fmla="*/ 1259066 h 4392488"/>
                  <a:gd name="connsiteX0" fmla="*/ 0 w 2271012"/>
                  <a:gd name="connsiteY0" fmla="*/ 1259066 h 4392488"/>
                  <a:gd name="connsiteX1" fmla="*/ 1135506 w 2271012"/>
                  <a:gd name="connsiteY1" fmla="*/ 0 h 4392488"/>
                  <a:gd name="connsiteX2" fmla="*/ 2271012 w 2271012"/>
                  <a:gd name="connsiteY2" fmla="*/ 1246709 h 4392488"/>
                  <a:gd name="connsiteX3" fmla="*/ 1783578 w 2271012"/>
                  <a:gd name="connsiteY3" fmla="*/ 1246709 h 4392488"/>
                  <a:gd name="connsiteX4" fmla="*/ 1783578 w 2271012"/>
                  <a:gd name="connsiteY4" fmla="*/ 4392488 h 4392488"/>
                  <a:gd name="connsiteX5" fmla="*/ 487434 w 2271012"/>
                  <a:gd name="connsiteY5" fmla="*/ 4392488 h 4392488"/>
                  <a:gd name="connsiteX6" fmla="*/ 487434 w 2271012"/>
                  <a:gd name="connsiteY6" fmla="*/ 1246709 h 4392488"/>
                  <a:gd name="connsiteX7" fmla="*/ 0 w 2271012"/>
                  <a:gd name="connsiteY7" fmla="*/ 1259066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1012" h="4392488">
                    <a:moveTo>
                      <a:pt x="0" y="1259066"/>
                    </a:moveTo>
                    <a:lnTo>
                      <a:pt x="1135506" y="0"/>
                    </a:lnTo>
                    <a:lnTo>
                      <a:pt x="2271012" y="1246709"/>
                    </a:lnTo>
                    <a:lnTo>
                      <a:pt x="1783578" y="1246709"/>
                    </a:lnTo>
                    <a:lnTo>
                      <a:pt x="1783578" y="4392488"/>
                    </a:lnTo>
                    <a:lnTo>
                      <a:pt x="487434" y="4392488"/>
                    </a:lnTo>
                    <a:lnTo>
                      <a:pt x="487434" y="1246709"/>
                    </a:lnTo>
                    <a:lnTo>
                      <a:pt x="0" y="1259066"/>
                    </a:lnTo>
                    <a:close/>
                  </a:path>
                </a:pathLst>
              </a:custGeom>
              <a:solidFill>
                <a:srgbClr val="FFCCFF"/>
              </a:solidFill>
              <a:ln w="38100" cap="flat" cmpd="sng" algn="ctr">
                <a:solidFill>
                  <a:srgbClr val="FF33CC"/>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（博士班）</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（碩士班）</a:t>
                </a:r>
                <a:endParaRPr lang="en-US" altLang="zh-TW" sz="2000" dirty="0">
                  <a:latin typeface="微軟正黑體" pitchFamily="34" charset="-120"/>
                  <a:ea typeface="微軟正黑體" pitchFamily="34" charset="-120"/>
                </a:endParaRPr>
              </a:p>
              <a:p>
                <a:pPr algn="ctr">
                  <a:defRPr/>
                </a:pP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科技大學</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技術學院</a:t>
                </a:r>
                <a:endParaRPr lang="en-US" altLang="zh-TW" sz="2000" dirty="0">
                  <a:latin typeface="微軟正黑體" pitchFamily="34" charset="-120"/>
                  <a:ea typeface="微軟正黑體" pitchFamily="34" charset="-120"/>
                </a:endParaRPr>
              </a:p>
              <a:p>
                <a:pPr algn="ctr">
                  <a:defRPr/>
                </a:pPr>
                <a:r>
                  <a:rPr lang="zh-TW" altLang="en-US" sz="2000" dirty="0">
                    <a:latin typeface="微軟正黑體" pitchFamily="34" charset="-120"/>
                    <a:ea typeface="微軟正黑體" pitchFamily="34" charset="-120"/>
                  </a:rPr>
                  <a:t>一般大學</a:t>
                </a:r>
                <a:endParaRPr lang="en-US" altLang="zh-TW" sz="2000" dirty="0">
                  <a:latin typeface="微軟正黑體" pitchFamily="34" charset="-120"/>
                  <a:ea typeface="微軟正黑體" pitchFamily="34" charset="-120"/>
                </a:endParaRPr>
              </a:p>
              <a:p>
                <a:pPr algn="ctr">
                  <a:defRPr/>
                </a:pPr>
                <a:endParaRPr lang="zh-TW" altLang="en-US" sz="2400" dirty="0">
                  <a:latin typeface="微軟正黑體" pitchFamily="34" charset="-120"/>
                  <a:ea typeface="微軟正黑體" pitchFamily="34" charset="-120"/>
                </a:endParaRPr>
              </a:p>
            </p:txBody>
          </p:sp>
          <p:sp>
            <p:nvSpPr>
              <p:cNvPr id="15" name="矩形 3"/>
              <p:cNvSpPr>
                <a:spLocks noChangeArrowheads="1"/>
              </p:cNvSpPr>
              <p:nvPr/>
            </p:nvSpPr>
            <p:spPr bwMode="auto">
              <a:xfrm>
                <a:off x="2627784" y="3573016"/>
                <a:ext cx="1184495" cy="2304256"/>
              </a:xfrm>
              <a:prstGeom prst="rect">
                <a:avLst/>
              </a:prstGeom>
              <a:solidFill>
                <a:srgbClr val="FFFFCC"/>
              </a:solidFill>
              <a:ln w="38100" algn="ctr">
                <a:solidFill>
                  <a:srgbClr val="FFC000"/>
                </a:solidFill>
                <a:round/>
                <a:headEnd/>
                <a:tailEnd/>
              </a:ln>
            </p:spPr>
            <p:txBody>
              <a:bodyPr/>
              <a:lstStyle/>
              <a:p>
                <a:endParaRPr lang="en-US" altLang="zh-TW" sz="20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軍警學校</a:t>
                </a:r>
                <a:endParaRPr lang="en-US" altLang="zh-TW" sz="1600" dirty="0">
                  <a:latin typeface="微軟正黑體" pitchFamily="34" charset="-120"/>
                  <a:ea typeface="微軟正黑體" pitchFamily="34" charset="-120"/>
                </a:endParaRPr>
              </a:p>
              <a:p>
                <a:endParaRPr lang="zh-TW" altLang="en-US" sz="2000" dirty="0">
                  <a:latin typeface="微軟正黑體" pitchFamily="34" charset="-120"/>
                  <a:ea typeface="微軟正黑體" pitchFamily="34" charset="-120"/>
                </a:endParaRPr>
              </a:p>
            </p:txBody>
          </p:sp>
          <p:sp>
            <p:nvSpPr>
              <p:cNvPr id="17" name="矩形 16"/>
              <p:cNvSpPr/>
              <p:nvPr/>
            </p:nvSpPr>
            <p:spPr bwMode="auto">
              <a:xfrm>
                <a:off x="1354600" y="4365663"/>
                <a:ext cx="1290012"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普通高中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lgn="ctr">
                  <a:defRPr/>
                </a:pPr>
                <a:r>
                  <a:rPr lang="zh-TW" altLang="en-US" sz="1400" dirty="0">
                    <a:latin typeface="微軟正黑體" pitchFamily="34" charset="-120"/>
                    <a:ea typeface="微軟正黑體" pitchFamily="34" charset="-120"/>
                  </a:rPr>
                  <a:t>（學術學程）</a:t>
                </a:r>
                <a:endParaRPr lang="en-US" altLang="zh-TW" sz="14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單科高中</a:t>
                </a:r>
                <a:endParaRPr lang="en-US" altLang="zh-TW" sz="1600" dirty="0">
                  <a:latin typeface="微軟正黑體" pitchFamily="34" charset="-120"/>
                  <a:ea typeface="微軟正黑體" pitchFamily="34" charset="-120"/>
                </a:endParaRPr>
              </a:p>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實驗高中</a:t>
                </a:r>
                <a:endParaRPr lang="zh-TW" altLang="en-US" sz="2000" dirty="0">
                  <a:latin typeface="微軟正黑體" pitchFamily="34" charset="-120"/>
                  <a:ea typeface="微軟正黑體" pitchFamily="34" charset="-120"/>
                </a:endParaRPr>
              </a:p>
            </p:txBody>
          </p:sp>
          <p:sp>
            <p:nvSpPr>
              <p:cNvPr id="16" name="矩形 7"/>
              <p:cNvSpPr>
                <a:spLocks noChangeArrowheads="1"/>
              </p:cNvSpPr>
              <p:nvPr/>
            </p:nvSpPr>
            <p:spPr bwMode="auto">
              <a:xfrm>
                <a:off x="5184068" y="3573017"/>
                <a:ext cx="1224136" cy="2330822"/>
              </a:xfrm>
              <a:prstGeom prst="rect">
                <a:avLst/>
              </a:prstGeom>
              <a:solidFill>
                <a:srgbClr val="FFFFCC"/>
              </a:solidFill>
              <a:ln w="38100" algn="ctr">
                <a:solidFill>
                  <a:srgbClr val="FFC000"/>
                </a:solidFill>
                <a:round/>
                <a:headEnd/>
                <a:tailEnd/>
              </a:ln>
            </p:spPr>
            <p:txBody>
              <a:bodyPr/>
              <a:lstStyle/>
              <a:p>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科技大學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技術學院</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一般大學</a:t>
                </a:r>
                <a:endParaRPr lang="en-US" altLang="zh-TW" sz="1600" dirty="0">
                  <a:latin typeface="微軟正黑體" pitchFamily="34" charset="-120"/>
                  <a:ea typeface="微軟正黑體" pitchFamily="34" charset="-120"/>
                </a:endParaRPr>
              </a:p>
              <a:p>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軍警校院</a:t>
                </a:r>
              </a:p>
            </p:txBody>
          </p:sp>
          <p:sp>
            <p:nvSpPr>
              <p:cNvPr id="18" name="矩形 17"/>
              <p:cNvSpPr/>
              <p:nvPr/>
            </p:nvSpPr>
            <p:spPr bwMode="auto">
              <a:xfrm>
                <a:off x="179464"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19" name="矩形 18"/>
              <p:cNvSpPr/>
              <p:nvPr/>
            </p:nvSpPr>
            <p:spPr bwMode="auto">
              <a:xfrm>
                <a:off x="6442915" y="4365663"/>
                <a:ext cx="1369444" cy="1512236"/>
              </a:xfrm>
              <a:prstGeom prst="rect">
                <a:avLst/>
              </a:prstGeom>
              <a:solidFill>
                <a:srgbClr val="CCFF99"/>
              </a:solidFill>
              <a:ln w="38100" cap="flat" cmpd="sng" algn="ctr">
                <a:solidFill>
                  <a:srgbClr val="92D05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高職</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五專</a:t>
                </a:r>
                <a:endParaRPr lang="en-US" altLang="zh-TW" sz="1600" dirty="0">
                  <a:latin typeface="微軟正黑體" pitchFamily="34" charset="-120"/>
                  <a:ea typeface="微軟正黑體" pitchFamily="34" charset="-120"/>
                </a:endParaRPr>
              </a:p>
              <a:p>
                <a:pP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綜合高中</a:t>
                </a:r>
                <a:endParaRPr lang="en-US" altLang="zh-TW" sz="1600" dirty="0">
                  <a:latin typeface="微軟正黑體" pitchFamily="34" charset="-120"/>
                  <a:ea typeface="微軟正黑體" pitchFamily="34" charset="-120"/>
                </a:endParaRPr>
              </a:p>
              <a:p>
                <a:pPr>
                  <a:defRPr/>
                </a:pPr>
                <a:r>
                  <a:rPr lang="zh-TW" altLang="en-US" sz="1400" dirty="0">
                    <a:latin typeface="微軟正黑體" pitchFamily="34" charset="-120"/>
                    <a:ea typeface="微軟正黑體" pitchFamily="34" charset="-120"/>
                  </a:rPr>
                  <a:t>（專門學程）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200" dirty="0">
                    <a:latin typeface="微軟正黑體" pitchFamily="34" charset="-120"/>
                    <a:ea typeface="微軟正黑體" pitchFamily="34" charset="-120"/>
                  </a:rPr>
                  <a:t>實用技能學程</a:t>
                </a:r>
                <a:endParaRPr lang="en-US" altLang="zh-TW" sz="1400" dirty="0">
                  <a:latin typeface="微軟正黑體" pitchFamily="34" charset="-120"/>
                  <a:ea typeface="微軟正黑體" pitchFamily="34" charset="-120"/>
                </a:endParaRPr>
              </a:p>
              <a:p>
                <a:pPr>
                  <a:defRPr/>
                </a:pPr>
                <a:r>
                  <a:rPr lang="en-US" altLang="zh-TW" sz="1400" dirty="0">
                    <a:latin typeface="微軟正黑體" pitchFamily="34" charset="-120"/>
                    <a:ea typeface="微軟正黑體" pitchFamily="34" charset="-120"/>
                  </a:rPr>
                  <a:t>-</a:t>
                </a:r>
                <a:r>
                  <a:rPr lang="zh-TW" altLang="en-US" sz="1400" dirty="0">
                    <a:latin typeface="微軟正黑體" pitchFamily="34" charset="-120"/>
                    <a:ea typeface="微軟正黑體" pitchFamily="34" charset="-120"/>
                  </a:rPr>
                  <a:t>建教合作班</a:t>
                </a:r>
              </a:p>
            </p:txBody>
          </p:sp>
          <p:sp>
            <p:nvSpPr>
              <p:cNvPr id="20" name="矩形 19"/>
              <p:cNvSpPr/>
              <p:nvPr/>
            </p:nvSpPr>
            <p:spPr bwMode="auto">
              <a:xfrm>
                <a:off x="7668795" y="5229213"/>
                <a:ext cx="1223937" cy="648685"/>
              </a:xfrm>
              <a:prstGeom prst="rect">
                <a:avLst/>
              </a:prstGeom>
              <a:solidFill>
                <a:schemeClr val="tx2">
                  <a:lumMod val="20000"/>
                  <a:lumOff val="80000"/>
                </a:schemeClr>
              </a:solidFill>
              <a:ln w="38100" cap="flat" cmpd="sng" algn="ctr">
                <a:solidFill>
                  <a:srgbClr val="00B0F0"/>
                </a:solidFill>
                <a:prstDash val="solid"/>
                <a:round/>
                <a:headEnd type="none" w="med" len="med"/>
                <a:tailEnd type="none" w="med" len="med"/>
              </a:ln>
              <a:effectLst>
                <a:prstShdw prst="shdw17" dist="17961" dir="2700000">
                  <a:schemeClr val="tx1">
                    <a:gamma/>
                    <a:shade val="60000"/>
                    <a:invGamma/>
                  </a:schemeClr>
                </a:prstShdw>
              </a:effectLst>
            </p:spPr>
            <p:txBody>
              <a:bodyPr anchor="ctr"/>
              <a:lstStyle/>
              <a:p>
                <a:pPr algn="ctr">
                  <a:defRPr/>
                </a:pP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國中畢業</a:t>
                </a:r>
                <a:endParaRPr lang="en-US" altLang="zh-TW" sz="1600" dirty="0">
                  <a:latin typeface="微軟正黑體" pitchFamily="34" charset="-120"/>
                  <a:ea typeface="微軟正黑體" pitchFamily="34" charset="-120"/>
                </a:endParaRPr>
              </a:p>
            </p:txBody>
          </p:sp>
          <p:sp>
            <p:nvSpPr>
              <p:cNvPr id="21" name="矩形 13"/>
              <p:cNvSpPr>
                <a:spLocks noChangeArrowheads="1"/>
              </p:cNvSpPr>
              <p:nvPr/>
            </p:nvSpPr>
            <p:spPr bwMode="auto">
              <a:xfrm>
                <a:off x="179512" y="4351711"/>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grpSp>
            <p:nvGrpSpPr>
              <p:cNvPr id="22" name="群組 16"/>
              <p:cNvGrpSpPr>
                <a:grpSpLocks/>
              </p:cNvGrpSpPr>
              <p:nvPr/>
            </p:nvGrpSpPr>
            <p:grpSpPr bwMode="auto">
              <a:xfrm>
                <a:off x="33757" y="3476427"/>
                <a:ext cx="3780085" cy="2438008"/>
                <a:chOff x="33757" y="3476427"/>
                <a:chExt cx="3780085" cy="2438008"/>
              </a:xfrm>
            </p:grpSpPr>
            <p:sp>
              <p:nvSpPr>
                <p:cNvPr id="44" name="矩形 1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5" name="矩形 18"/>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6" name="矩形 19"/>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7" name="矩形 20"/>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8" name="矩形 21"/>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9" name="矩形 22"/>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grpSp>
            <p:nvGrpSpPr>
              <p:cNvPr id="23" name="群組 24"/>
              <p:cNvGrpSpPr>
                <a:grpSpLocks/>
              </p:cNvGrpSpPr>
              <p:nvPr/>
            </p:nvGrpSpPr>
            <p:grpSpPr bwMode="auto">
              <a:xfrm flipH="1">
                <a:off x="5184067" y="3476427"/>
                <a:ext cx="3812043" cy="2438008"/>
                <a:chOff x="33757" y="3476427"/>
                <a:chExt cx="3780085" cy="2438008"/>
              </a:xfrm>
            </p:grpSpPr>
            <p:sp>
              <p:nvSpPr>
                <p:cNvPr id="38" name="矩形 25"/>
                <p:cNvSpPr>
                  <a:spLocks noChangeArrowheads="1"/>
                </p:cNvSpPr>
                <p:nvPr/>
              </p:nvSpPr>
              <p:spPr bwMode="auto">
                <a:xfrm>
                  <a:off x="34925" y="5131784"/>
                  <a:ext cx="140004" cy="78265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39" name="矩形 26"/>
                <p:cNvSpPr>
                  <a:spLocks noChangeArrowheads="1"/>
                </p:cNvSpPr>
                <p:nvPr/>
              </p:nvSpPr>
              <p:spPr bwMode="auto">
                <a:xfrm>
                  <a:off x="33757" y="5096788"/>
                  <a:ext cx="1256184" cy="13090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0" name="矩形 27"/>
                <p:cNvSpPr>
                  <a:spLocks noChangeArrowheads="1"/>
                </p:cNvSpPr>
                <p:nvPr/>
              </p:nvSpPr>
              <p:spPr bwMode="auto">
                <a:xfrm>
                  <a:off x="1291680" y="4273320"/>
                  <a:ext cx="111968" cy="92256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1" name="矩形 28"/>
                <p:cNvSpPr>
                  <a:spLocks noChangeArrowheads="1"/>
                </p:cNvSpPr>
                <p:nvPr/>
              </p:nvSpPr>
              <p:spPr bwMode="auto">
                <a:xfrm>
                  <a:off x="1291680" y="4250258"/>
                  <a:ext cx="1205086" cy="10145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2" name="矩形 29"/>
                <p:cNvSpPr>
                  <a:spLocks noChangeArrowheads="1"/>
                </p:cNvSpPr>
                <p:nvPr/>
              </p:nvSpPr>
              <p:spPr bwMode="auto">
                <a:xfrm>
                  <a:off x="2496766" y="3490913"/>
                  <a:ext cx="127372"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43" name="矩形 30"/>
                <p:cNvSpPr>
                  <a:spLocks noChangeArrowheads="1"/>
                </p:cNvSpPr>
                <p:nvPr/>
              </p:nvSpPr>
              <p:spPr bwMode="auto">
                <a:xfrm>
                  <a:off x="2490788" y="3476427"/>
                  <a:ext cx="1323054" cy="9658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grpSp>
          <p:sp>
            <p:nvSpPr>
              <p:cNvPr id="24" name="直角三角形 17"/>
              <p:cNvSpPr>
                <a:spLocks noChangeArrowheads="1"/>
              </p:cNvSpPr>
              <p:nvPr/>
            </p:nvSpPr>
            <p:spPr bwMode="auto">
              <a:xfrm>
                <a:off x="6588224" y="3921919"/>
                <a:ext cx="216024"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5" name="直角三角形 32"/>
              <p:cNvSpPr>
                <a:spLocks noChangeArrowheads="1"/>
              </p:cNvSpPr>
              <p:nvPr/>
            </p:nvSpPr>
            <p:spPr bwMode="auto">
              <a:xfrm flipH="1">
                <a:off x="2195735" y="3922133"/>
                <a:ext cx="218293" cy="263165"/>
              </a:xfrm>
              <a:prstGeom prst="rtTriangle">
                <a:avLst/>
              </a:prstGeom>
              <a:gradFill rotWithShape="0">
                <a:gsLst>
                  <a:gs pos="0">
                    <a:srgbClr val="92D050"/>
                  </a:gs>
                  <a:gs pos="100000">
                    <a:srgbClr val="FFC00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6" name="直角三角形 33"/>
              <p:cNvSpPr>
                <a:spLocks noChangeArrowheads="1"/>
              </p:cNvSpPr>
              <p:nvPr/>
            </p:nvSpPr>
            <p:spPr bwMode="auto">
              <a:xfrm flipH="1">
                <a:off x="988462" y="4766296"/>
                <a:ext cx="218293"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7" name="直角三角形 34"/>
              <p:cNvSpPr>
                <a:spLocks noChangeArrowheads="1"/>
              </p:cNvSpPr>
              <p:nvPr/>
            </p:nvSpPr>
            <p:spPr bwMode="auto">
              <a:xfrm>
                <a:off x="7812359" y="4769874"/>
                <a:ext cx="218457" cy="263165"/>
              </a:xfrm>
              <a:prstGeom prst="rtTriangle">
                <a:avLst/>
              </a:prstGeom>
              <a:gradFill rotWithShape="0">
                <a:gsLst>
                  <a:gs pos="0">
                    <a:srgbClr val="00B0F0"/>
                  </a:gs>
                  <a:gs pos="100000">
                    <a:srgbClr val="92D050"/>
                  </a:gs>
                </a:gsLst>
                <a:lin ang="10800000"/>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latin typeface="微軟正黑體" pitchFamily="34" charset="-120"/>
                  <a:ea typeface="微軟正黑體" pitchFamily="34" charset="-120"/>
                </a:endParaRPr>
              </a:p>
            </p:txBody>
          </p:sp>
          <p:sp>
            <p:nvSpPr>
              <p:cNvPr id="28" name="矩形 35"/>
              <p:cNvSpPr>
                <a:spLocks noChangeArrowheads="1"/>
              </p:cNvSpPr>
              <p:nvPr/>
            </p:nvSpPr>
            <p:spPr bwMode="auto">
              <a:xfrm>
                <a:off x="1331639" y="3429000"/>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dirty="0">
                    <a:latin typeface="微軟正黑體" pitchFamily="34" charset="-120"/>
                    <a:ea typeface="微軟正黑體" pitchFamily="34" charset="-120"/>
                  </a:rPr>
                  <a:t>高中</a:t>
                </a:r>
              </a:p>
            </p:txBody>
          </p:sp>
          <p:sp>
            <p:nvSpPr>
              <p:cNvPr id="29" name="矩形 36"/>
              <p:cNvSpPr>
                <a:spLocks noChangeArrowheads="1"/>
              </p:cNvSpPr>
              <p:nvPr/>
            </p:nvSpPr>
            <p:spPr bwMode="auto">
              <a:xfrm>
                <a:off x="2509910" y="2759945"/>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大學</a:t>
                </a:r>
              </a:p>
            </p:txBody>
          </p:sp>
          <p:sp>
            <p:nvSpPr>
              <p:cNvPr id="30" name="矩形 37"/>
              <p:cNvSpPr>
                <a:spLocks noChangeArrowheads="1"/>
              </p:cNvSpPr>
              <p:nvPr/>
            </p:nvSpPr>
            <p:spPr bwMode="auto">
              <a:xfrm>
                <a:off x="7956376" y="4365104"/>
                <a:ext cx="86409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000">
                    <a:latin typeface="微軟正黑體" pitchFamily="34" charset="-120"/>
                    <a:ea typeface="微軟正黑體" pitchFamily="34" charset="-120"/>
                  </a:rPr>
                  <a:t>國中</a:t>
                </a:r>
              </a:p>
            </p:txBody>
          </p:sp>
          <p:sp>
            <p:nvSpPr>
              <p:cNvPr id="31" name="矩形 38"/>
              <p:cNvSpPr>
                <a:spLocks noChangeArrowheads="1"/>
              </p:cNvSpPr>
              <p:nvPr/>
            </p:nvSpPr>
            <p:spPr bwMode="auto">
              <a:xfrm>
                <a:off x="6804248" y="3442392"/>
                <a:ext cx="864096" cy="63467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a:latin typeface="微軟正黑體" pitchFamily="34" charset="-120"/>
                    <a:ea typeface="微軟正黑體" pitchFamily="34" charset="-120"/>
                  </a:rPr>
                  <a:t>高職</a:t>
                </a:r>
                <a:r>
                  <a:rPr lang="en-US" altLang="zh-TW" sz="1600">
                    <a:latin typeface="微軟正黑體" pitchFamily="34" charset="-120"/>
                    <a:ea typeface="微軟正黑體" pitchFamily="34" charset="-120"/>
                  </a:rPr>
                  <a:t>/</a:t>
                </a:r>
                <a:r>
                  <a:rPr lang="zh-TW" altLang="en-US" sz="1600">
                    <a:latin typeface="微軟正黑體" pitchFamily="34" charset="-120"/>
                    <a:ea typeface="微軟正黑體" pitchFamily="34" charset="-120"/>
                  </a:rPr>
                  <a:t>五專</a:t>
                </a:r>
              </a:p>
            </p:txBody>
          </p:sp>
          <p:sp>
            <p:nvSpPr>
              <p:cNvPr id="32" name="矩形 39"/>
              <p:cNvSpPr>
                <a:spLocks noChangeArrowheads="1"/>
              </p:cNvSpPr>
              <p:nvPr/>
            </p:nvSpPr>
            <p:spPr bwMode="auto">
              <a:xfrm>
                <a:off x="5652120" y="2773338"/>
                <a:ext cx="864096" cy="655662"/>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1600" dirty="0">
                    <a:latin typeface="微軟正黑體" pitchFamily="34" charset="-120"/>
                    <a:ea typeface="微軟正黑體" pitchFamily="34" charset="-120"/>
                  </a:rPr>
                  <a:t>科大</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二專</a:t>
                </a:r>
              </a:p>
            </p:txBody>
          </p:sp>
          <p:sp>
            <p:nvSpPr>
              <p:cNvPr id="33" name="矩形 40"/>
              <p:cNvSpPr>
                <a:spLocks noChangeArrowheads="1"/>
              </p:cNvSpPr>
              <p:nvPr/>
            </p:nvSpPr>
            <p:spPr bwMode="auto">
              <a:xfrm>
                <a:off x="3904889" y="844662"/>
                <a:ext cx="1190206" cy="50405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zh-TW" altLang="en-US" sz="2400" dirty="0">
                    <a:latin typeface="微軟正黑體" pitchFamily="34" charset="-120"/>
                    <a:ea typeface="微軟正黑體" pitchFamily="34" charset="-120"/>
                  </a:rPr>
                  <a:t>研究所</a:t>
                </a:r>
              </a:p>
            </p:txBody>
          </p:sp>
          <p:grpSp>
            <p:nvGrpSpPr>
              <p:cNvPr id="34" name="群組 41"/>
              <p:cNvGrpSpPr>
                <a:grpSpLocks/>
              </p:cNvGrpSpPr>
              <p:nvPr/>
            </p:nvGrpSpPr>
            <p:grpSpPr bwMode="auto">
              <a:xfrm rot="-1116729">
                <a:off x="233223" y="487870"/>
                <a:ext cx="8505043" cy="4119887"/>
                <a:chOff x="-1097941" y="1152808"/>
                <a:chExt cx="6198322" cy="4200461"/>
              </a:xfrm>
            </p:grpSpPr>
            <p:sp>
              <p:nvSpPr>
                <p:cNvPr id="35" name="圖案 34"/>
                <p:cNvSpPr/>
                <p:nvPr/>
              </p:nvSpPr>
              <p:spPr>
                <a:xfrm rot="474396">
                  <a:off x="-1097647" y="1150812"/>
                  <a:ext cx="2472068" cy="228663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手繪多邊形 35"/>
                <p:cNvSpPr/>
                <p:nvPr/>
              </p:nvSpPr>
              <p:spPr>
                <a:xfrm>
                  <a:off x="-513127" y="1266138"/>
                  <a:ext cx="1648046" cy="650941"/>
                </a:xfrm>
                <a:custGeom>
                  <a:avLst/>
                  <a:gdLst>
                    <a:gd name="connsiteX0" fmla="*/ 0 w 1654048"/>
                    <a:gd name="connsiteY0" fmla="*/ 0 h 650240"/>
                    <a:gd name="connsiteX1" fmla="*/ 1654048 w 1654048"/>
                    <a:gd name="connsiteY1" fmla="*/ 0 h 650240"/>
                    <a:gd name="connsiteX2" fmla="*/ 1654048 w 1654048"/>
                    <a:gd name="connsiteY2" fmla="*/ 650240 h 650240"/>
                    <a:gd name="connsiteX3" fmla="*/ 0 w 1654048"/>
                    <a:gd name="connsiteY3" fmla="*/ 650240 h 650240"/>
                    <a:gd name="connsiteX4" fmla="*/ 0 w 1654048"/>
                    <a:gd name="connsiteY4" fmla="*/ 0 h 650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4048" h="650240">
                      <a:moveTo>
                        <a:pt x="0" y="0"/>
                      </a:moveTo>
                      <a:lnTo>
                        <a:pt x="1654048" y="0"/>
                      </a:lnTo>
                      <a:lnTo>
                        <a:pt x="1654048" y="650240"/>
                      </a:lnTo>
                      <a:lnTo>
                        <a:pt x="0" y="650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5720" rIns="45720" spcCol="1270" anchor="b"/>
                <a:lstStyle/>
                <a:p>
                  <a:pPr algn="ctr" defTabSz="1600200">
                    <a:lnSpc>
                      <a:spcPct val="90000"/>
                    </a:lnSpc>
                    <a:spcAft>
                      <a:spcPct val="35000"/>
                    </a:spcAft>
                    <a:defRPr/>
                  </a:pPr>
                  <a:endParaRPr lang="zh-TW" altLang="en-US" sz="3600" dirty="0"/>
                </a:p>
              </p:txBody>
            </p:sp>
            <p:sp>
              <p:nvSpPr>
                <p:cNvPr id="37" name="圖案 36"/>
                <p:cNvSpPr/>
                <p:nvPr/>
              </p:nvSpPr>
              <p:spPr>
                <a:xfrm rot="1561976" flipH="1">
                  <a:off x="2648475" y="2904324"/>
                  <a:ext cx="2446583" cy="2441028"/>
                </a:xfrm>
                <a:prstGeom prst="swooshArrow">
                  <a:avLst>
                    <a:gd name="adj1" fmla="val 16310"/>
                    <a:gd name="adj2" fmla="val 313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sp>
          <p:nvSpPr>
            <p:cNvPr id="9" name="弧形 51"/>
            <p:cNvSpPr/>
            <p:nvPr/>
          </p:nvSpPr>
          <p:spPr bwMode="auto">
            <a:xfrm>
              <a:off x="3143388" y="2268714"/>
              <a:ext cx="3734927"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650 w 3734927"/>
                <a:gd name="connsiteY0" fmla="*/ 595457 h 1590035"/>
                <a:gd name="connsiteX1" fmla="*/ 1628533 w 3734927"/>
                <a:gd name="connsiteY1" fmla="*/ 1639 h 1590035"/>
                <a:gd name="connsiteX2" fmla="*/ 3011027 w 3734927"/>
                <a:gd name="connsiteY2" fmla="*/ 742622 h 1590035"/>
                <a:gd name="connsiteX3" fmla="*/ 1685132 w 3734927"/>
                <a:gd name="connsiteY3" fmla="*/ 637705 h 1590035"/>
                <a:gd name="connsiteX4" fmla="*/ 247650 w 3734927"/>
                <a:gd name="connsiteY4" fmla="*/ 595457 h 1590035"/>
                <a:gd name="connsiteX0" fmla="*/ 0 w 3734927"/>
                <a:gd name="connsiteY0" fmla="*/ 1127826 h 1590035"/>
                <a:gd name="connsiteX1" fmla="*/ 1495183 w 3734927"/>
                <a:gd name="connsiteY1" fmla="*/ 12148 h 1590035"/>
                <a:gd name="connsiteX2" fmla="*/ 3102500 w 3734927"/>
                <a:gd name="connsiteY2" fmla="*/ 942269 h 1590035"/>
                <a:gd name="connsiteX3" fmla="*/ 3734927 w 3734927"/>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927" h="1590035" stroke="0" extrusionOk="0">
                  <a:moveTo>
                    <a:pt x="247650" y="595457"/>
                  </a:moveTo>
                  <a:cubicBezTo>
                    <a:pt x="294582" y="230374"/>
                    <a:pt x="1167970" y="-22889"/>
                    <a:pt x="1628533" y="1639"/>
                  </a:cubicBezTo>
                  <a:cubicBezTo>
                    <a:pt x="2089096" y="26167"/>
                    <a:pt x="2934632" y="711039"/>
                    <a:pt x="3011027" y="742622"/>
                  </a:cubicBezTo>
                  <a:lnTo>
                    <a:pt x="1685132" y="637705"/>
                  </a:lnTo>
                  <a:lnTo>
                    <a:pt x="247650" y="595457"/>
                  </a:lnTo>
                  <a:close/>
                </a:path>
                <a:path w="3734927" h="1590035" fill="none">
                  <a:moveTo>
                    <a:pt x="0" y="1127826"/>
                  </a:moveTo>
                  <a:cubicBezTo>
                    <a:pt x="46932" y="762743"/>
                    <a:pt x="730227" y="9589"/>
                    <a:pt x="1495183" y="12148"/>
                  </a:cubicBezTo>
                  <a:cubicBezTo>
                    <a:pt x="2010679" y="-11773"/>
                    <a:pt x="2762547" y="668779"/>
                    <a:pt x="3102500" y="942269"/>
                  </a:cubicBezTo>
                  <a:cubicBezTo>
                    <a:pt x="3432928" y="1268303"/>
                    <a:pt x="3624760" y="1440039"/>
                    <a:pt x="3734927" y="1590035"/>
                  </a:cubicBezTo>
                </a:path>
              </a:pathLst>
            </a:custGeom>
            <a:noFill/>
            <a:ln w="60325" cap="flat" cmpd="sng" algn="ctr">
              <a:gradFill>
                <a:gsLst>
                  <a:gs pos="0">
                    <a:schemeClr val="tx2">
                      <a:lumMod val="40000"/>
                      <a:lumOff val="60000"/>
                    </a:schemeClr>
                  </a:gs>
                  <a:gs pos="50000">
                    <a:schemeClr val="tx2">
                      <a:lumMod val="60000"/>
                      <a:lumOff val="40000"/>
                    </a:schemeClr>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sp>
          <p:nvSpPr>
            <p:cNvPr id="10" name="弧形 51"/>
            <p:cNvSpPr/>
            <p:nvPr/>
          </p:nvSpPr>
          <p:spPr bwMode="auto">
            <a:xfrm flipH="1">
              <a:off x="2268538" y="2276872"/>
              <a:ext cx="3665860" cy="1441193"/>
            </a:xfrm>
            <a:custGeom>
              <a:avLst/>
              <a:gdLst>
                <a:gd name="connsiteX0" fmla="*/ 2713 w 2880389"/>
                <a:gd name="connsiteY0" fmla="*/ 646379 h 1377254"/>
                <a:gd name="connsiteX1" fmla="*/ 1450271 w 2880389"/>
                <a:gd name="connsiteY1" fmla="*/ 17 h 1377254"/>
                <a:gd name="connsiteX2" fmla="*/ 2880390 w 2880389"/>
                <a:gd name="connsiteY2" fmla="*/ 688457 h 1377254"/>
                <a:gd name="connsiteX3" fmla="*/ 1440195 w 2880389"/>
                <a:gd name="connsiteY3" fmla="*/ 688627 h 1377254"/>
                <a:gd name="connsiteX4" fmla="*/ 2713 w 2880389"/>
                <a:gd name="connsiteY4" fmla="*/ 646379 h 1377254"/>
                <a:gd name="connsiteX0" fmla="*/ 2713 w 2880389"/>
                <a:gd name="connsiteY0" fmla="*/ 646379 h 1377254"/>
                <a:gd name="connsiteX1" fmla="*/ 1450271 w 2880389"/>
                <a:gd name="connsiteY1" fmla="*/ 17 h 1377254"/>
                <a:gd name="connsiteX2" fmla="*/ 2880390 w 2880389"/>
                <a:gd name="connsiteY2" fmla="*/ 688457 h 1377254"/>
                <a:gd name="connsiteX0" fmla="*/ 0 w 3487277"/>
                <a:gd name="connsiteY0" fmla="*/ 646379 h 1640957"/>
                <a:gd name="connsiteX1" fmla="*/ 1447558 w 3487277"/>
                <a:gd name="connsiteY1" fmla="*/ 17 h 1640957"/>
                <a:gd name="connsiteX2" fmla="*/ 2877677 w 3487277"/>
                <a:gd name="connsiteY2" fmla="*/ 688457 h 1640957"/>
                <a:gd name="connsiteX3" fmla="*/ 1437482 w 3487277"/>
                <a:gd name="connsiteY3" fmla="*/ 688627 h 1640957"/>
                <a:gd name="connsiteX4" fmla="*/ 0 w 3487277"/>
                <a:gd name="connsiteY4" fmla="*/ 646379 h 1640957"/>
                <a:gd name="connsiteX0" fmla="*/ 0 w 3487277"/>
                <a:gd name="connsiteY0" fmla="*/ 646379 h 1640957"/>
                <a:gd name="connsiteX1" fmla="*/ 1447558 w 3487277"/>
                <a:gd name="connsiteY1" fmla="*/ 17 h 1640957"/>
                <a:gd name="connsiteX2" fmla="*/ 3487277 w 3487277"/>
                <a:gd name="connsiteY2" fmla="*/ 1640957 h 1640957"/>
                <a:gd name="connsiteX0" fmla="*/ 266700 w 3753977"/>
                <a:gd name="connsiteY0" fmla="*/ 646379 h 1640957"/>
                <a:gd name="connsiteX1" fmla="*/ 1714258 w 3753977"/>
                <a:gd name="connsiteY1" fmla="*/ 17 h 1640957"/>
                <a:gd name="connsiteX2" fmla="*/ 3144377 w 3753977"/>
                <a:gd name="connsiteY2" fmla="*/ 688457 h 1640957"/>
                <a:gd name="connsiteX3" fmla="*/ 1704182 w 3753977"/>
                <a:gd name="connsiteY3" fmla="*/ 688627 h 1640957"/>
                <a:gd name="connsiteX4" fmla="*/ 266700 w 3753977"/>
                <a:gd name="connsiteY4" fmla="*/ 646379 h 1640957"/>
                <a:gd name="connsiteX0" fmla="*/ 0 w 3753977"/>
                <a:gd name="connsiteY0" fmla="*/ 884504 h 1640957"/>
                <a:gd name="connsiteX1" fmla="*/ 1714258 w 3753977"/>
                <a:gd name="connsiteY1" fmla="*/ 17 h 1640957"/>
                <a:gd name="connsiteX2" fmla="*/ 3753977 w 3753977"/>
                <a:gd name="connsiteY2" fmla="*/ 1640957 h 1640957"/>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753977 w 3753977"/>
                <a:gd name="connsiteY2"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102500 w 3753977"/>
                <a:gd name="connsiteY2" fmla="*/ 786157 h 1644098"/>
                <a:gd name="connsiteX3" fmla="*/ 3753977 w 3753977"/>
                <a:gd name="connsiteY3" fmla="*/ 1644098 h 1644098"/>
                <a:gd name="connsiteX0" fmla="*/ 266700 w 3753977"/>
                <a:gd name="connsiteY0" fmla="*/ 649520 h 1644098"/>
                <a:gd name="connsiteX1" fmla="*/ 1714258 w 3753977"/>
                <a:gd name="connsiteY1" fmla="*/ 3158 h 1644098"/>
                <a:gd name="connsiteX2" fmla="*/ 2944352 w 3753977"/>
                <a:gd name="connsiteY2" fmla="*/ 880754 h 1644098"/>
                <a:gd name="connsiteX3" fmla="*/ 1704182 w 3753977"/>
                <a:gd name="connsiteY3" fmla="*/ 691768 h 1644098"/>
                <a:gd name="connsiteX4" fmla="*/ 266700 w 3753977"/>
                <a:gd name="connsiteY4" fmla="*/ 649520 h 1644098"/>
                <a:gd name="connsiteX0" fmla="*/ 0 w 3753977"/>
                <a:gd name="connsiteY0" fmla="*/ 887645 h 1644098"/>
                <a:gd name="connsiteX1" fmla="*/ 1714258 w 3753977"/>
                <a:gd name="connsiteY1" fmla="*/ 3158 h 1644098"/>
                <a:gd name="connsiteX2" fmla="*/ 3035825 w 3753977"/>
                <a:gd name="connsiteY2" fmla="*/ 954297 h 1644098"/>
                <a:gd name="connsiteX3" fmla="*/ 3753977 w 3753977"/>
                <a:gd name="connsiteY3" fmla="*/ 1644098 h 1644098"/>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035825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714258 w 3753977"/>
                <a:gd name="connsiteY1" fmla="*/ 1381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40600 w 3753977"/>
                <a:gd name="connsiteY2" fmla="*/ 952520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647743 h 1642321"/>
                <a:gd name="connsiteX1" fmla="*/ 1714258 w 3753977"/>
                <a:gd name="connsiteY1" fmla="*/ 1381 h 1642321"/>
                <a:gd name="connsiteX2" fmla="*/ 3030077 w 3753977"/>
                <a:gd name="connsiteY2" fmla="*/ 794908 h 1642321"/>
                <a:gd name="connsiteX3" fmla="*/ 1704182 w 3753977"/>
                <a:gd name="connsiteY3" fmla="*/ 689991 h 1642321"/>
                <a:gd name="connsiteX4" fmla="*/ 266700 w 3753977"/>
                <a:gd name="connsiteY4" fmla="*/ 647743 h 1642321"/>
                <a:gd name="connsiteX0" fmla="*/ 0 w 3753977"/>
                <a:gd name="connsiteY0" fmla="*/ 885868 h 1642321"/>
                <a:gd name="connsiteX1" fmla="*/ 1514233 w 3753977"/>
                <a:gd name="connsiteY1" fmla="*/ 64434 h 1642321"/>
                <a:gd name="connsiteX2" fmla="*/ 3121550 w 3753977"/>
                <a:gd name="connsiteY2" fmla="*/ 994555 h 1642321"/>
                <a:gd name="connsiteX3" fmla="*/ 3753977 w 3753977"/>
                <a:gd name="connsiteY3" fmla="*/ 1642321 h 1642321"/>
                <a:gd name="connsiteX0" fmla="*/ 266700 w 3753977"/>
                <a:gd name="connsiteY0" fmla="*/ 595457 h 1590035"/>
                <a:gd name="connsiteX1" fmla="*/ 1647583 w 3753977"/>
                <a:gd name="connsiteY1" fmla="*/ 1639 h 1590035"/>
                <a:gd name="connsiteX2" fmla="*/ 3030077 w 3753977"/>
                <a:gd name="connsiteY2" fmla="*/ 742622 h 1590035"/>
                <a:gd name="connsiteX3" fmla="*/ 1704182 w 3753977"/>
                <a:gd name="connsiteY3" fmla="*/ 637705 h 1590035"/>
                <a:gd name="connsiteX4" fmla="*/ 266700 w 3753977"/>
                <a:gd name="connsiteY4" fmla="*/ 595457 h 1590035"/>
                <a:gd name="connsiteX0" fmla="*/ 0 w 3753977"/>
                <a:gd name="connsiteY0" fmla="*/ 833582 h 1590035"/>
                <a:gd name="connsiteX1" fmla="*/ 1514233 w 3753977"/>
                <a:gd name="connsiteY1" fmla="*/ 12148 h 1590035"/>
                <a:gd name="connsiteX2" fmla="*/ 3121550 w 3753977"/>
                <a:gd name="connsiteY2" fmla="*/ 942269 h 1590035"/>
                <a:gd name="connsiteX3" fmla="*/ 3753977 w 3753977"/>
                <a:gd name="connsiteY3" fmla="*/ 1590035 h 1590035"/>
                <a:gd name="connsiteX0" fmla="*/ 247293 w 3734570"/>
                <a:gd name="connsiteY0" fmla="*/ 595457 h 1590035"/>
                <a:gd name="connsiteX1" fmla="*/ 1628176 w 3734570"/>
                <a:gd name="connsiteY1" fmla="*/ 1639 h 1590035"/>
                <a:gd name="connsiteX2" fmla="*/ 3010670 w 3734570"/>
                <a:gd name="connsiteY2" fmla="*/ 742622 h 1590035"/>
                <a:gd name="connsiteX3" fmla="*/ 1684775 w 3734570"/>
                <a:gd name="connsiteY3" fmla="*/ 637705 h 1590035"/>
                <a:gd name="connsiteX4" fmla="*/ 247293 w 3734570"/>
                <a:gd name="connsiteY4" fmla="*/ 595457 h 1590035"/>
                <a:gd name="connsiteX0" fmla="*/ 0 w 3734570"/>
                <a:gd name="connsiteY0" fmla="*/ 1085791 h 1590035"/>
                <a:gd name="connsiteX1" fmla="*/ 1494826 w 3734570"/>
                <a:gd name="connsiteY1" fmla="*/ 12148 h 1590035"/>
                <a:gd name="connsiteX2" fmla="*/ 3102143 w 3734570"/>
                <a:gd name="connsiteY2" fmla="*/ 942269 h 1590035"/>
                <a:gd name="connsiteX3" fmla="*/ 3734570 w 3734570"/>
                <a:gd name="connsiteY3" fmla="*/ 1590035 h 1590035"/>
              </a:gdLst>
              <a:ahLst/>
              <a:cxnLst>
                <a:cxn ang="0">
                  <a:pos x="connsiteX0" y="connsiteY0"/>
                </a:cxn>
                <a:cxn ang="0">
                  <a:pos x="connsiteX1" y="connsiteY1"/>
                </a:cxn>
                <a:cxn ang="0">
                  <a:pos x="connsiteX2" y="connsiteY2"/>
                </a:cxn>
                <a:cxn ang="0">
                  <a:pos x="connsiteX3" y="connsiteY3"/>
                </a:cxn>
              </a:cxnLst>
              <a:rect l="l" t="t" r="r" b="b"/>
              <a:pathLst>
                <a:path w="3734570" h="1590035" stroke="0" extrusionOk="0">
                  <a:moveTo>
                    <a:pt x="247293" y="595457"/>
                  </a:moveTo>
                  <a:cubicBezTo>
                    <a:pt x="294225" y="230374"/>
                    <a:pt x="1167613" y="-22889"/>
                    <a:pt x="1628176" y="1639"/>
                  </a:cubicBezTo>
                  <a:cubicBezTo>
                    <a:pt x="2088739" y="26167"/>
                    <a:pt x="2934275" y="711039"/>
                    <a:pt x="3010670" y="742622"/>
                  </a:cubicBezTo>
                  <a:lnTo>
                    <a:pt x="1684775" y="637705"/>
                  </a:lnTo>
                  <a:lnTo>
                    <a:pt x="247293" y="595457"/>
                  </a:lnTo>
                  <a:close/>
                </a:path>
                <a:path w="3734570" h="1590035" fill="none">
                  <a:moveTo>
                    <a:pt x="0" y="1085791"/>
                  </a:moveTo>
                  <a:cubicBezTo>
                    <a:pt x="46932" y="720708"/>
                    <a:pt x="729870" y="9589"/>
                    <a:pt x="1494826" y="12148"/>
                  </a:cubicBezTo>
                  <a:cubicBezTo>
                    <a:pt x="2010322" y="-11773"/>
                    <a:pt x="2762190" y="668779"/>
                    <a:pt x="3102143" y="942269"/>
                  </a:cubicBezTo>
                  <a:cubicBezTo>
                    <a:pt x="3432571" y="1268303"/>
                    <a:pt x="3624403" y="1440039"/>
                    <a:pt x="3734570" y="1590035"/>
                  </a:cubicBezTo>
                </a:path>
              </a:pathLst>
            </a:custGeom>
            <a:noFill/>
            <a:ln w="60325" cap="flat" cmpd="sng" algn="ctr">
              <a:gradFill>
                <a:gsLst>
                  <a:gs pos="0">
                    <a:srgbClr val="FFC000"/>
                  </a:gs>
                  <a:gs pos="50000">
                    <a:srgbClr val="FFC000"/>
                  </a:gs>
                  <a:gs pos="100000">
                    <a:schemeClr val="bg1"/>
                  </a:gs>
                </a:gsLst>
                <a:lin ang="5400000" scaled="0"/>
              </a:gradFill>
              <a:prstDash val="solid"/>
              <a:bevel/>
              <a:headEnd type="stealth" w="lg" len="lg"/>
              <a:tailEnd type="none" w="med" len="med"/>
            </a:ln>
            <a:effectLst>
              <a:outerShdw blurRad="50800" dist="50800" sx="1000" sy="1000" algn="ctr" rotWithShape="0">
                <a:srgbClr val="000000">
                  <a:alpha val="43137"/>
                </a:srgbClr>
              </a:outerShdw>
            </a:effectLst>
          </p:spPr>
          <p:txBody>
            <a:bodyPr/>
            <a:lstStyle/>
            <a:p>
              <a:pPr>
                <a:defRPr/>
              </a:pPr>
              <a:endParaRPr lang="zh-TW" altLang="en-US">
                <a:latin typeface="微軟正黑體" pitchFamily="34" charset="-120"/>
                <a:ea typeface="微軟正黑體" pitchFamily="34" charset="-120"/>
              </a:endParaRPr>
            </a:p>
          </p:txBody>
        </p:sp>
      </p:grpSp>
      <p:sp>
        <p:nvSpPr>
          <p:cNvPr id="3" name="投影片編號版面配置區 2">
            <a:extLst>
              <a:ext uri="{FF2B5EF4-FFF2-40B4-BE49-F238E27FC236}">
                <a16:creationId xmlns:a16="http://schemas.microsoft.com/office/drawing/2014/main" id="{CB39F35E-394D-4306-B0A0-3DF7E2E53344}"/>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73</a:t>
            </a:fld>
            <a:endParaRPr lang="zh-TW" altLang="en-US">
              <a:solidFill>
                <a:prstClr val="black">
                  <a:tint val="75000"/>
                </a:prstClr>
              </a:solidFill>
            </a:endParaRPr>
          </a:p>
        </p:txBody>
      </p:sp>
    </p:spTree>
    <p:extLst>
      <p:ext uri="{BB962C8B-B14F-4D97-AF65-F5344CB8AC3E}">
        <p14:creationId xmlns:p14="http://schemas.microsoft.com/office/powerpoint/2010/main" val="26231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Line 42"/>
          <p:cNvSpPr>
            <a:spLocks noChangeShapeType="1"/>
          </p:cNvSpPr>
          <p:nvPr/>
        </p:nvSpPr>
        <p:spPr bwMode="auto">
          <a:xfrm flipV="1">
            <a:off x="598646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7" name="Text Box 43"/>
          <p:cNvSpPr txBox="1">
            <a:spLocks noChangeArrowheads="1"/>
          </p:cNvSpPr>
          <p:nvPr/>
        </p:nvSpPr>
        <p:spPr bwMode="auto">
          <a:xfrm>
            <a:off x="3203575" y="1372334"/>
            <a:ext cx="4668838" cy="396875"/>
          </a:xfrm>
          <a:prstGeom prst="rect">
            <a:avLst/>
          </a:prstGeom>
          <a:solidFill>
            <a:srgbClr val="00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科技大學、技術學院研究所</a:t>
            </a:r>
          </a:p>
        </p:txBody>
      </p:sp>
      <p:sp>
        <p:nvSpPr>
          <p:cNvPr id="154628" name="Line 44"/>
          <p:cNvSpPr>
            <a:spLocks noChangeShapeType="1"/>
          </p:cNvSpPr>
          <p:nvPr/>
        </p:nvSpPr>
        <p:spPr bwMode="auto">
          <a:xfrm flipV="1">
            <a:off x="2411413" y="4588609"/>
            <a:ext cx="1587" cy="763587"/>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29" name="Line 45"/>
          <p:cNvSpPr>
            <a:spLocks noChangeShapeType="1"/>
          </p:cNvSpPr>
          <p:nvPr/>
        </p:nvSpPr>
        <p:spPr bwMode="auto">
          <a:xfrm flipV="1">
            <a:off x="1619250" y="4575909"/>
            <a:ext cx="19050" cy="744537"/>
          </a:xfrm>
          <a:prstGeom prst="line">
            <a:avLst/>
          </a:prstGeom>
          <a:noFill/>
          <a:ln w="57150">
            <a:solidFill>
              <a:srgbClr val="96969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0" name="Line 46"/>
          <p:cNvSpPr>
            <a:spLocks noChangeShapeType="1"/>
          </p:cNvSpPr>
          <p:nvPr/>
        </p:nvSpPr>
        <p:spPr bwMode="auto">
          <a:xfrm flipV="1">
            <a:off x="6877050" y="1799371"/>
            <a:ext cx="0" cy="884238"/>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1" name="Text Box 47"/>
          <p:cNvSpPr txBox="1">
            <a:spLocks noChangeArrowheads="1"/>
          </p:cNvSpPr>
          <p:nvPr/>
        </p:nvSpPr>
        <p:spPr bwMode="auto">
          <a:xfrm>
            <a:off x="1020763" y="864334"/>
            <a:ext cx="2101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普通教育體系</a:t>
            </a:r>
          </a:p>
        </p:txBody>
      </p:sp>
      <p:sp>
        <p:nvSpPr>
          <p:cNvPr id="154632" name="Text Box 48"/>
          <p:cNvSpPr txBox="1">
            <a:spLocks noChangeArrowheads="1"/>
          </p:cNvSpPr>
          <p:nvPr/>
        </p:nvSpPr>
        <p:spPr bwMode="auto">
          <a:xfrm>
            <a:off x="4572000" y="864334"/>
            <a:ext cx="2173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sz="2400" b="1">
                <a:solidFill>
                  <a:srgbClr val="CC0000"/>
                </a:solidFill>
                <a:latin typeface="Calibri" pitchFamily="34" charset="0"/>
                <a:ea typeface="華康魏碑體"/>
                <a:cs typeface="華康魏碑體"/>
              </a:rPr>
              <a:t>技職教育體系</a:t>
            </a:r>
          </a:p>
        </p:txBody>
      </p:sp>
      <p:sp>
        <p:nvSpPr>
          <p:cNvPr id="154633" name="Text Box 49"/>
          <p:cNvSpPr txBox="1">
            <a:spLocks noChangeArrowheads="1"/>
          </p:cNvSpPr>
          <p:nvPr/>
        </p:nvSpPr>
        <p:spPr bwMode="auto">
          <a:xfrm>
            <a:off x="742950" y="1372334"/>
            <a:ext cx="2244725" cy="396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大學研究所</a:t>
            </a:r>
          </a:p>
        </p:txBody>
      </p:sp>
      <p:sp>
        <p:nvSpPr>
          <p:cNvPr id="154634" name="Text Box 50"/>
          <p:cNvSpPr txBox="1">
            <a:spLocks noChangeArrowheads="1"/>
          </p:cNvSpPr>
          <p:nvPr/>
        </p:nvSpPr>
        <p:spPr bwMode="auto">
          <a:xfrm>
            <a:off x="6738938" y="3744059"/>
            <a:ext cx="1241425" cy="2151062"/>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5000"/>
              </a:lnSpc>
              <a:spcBef>
                <a:spcPct val="20000"/>
              </a:spcBef>
            </a:pPr>
            <a:endParaRPr kumimoji="0" lang="en-US" altLang="zh-TW" sz="1600" b="1">
              <a:solidFill>
                <a:schemeClr val="bg1"/>
              </a:solidFill>
              <a:latin typeface="Calibri" pitchFamily="34" charset="0"/>
              <a:ea typeface="標楷體" pitchFamily="65" charset="-120"/>
            </a:endParaRPr>
          </a:p>
          <a:p>
            <a:pPr algn="ctr" eaLnBrk="1" hangingPunct="1">
              <a:lnSpc>
                <a:spcPct val="85000"/>
              </a:lnSpc>
              <a:spcBef>
                <a:spcPct val="20000"/>
              </a:spcBef>
            </a:pPr>
            <a:r>
              <a:rPr kumimoji="0" lang="zh-TW" altLang="en-US" sz="1600" b="1">
                <a:solidFill>
                  <a:schemeClr val="bg1"/>
                </a:solidFill>
                <a:latin typeface="Calibri" pitchFamily="34" charset="0"/>
                <a:ea typeface="標楷體" pitchFamily="65" charset="-120"/>
              </a:rPr>
              <a:t>專科學校及技術學院、科技大學附設專科部</a:t>
            </a:r>
          </a:p>
          <a:p>
            <a:pPr algn="ctr" eaLnBrk="1" hangingPunct="1">
              <a:lnSpc>
                <a:spcPct val="85000"/>
              </a:lnSpc>
              <a:spcBef>
                <a:spcPct val="20000"/>
              </a:spcBef>
            </a:pPr>
            <a:r>
              <a:rPr kumimoji="0" lang="zh-TW" altLang="en-US" b="1">
                <a:solidFill>
                  <a:schemeClr val="bg1"/>
                </a:solidFill>
                <a:latin typeface="Calibri" pitchFamily="34" charset="0"/>
                <a:ea typeface="標楷體" pitchFamily="65" charset="-120"/>
              </a:rPr>
              <a:t>五年制</a:t>
            </a:r>
          </a:p>
          <a:p>
            <a:pPr algn="ctr" eaLnBrk="1" hangingPunct="1">
              <a:lnSpc>
                <a:spcPct val="85000"/>
              </a:lnSpc>
              <a:spcBef>
                <a:spcPct val="20000"/>
              </a:spcBef>
            </a:pP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五專</a:t>
            </a:r>
            <a:r>
              <a:rPr kumimoji="0" lang="en-US" altLang="zh-TW" b="1">
                <a:solidFill>
                  <a:schemeClr val="bg1"/>
                </a:solidFill>
                <a:latin typeface="Calibri" pitchFamily="34" charset="0"/>
                <a:ea typeface="標楷體" pitchFamily="65" charset="-120"/>
              </a:rPr>
              <a:t>)</a:t>
            </a:r>
          </a:p>
        </p:txBody>
      </p:sp>
      <p:sp>
        <p:nvSpPr>
          <p:cNvPr id="154635" name="Line 51"/>
          <p:cNvSpPr>
            <a:spLocks noChangeShapeType="1"/>
          </p:cNvSpPr>
          <p:nvPr/>
        </p:nvSpPr>
        <p:spPr bwMode="auto">
          <a:xfrm flipH="1" flipV="1">
            <a:off x="1258888" y="5842734"/>
            <a:ext cx="0" cy="468312"/>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36" name="Line 52"/>
          <p:cNvSpPr>
            <a:spLocks noChangeShapeType="1"/>
          </p:cNvSpPr>
          <p:nvPr/>
        </p:nvSpPr>
        <p:spPr bwMode="auto">
          <a:xfrm flipH="1" flipV="1">
            <a:off x="6288088" y="4607659"/>
            <a:ext cx="12700" cy="79216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37" name="Text Box 53"/>
          <p:cNvSpPr txBox="1">
            <a:spLocks noChangeArrowheads="1"/>
          </p:cNvSpPr>
          <p:nvPr/>
        </p:nvSpPr>
        <p:spPr bwMode="auto">
          <a:xfrm>
            <a:off x="5459413" y="3744059"/>
            <a:ext cx="1273175" cy="854075"/>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90000"/>
              </a:lnSpc>
              <a:spcBef>
                <a:spcPct val="60000"/>
              </a:spcBef>
            </a:pPr>
            <a:r>
              <a:rPr kumimoji="0" lang="zh-TW" altLang="en-US" sz="2000" b="1">
                <a:solidFill>
                  <a:schemeClr val="bg1"/>
                </a:solidFill>
                <a:latin typeface="Calibri" pitchFamily="34" charset="0"/>
                <a:ea typeface="標楷體" pitchFamily="65" charset="-120"/>
              </a:rPr>
              <a:t>二年制</a:t>
            </a:r>
          </a:p>
          <a:p>
            <a:pPr algn="ctr" eaLnBrk="1" hangingPunct="1">
              <a:lnSpc>
                <a:spcPct val="80000"/>
              </a:lnSpc>
              <a:spcBef>
                <a:spcPct val="30000"/>
              </a:spcBef>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二專</a:t>
            </a:r>
            <a:r>
              <a:rPr kumimoji="0" lang="en-US" altLang="zh-TW" sz="2000" b="1">
                <a:solidFill>
                  <a:schemeClr val="bg1"/>
                </a:solidFill>
                <a:latin typeface="Calibri" pitchFamily="34" charset="0"/>
                <a:ea typeface="標楷體" pitchFamily="65" charset="-120"/>
              </a:rPr>
              <a:t>)</a:t>
            </a:r>
            <a:endParaRPr kumimoji="0" lang="en-US" altLang="zh-TW" b="1">
              <a:solidFill>
                <a:schemeClr val="bg1"/>
              </a:solidFill>
              <a:latin typeface="Calibri" pitchFamily="34" charset="0"/>
              <a:ea typeface="標楷體" pitchFamily="65" charset="-120"/>
            </a:endParaRPr>
          </a:p>
        </p:txBody>
      </p:sp>
      <p:sp>
        <p:nvSpPr>
          <p:cNvPr id="154638" name="Text Box 54"/>
          <p:cNvSpPr txBox="1">
            <a:spLocks noChangeArrowheads="1"/>
          </p:cNvSpPr>
          <p:nvPr/>
        </p:nvSpPr>
        <p:spPr bwMode="auto">
          <a:xfrm>
            <a:off x="8075613" y="4696559"/>
            <a:ext cx="431800" cy="1192212"/>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1600" b="1">
                <a:latin typeface="Calibri" pitchFamily="34" charset="0"/>
                <a:ea typeface="標楷體" pitchFamily="65" charset="-120"/>
              </a:rPr>
              <a:t>中等教育</a:t>
            </a:r>
          </a:p>
        </p:txBody>
      </p:sp>
      <p:cxnSp>
        <p:nvCxnSpPr>
          <p:cNvPr id="154639" name="AutoShape 55"/>
          <p:cNvCxnSpPr>
            <a:cxnSpLocks noChangeShapeType="1"/>
          </p:cNvCxnSpPr>
          <p:nvPr/>
        </p:nvCxnSpPr>
        <p:spPr bwMode="auto">
          <a:xfrm rot="16200000" flipH="1">
            <a:off x="4109244" y="160277"/>
            <a:ext cx="777875" cy="4056063"/>
          </a:xfrm>
          <a:prstGeom prst="bentConnector3">
            <a:avLst>
              <a:gd name="adj1" fmla="val 50000"/>
            </a:avLst>
          </a:prstGeom>
          <a:noFill/>
          <a:ln w="47625">
            <a:solidFill>
              <a:srgbClr val="993366"/>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0" name="Text Box 56"/>
          <p:cNvSpPr txBox="1">
            <a:spLocks noChangeArrowheads="1"/>
          </p:cNvSpPr>
          <p:nvPr/>
        </p:nvSpPr>
        <p:spPr bwMode="auto">
          <a:xfrm>
            <a:off x="5445125" y="2518509"/>
            <a:ext cx="2455863" cy="911225"/>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r>
              <a:rPr kumimoji="0" lang="zh-TW" altLang="en-US" b="1">
                <a:solidFill>
                  <a:schemeClr val="bg1"/>
                </a:solidFill>
                <a:latin typeface="Calibri" pitchFamily="34" charset="0"/>
                <a:ea typeface="標楷體" pitchFamily="65" charset="-120"/>
              </a:rPr>
              <a:t>科技大學、技術學院大學部二年制</a:t>
            </a:r>
            <a:r>
              <a:rPr kumimoji="0" lang="en-US" altLang="zh-TW" b="1">
                <a:solidFill>
                  <a:schemeClr val="bg1"/>
                </a:solidFill>
                <a:latin typeface="Calibri" pitchFamily="34" charset="0"/>
                <a:ea typeface="標楷體" pitchFamily="65" charset="-120"/>
              </a:rPr>
              <a:t>(</a:t>
            </a:r>
            <a:r>
              <a:rPr kumimoji="0" lang="zh-TW" altLang="en-US" b="1">
                <a:solidFill>
                  <a:schemeClr val="bg1"/>
                </a:solidFill>
                <a:latin typeface="Calibri" pitchFamily="34" charset="0"/>
                <a:ea typeface="標楷體" pitchFamily="65" charset="-120"/>
              </a:rPr>
              <a:t>二技</a:t>
            </a:r>
            <a:r>
              <a:rPr kumimoji="0" lang="en-US" altLang="zh-TW" b="1">
                <a:solidFill>
                  <a:schemeClr val="bg1"/>
                </a:solidFill>
                <a:latin typeface="Calibri" pitchFamily="34" charset="0"/>
                <a:ea typeface="標楷體" pitchFamily="65" charset="-120"/>
              </a:rPr>
              <a:t>)</a:t>
            </a:r>
          </a:p>
        </p:txBody>
      </p:sp>
      <p:cxnSp>
        <p:nvCxnSpPr>
          <p:cNvPr id="154641" name="AutoShape 57"/>
          <p:cNvCxnSpPr>
            <a:cxnSpLocks noChangeShapeType="1"/>
          </p:cNvCxnSpPr>
          <p:nvPr/>
        </p:nvCxnSpPr>
        <p:spPr bwMode="auto">
          <a:xfrm rot="5400000">
            <a:off x="4121944" y="3833753"/>
            <a:ext cx="971550" cy="2519362"/>
          </a:xfrm>
          <a:prstGeom prst="bentConnector3">
            <a:avLst>
              <a:gd name="adj1" fmla="val 50083"/>
            </a:avLst>
          </a:prstGeom>
          <a:noFill/>
          <a:ln w="57150">
            <a:solidFill>
              <a:srgbClr val="FF9900"/>
            </a:solidFill>
            <a:miter lim="800000"/>
            <a:headEnd type="triangle" w="med" len="med"/>
            <a:tailEnd/>
          </a:ln>
          <a:extLst>
            <a:ext uri="{909E8E84-426E-40DD-AFC4-6F175D3DCCD1}">
              <a14:hiddenFill xmlns:a14="http://schemas.microsoft.com/office/drawing/2010/main">
                <a:noFill/>
              </a14:hiddenFill>
            </a:ext>
          </a:extLst>
        </p:spPr>
      </p:cxnSp>
      <p:sp>
        <p:nvSpPr>
          <p:cNvPr id="154642" name="Line 58"/>
          <p:cNvSpPr>
            <a:spLocks noChangeShapeType="1"/>
          </p:cNvSpPr>
          <p:nvPr/>
        </p:nvSpPr>
        <p:spPr bwMode="auto">
          <a:xfrm flipV="1">
            <a:off x="4643438" y="4579084"/>
            <a:ext cx="0" cy="747712"/>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43" name="AutoShape 59"/>
          <p:cNvCxnSpPr>
            <a:cxnSpLocks noChangeShapeType="1"/>
          </p:cNvCxnSpPr>
          <p:nvPr/>
        </p:nvCxnSpPr>
        <p:spPr bwMode="auto">
          <a:xfrm rot="5400000">
            <a:off x="3133725" y="357921"/>
            <a:ext cx="1028700" cy="3911600"/>
          </a:xfrm>
          <a:prstGeom prst="bentConnector3">
            <a:avLst>
              <a:gd name="adj1" fmla="val 50000"/>
            </a:avLst>
          </a:prstGeom>
          <a:noFill/>
          <a:ln w="47625">
            <a:solidFill>
              <a:schemeClr val="bg2"/>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44" name="Line 60"/>
          <p:cNvSpPr>
            <a:spLocks noChangeShapeType="1"/>
          </p:cNvSpPr>
          <p:nvPr/>
        </p:nvSpPr>
        <p:spPr bwMode="auto">
          <a:xfrm flipH="1" flipV="1">
            <a:off x="4859338" y="1799371"/>
            <a:ext cx="0" cy="863600"/>
          </a:xfrm>
          <a:prstGeom prst="line">
            <a:avLst/>
          </a:prstGeom>
          <a:noFill/>
          <a:ln w="57150">
            <a:solidFill>
              <a:srgbClr val="993366"/>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5" name="Line 61"/>
          <p:cNvSpPr>
            <a:spLocks noChangeShapeType="1"/>
          </p:cNvSpPr>
          <p:nvPr/>
        </p:nvSpPr>
        <p:spPr bwMode="auto">
          <a:xfrm flipH="1" flipV="1">
            <a:off x="1954213" y="1799371"/>
            <a:ext cx="25400" cy="873125"/>
          </a:xfrm>
          <a:prstGeom prst="line">
            <a:avLst/>
          </a:prstGeom>
          <a:noFill/>
          <a:ln w="57150">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54646" name="Text Box 62"/>
          <p:cNvSpPr txBox="1">
            <a:spLocks noChangeArrowheads="1"/>
          </p:cNvSpPr>
          <p:nvPr/>
        </p:nvSpPr>
        <p:spPr bwMode="auto">
          <a:xfrm>
            <a:off x="827088" y="2518509"/>
            <a:ext cx="2089150" cy="2060575"/>
          </a:xfrm>
          <a:prstGeom prst="rect">
            <a:avLst/>
          </a:prstGeom>
          <a:solidFill>
            <a:srgbClr val="CCCC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endParaRPr kumimoji="0" lang="en-US" altLang="zh-TW" sz="2000">
              <a:solidFill>
                <a:schemeClr val="accent1"/>
              </a:solidFill>
              <a:latin typeface="Calibri" pitchFamily="34" charset="0"/>
              <a:ea typeface="標楷體" pitchFamily="65" charset="-120"/>
            </a:endParaRPr>
          </a:p>
          <a:p>
            <a:pPr algn="ctr" eaLnBrk="1" hangingPunct="1">
              <a:spcBef>
                <a:spcPct val="30000"/>
              </a:spcBef>
            </a:pPr>
            <a:r>
              <a:rPr kumimoji="0" lang="zh-TW" altLang="en-US" sz="2000" b="1">
                <a:latin typeface="Calibri" pitchFamily="34" charset="0"/>
                <a:ea typeface="標楷體" pitchFamily="65" charset="-120"/>
              </a:rPr>
              <a:t>大學</a:t>
            </a:r>
          </a:p>
          <a:p>
            <a:pPr algn="ctr" eaLnBrk="1" hangingPunct="1">
              <a:spcBef>
                <a:spcPct val="30000"/>
              </a:spcBef>
            </a:pPr>
            <a:endParaRPr kumimoji="0" lang="zh-TW" altLang="en-US" sz="2000" b="1">
              <a:solidFill>
                <a:schemeClr val="bg1"/>
              </a:solidFill>
              <a:latin typeface="Calibri" pitchFamily="34" charset="0"/>
              <a:ea typeface="標楷體" pitchFamily="65" charset="-120"/>
            </a:endParaRPr>
          </a:p>
          <a:p>
            <a:pPr algn="ctr" eaLnBrk="1" hangingPunct="1">
              <a:spcBef>
                <a:spcPct val="30000"/>
              </a:spcBef>
            </a:pPr>
            <a:endParaRPr kumimoji="0" lang="en-US" altLang="zh-TW" sz="2000">
              <a:solidFill>
                <a:schemeClr val="accent1"/>
              </a:solidFill>
              <a:latin typeface="Calibri" pitchFamily="34" charset="0"/>
              <a:ea typeface="標楷體" pitchFamily="65" charset="-120"/>
            </a:endParaRPr>
          </a:p>
        </p:txBody>
      </p:sp>
      <p:cxnSp>
        <p:nvCxnSpPr>
          <p:cNvPr id="154647" name="AutoShape 63"/>
          <p:cNvCxnSpPr>
            <a:cxnSpLocks noChangeShapeType="1"/>
          </p:cNvCxnSpPr>
          <p:nvPr/>
        </p:nvCxnSpPr>
        <p:spPr bwMode="auto">
          <a:xfrm rot="5400000">
            <a:off x="2413000" y="3145571"/>
            <a:ext cx="1028700" cy="3911600"/>
          </a:xfrm>
          <a:prstGeom prst="bentConnector3">
            <a:avLst>
              <a:gd name="adj1" fmla="val 62190"/>
            </a:avLst>
          </a:prstGeom>
          <a:noFill/>
          <a:ln w="47625">
            <a:solidFill>
              <a:srgbClr val="969696"/>
            </a:solidFill>
            <a:prstDash val="sysDot"/>
            <a:miter lim="800000"/>
            <a:headEnd type="triangle" w="med" len="med"/>
            <a:tailEnd type="triangle" w="med" len="med"/>
          </a:ln>
          <a:extLst>
            <a:ext uri="{909E8E84-426E-40DD-AFC4-6F175D3DCCD1}">
              <a14:hiddenFill xmlns:a14="http://schemas.microsoft.com/office/drawing/2010/main">
                <a:noFill/>
              </a14:hiddenFill>
            </a:ext>
          </a:extLst>
        </p:spPr>
      </p:cxnSp>
      <p:sp>
        <p:nvSpPr>
          <p:cNvPr id="154648" name="Text Box 64"/>
          <p:cNvSpPr txBox="1">
            <a:spLocks noChangeArrowheads="1"/>
          </p:cNvSpPr>
          <p:nvPr/>
        </p:nvSpPr>
        <p:spPr bwMode="auto">
          <a:xfrm>
            <a:off x="420688" y="5328384"/>
            <a:ext cx="1619250" cy="574675"/>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高中</a:t>
            </a:r>
          </a:p>
        </p:txBody>
      </p:sp>
      <p:cxnSp>
        <p:nvCxnSpPr>
          <p:cNvPr id="154649" name="AutoShape 65"/>
          <p:cNvCxnSpPr>
            <a:cxnSpLocks noChangeShapeType="1"/>
          </p:cNvCxnSpPr>
          <p:nvPr/>
        </p:nvCxnSpPr>
        <p:spPr bwMode="auto">
          <a:xfrm rot="16200000" flipH="1">
            <a:off x="3258344" y="3400365"/>
            <a:ext cx="777875" cy="3192463"/>
          </a:xfrm>
          <a:prstGeom prst="bentConnector3">
            <a:avLst>
              <a:gd name="adj1" fmla="val 50000"/>
            </a:avLst>
          </a:prstGeom>
          <a:noFill/>
          <a:ln w="47625">
            <a:solidFill>
              <a:srgbClr val="FF9900"/>
            </a:solidFill>
            <a:prstDash val="sysDot"/>
            <a:miter lim="800000"/>
            <a:headEnd type="triangle" w="med" len="med"/>
            <a:tailEnd/>
          </a:ln>
          <a:extLst>
            <a:ext uri="{909E8E84-426E-40DD-AFC4-6F175D3DCCD1}">
              <a14:hiddenFill xmlns:a14="http://schemas.microsoft.com/office/drawing/2010/main">
                <a:noFill/>
              </a14:hiddenFill>
            </a:ext>
          </a:extLst>
        </p:spPr>
      </p:cxnSp>
      <p:sp>
        <p:nvSpPr>
          <p:cNvPr id="154650" name="Text Box 66"/>
          <p:cNvSpPr txBox="1">
            <a:spLocks noChangeArrowheads="1"/>
          </p:cNvSpPr>
          <p:nvPr/>
        </p:nvSpPr>
        <p:spPr bwMode="auto">
          <a:xfrm>
            <a:off x="3906838" y="5339496"/>
            <a:ext cx="2700337"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高職</a:t>
            </a:r>
          </a:p>
        </p:txBody>
      </p:sp>
      <p:sp>
        <p:nvSpPr>
          <p:cNvPr id="154651" name="Text Box 67"/>
          <p:cNvSpPr txBox="1">
            <a:spLocks noChangeArrowheads="1"/>
          </p:cNvSpPr>
          <p:nvPr/>
        </p:nvSpPr>
        <p:spPr bwMode="auto">
          <a:xfrm>
            <a:off x="3225800" y="2518509"/>
            <a:ext cx="2055813" cy="20637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nchorCtr="1"/>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80000"/>
              </a:lnSpc>
              <a:spcAft>
                <a:spcPct val="35000"/>
              </a:spcAft>
            </a:pPr>
            <a:endParaRPr kumimoji="0" lang="en-US" altLang="zh-TW" sz="2000" b="1">
              <a:solidFill>
                <a:schemeClr val="bg1"/>
              </a:solidFill>
              <a:latin typeface="Calibri" pitchFamily="34" charset="0"/>
              <a:ea typeface="標楷體" pitchFamily="65" charset="-120"/>
            </a:endParaRP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科技大學、</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技術學院</a:t>
            </a:r>
          </a:p>
          <a:p>
            <a:pPr algn="ctr" eaLnBrk="1" hangingPunct="1">
              <a:lnSpc>
                <a:spcPct val="80000"/>
              </a:lnSpc>
              <a:spcAft>
                <a:spcPct val="35000"/>
              </a:spcAft>
            </a:pPr>
            <a:r>
              <a:rPr kumimoji="0" lang="zh-TW" altLang="en-US" sz="2000" b="1">
                <a:solidFill>
                  <a:schemeClr val="bg1"/>
                </a:solidFill>
                <a:latin typeface="Calibri" pitchFamily="34" charset="0"/>
                <a:ea typeface="標楷體" pitchFamily="65" charset="-120"/>
              </a:rPr>
              <a:t>大學部四年制</a:t>
            </a:r>
          </a:p>
          <a:p>
            <a:pPr algn="ctr" eaLnBrk="1" hangingPunct="1">
              <a:lnSpc>
                <a:spcPct val="80000"/>
              </a:lnSpc>
              <a:spcAft>
                <a:spcPct val="35000"/>
              </a:spcAft>
            </a:pPr>
            <a:r>
              <a:rPr kumimoji="0" lang="en-US" altLang="zh-TW" sz="2000" b="1">
                <a:solidFill>
                  <a:schemeClr val="bg1"/>
                </a:solidFill>
                <a:latin typeface="Calibri" pitchFamily="34" charset="0"/>
                <a:ea typeface="標楷體" pitchFamily="65" charset="-120"/>
              </a:rPr>
              <a:t>(</a:t>
            </a:r>
            <a:r>
              <a:rPr kumimoji="0" lang="zh-TW" altLang="en-US" sz="2000" b="1">
                <a:solidFill>
                  <a:schemeClr val="bg1"/>
                </a:solidFill>
                <a:latin typeface="Calibri" pitchFamily="34" charset="0"/>
                <a:ea typeface="標楷體" pitchFamily="65" charset="-120"/>
              </a:rPr>
              <a:t>四技</a:t>
            </a:r>
            <a:r>
              <a:rPr kumimoji="0" lang="en-US" altLang="zh-TW" sz="2000" b="1">
                <a:solidFill>
                  <a:schemeClr val="bg1"/>
                </a:solidFill>
                <a:latin typeface="Calibri" pitchFamily="34" charset="0"/>
                <a:ea typeface="標楷體" pitchFamily="65" charset="-120"/>
              </a:rPr>
              <a:t>)</a:t>
            </a:r>
            <a:endParaRPr kumimoji="0" lang="en-US" altLang="zh-TW" sz="2000" b="1">
              <a:latin typeface="Calibri" pitchFamily="34" charset="0"/>
              <a:ea typeface="標楷體" pitchFamily="65" charset="-120"/>
            </a:endParaRPr>
          </a:p>
          <a:p>
            <a:pPr algn="ctr" eaLnBrk="1" hangingPunct="1">
              <a:lnSpc>
                <a:spcPct val="80000"/>
              </a:lnSpc>
              <a:spcAft>
                <a:spcPct val="35000"/>
              </a:spcAft>
            </a:pPr>
            <a:endParaRPr kumimoji="0" lang="en-US" altLang="zh-TW" sz="2000" b="1">
              <a:latin typeface="Calibri" pitchFamily="34" charset="0"/>
              <a:ea typeface="標楷體" pitchFamily="65" charset="-120"/>
            </a:endParaRPr>
          </a:p>
        </p:txBody>
      </p:sp>
      <p:sp>
        <p:nvSpPr>
          <p:cNvPr id="154652" name="Text Box 68"/>
          <p:cNvSpPr txBox="1">
            <a:spLocks noChangeArrowheads="1"/>
          </p:cNvSpPr>
          <p:nvPr/>
        </p:nvSpPr>
        <p:spPr bwMode="auto">
          <a:xfrm>
            <a:off x="8075613" y="2524859"/>
            <a:ext cx="431800" cy="2114550"/>
          </a:xfrm>
          <a:prstGeom prst="rect">
            <a:avLst/>
          </a:prstGeom>
          <a:solidFill>
            <a:srgbClr val="9933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70000"/>
              </a:lnSpc>
              <a:spcBef>
                <a:spcPct val="20000"/>
              </a:spcBef>
            </a:pPr>
            <a:r>
              <a:rPr kumimoji="0" lang="zh-TW" altLang="en-US" sz="2000" b="1">
                <a:solidFill>
                  <a:schemeClr val="bg1"/>
                </a:solidFill>
                <a:latin typeface="Calibri" pitchFamily="34" charset="0"/>
                <a:ea typeface="標楷體" pitchFamily="65" charset="-120"/>
              </a:rPr>
              <a:t>大學教育</a:t>
            </a:r>
          </a:p>
        </p:txBody>
      </p:sp>
      <p:sp>
        <p:nvSpPr>
          <p:cNvPr id="154653" name="Line 69"/>
          <p:cNvSpPr>
            <a:spLocks noChangeShapeType="1"/>
          </p:cNvSpPr>
          <p:nvPr/>
        </p:nvSpPr>
        <p:spPr bwMode="auto">
          <a:xfrm flipH="1" flipV="1">
            <a:off x="29670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4" name="Line 70"/>
          <p:cNvSpPr>
            <a:spLocks noChangeShapeType="1"/>
          </p:cNvSpPr>
          <p:nvPr/>
        </p:nvSpPr>
        <p:spPr bwMode="auto">
          <a:xfrm flipH="1" flipV="1">
            <a:off x="5292725" y="5903059"/>
            <a:ext cx="7938" cy="4095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54655" name="Line 71"/>
          <p:cNvSpPr>
            <a:spLocks noChangeShapeType="1"/>
          </p:cNvSpPr>
          <p:nvPr/>
        </p:nvSpPr>
        <p:spPr bwMode="auto">
          <a:xfrm flipH="1" flipV="1">
            <a:off x="7297738" y="5903059"/>
            <a:ext cx="0" cy="396875"/>
          </a:xfrm>
          <a:prstGeom prst="line">
            <a:avLst/>
          </a:prstGeom>
          <a:noFill/>
          <a:ln w="41275">
            <a:solidFill>
              <a:srgbClr val="333333"/>
            </a:solidFill>
            <a:round/>
            <a:headEnd/>
            <a:tailEnd type="triangle" w="med" len="lg"/>
          </a:ln>
          <a:extLst>
            <a:ext uri="{909E8E84-426E-40DD-AFC4-6F175D3DCCD1}">
              <a14:hiddenFill xmlns:a14="http://schemas.microsoft.com/office/drawing/2010/main">
                <a:noFill/>
              </a14:hiddenFill>
            </a:ext>
          </a:extLst>
        </p:spPr>
        <p:txBody>
          <a:bodyPr/>
          <a:lstStyle/>
          <a:p>
            <a:endParaRPr lang="zh-TW" altLang="en-US"/>
          </a:p>
        </p:txBody>
      </p:sp>
      <p:sp>
        <p:nvSpPr>
          <p:cNvPr id="139336" name="Text Box 72"/>
          <p:cNvSpPr txBox="1">
            <a:spLocks noChangeArrowheads="1"/>
          </p:cNvSpPr>
          <p:nvPr/>
        </p:nvSpPr>
        <p:spPr bwMode="auto">
          <a:xfrm>
            <a:off x="415925" y="6180871"/>
            <a:ext cx="7500938" cy="396875"/>
          </a:xfrm>
          <a:prstGeom prst="rect">
            <a:avLst/>
          </a:prstGeom>
          <a:solidFill>
            <a:srgbClr val="99CC00"/>
          </a:solidFill>
          <a:ln>
            <a:noFill/>
          </a:ln>
          <a:effectLst/>
          <a:extLst/>
        </p:spPr>
        <p:txBody>
          <a:bodyPr>
            <a:spAutoFit/>
          </a:bodyPr>
          <a:lstStyle/>
          <a:p>
            <a:pPr algn="ctr" fontAlgn="auto">
              <a:spcBef>
                <a:spcPct val="50000"/>
              </a:spcBef>
              <a:spcAft>
                <a:spcPts val="0"/>
              </a:spcAft>
              <a:defRPr/>
            </a:pPr>
            <a:r>
              <a:rPr kumimoji="0" lang="zh-TW" altLang="en-US" sz="2000" b="1">
                <a:effectLst>
                  <a:outerShdw blurRad="38100" dist="38100" dir="2700000" algn="tl">
                    <a:srgbClr val="FFFFFF"/>
                  </a:outerShdw>
                </a:effectLst>
                <a:latin typeface="+mn-lt"/>
                <a:ea typeface="標楷體" pitchFamily="65" charset="-120"/>
              </a:rPr>
              <a:t>國  民  中  學</a:t>
            </a:r>
          </a:p>
        </p:txBody>
      </p:sp>
      <p:sp>
        <p:nvSpPr>
          <p:cNvPr id="154657" name="Text Box 73"/>
          <p:cNvSpPr txBox="1">
            <a:spLocks noChangeArrowheads="1"/>
          </p:cNvSpPr>
          <p:nvPr/>
        </p:nvSpPr>
        <p:spPr bwMode="auto">
          <a:xfrm>
            <a:off x="8532813" y="3815496"/>
            <a:ext cx="431800" cy="2087563"/>
          </a:xfrm>
          <a:prstGeom prst="rect">
            <a:avLst/>
          </a:prstGeom>
          <a:solidFill>
            <a:srgbClr val="3366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專</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科</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教</a:t>
            </a:r>
          </a:p>
          <a:p>
            <a:pPr algn="ctr" eaLnBrk="1" fontAlgn="ctr" hangingPunct="1">
              <a:lnSpc>
                <a:spcPct val="40000"/>
              </a:lnSpc>
              <a:spcBef>
                <a:spcPct val="55000"/>
              </a:spcBef>
            </a:pPr>
            <a:r>
              <a:rPr kumimoji="0" lang="zh-TW" altLang="en-US" sz="2000" b="1">
                <a:solidFill>
                  <a:schemeClr val="bg1"/>
                </a:solidFill>
                <a:latin typeface="Calibri" pitchFamily="34" charset="0"/>
                <a:ea typeface="標楷體" pitchFamily="65" charset="-120"/>
              </a:rPr>
              <a:t>育</a:t>
            </a:r>
          </a:p>
        </p:txBody>
      </p:sp>
      <p:sp>
        <p:nvSpPr>
          <p:cNvPr id="154658" name="Line 74"/>
          <p:cNvSpPr>
            <a:spLocks noChangeShapeType="1"/>
          </p:cNvSpPr>
          <p:nvPr/>
        </p:nvSpPr>
        <p:spPr bwMode="auto">
          <a:xfrm flipV="1">
            <a:off x="7250113" y="3455134"/>
            <a:ext cx="0" cy="339725"/>
          </a:xfrm>
          <a:prstGeom prst="line">
            <a:avLst/>
          </a:prstGeom>
          <a:noFill/>
          <a:ln w="57150">
            <a:solidFill>
              <a:srgbClr val="3366FF"/>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cxnSp>
        <p:nvCxnSpPr>
          <p:cNvPr id="154659" name="AutoShape 75"/>
          <p:cNvCxnSpPr>
            <a:cxnSpLocks noChangeShapeType="1"/>
          </p:cNvCxnSpPr>
          <p:nvPr/>
        </p:nvCxnSpPr>
        <p:spPr bwMode="auto">
          <a:xfrm rot="-5400000">
            <a:off x="2960688" y="4188558"/>
            <a:ext cx="769938" cy="1579563"/>
          </a:xfrm>
          <a:prstGeom prst="bentConnector3">
            <a:avLst>
              <a:gd name="adj1" fmla="val 61236"/>
            </a:avLst>
          </a:prstGeom>
          <a:noFill/>
          <a:ln w="57150">
            <a:solidFill>
              <a:srgbClr val="FF9900"/>
            </a:solidFill>
            <a:miter lim="800000"/>
            <a:headEnd/>
            <a:tailEnd type="triangle" w="med" len="med"/>
          </a:ln>
          <a:extLst>
            <a:ext uri="{909E8E84-426E-40DD-AFC4-6F175D3DCCD1}">
              <a14:hiddenFill xmlns:a14="http://schemas.microsoft.com/office/drawing/2010/main">
                <a:noFill/>
              </a14:hiddenFill>
            </a:ext>
          </a:extLst>
        </p:spPr>
      </p:cxnSp>
      <p:sp>
        <p:nvSpPr>
          <p:cNvPr id="154660" name="Text Box 78"/>
          <p:cNvSpPr txBox="1">
            <a:spLocks noChangeArrowheads="1"/>
          </p:cNvSpPr>
          <p:nvPr/>
        </p:nvSpPr>
        <p:spPr bwMode="auto">
          <a:xfrm>
            <a:off x="2141538" y="5339496"/>
            <a:ext cx="1619250" cy="563563"/>
          </a:xfrm>
          <a:prstGeom prst="rect">
            <a:avLst/>
          </a:prstGeom>
          <a:solidFill>
            <a:srgbClr val="FFCC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ct val="50000"/>
              </a:spcBef>
            </a:pPr>
            <a:r>
              <a:rPr kumimoji="0" lang="zh-TW" altLang="en-US" sz="2000" b="1">
                <a:latin typeface="Calibri" pitchFamily="34" charset="0"/>
                <a:ea typeface="標楷體" pitchFamily="65" charset="-120"/>
              </a:rPr>
              <a:t>綜合高中</a:t>
            </a:r>
          </a:p>
        </p:txBody>
      </p:sp>
      <p:sp>
        <p:nvSpPr>
          <p:cNvPr id="154661" name="Line 79"/>
          <p:cNvSpPr>
            <a:spLocks noChangeShapeType="1"/>
          </p:cNvSpPr>
          <p:nvPr/>
        </p:nvSpPr>
        <p:spPr bwMode="auto">
          <a:xfrm flipV="1">
            <a:off x="4284663" y="2159734"/>
            <a:ext cx="0" cy="576262"/>
          </a:xfrm>
          <a:prstGeom prst="line">
            <a:avLst/>
          </a:prstGeom>
          <a:noFill/>
          <a:ln w="47625">
            <a:solidFill>
              <a:srgbClr val="993366"/>
            </a:solidFill>
            <a:prstDash val="sysDot"/>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FD02B29F-09C5-47CC-9430-BA0A0C1B5A1C}"/>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74</a:t>
            </a:fld>
            <a:endParaRPr lang="zh-TW" altLang="en-US">
              <a:solidFill>
                <a:prstClr val="black">
                  <a:tint val="75000"/>
                </a:prstClr>
              </a:solidFill>
            </a:endParaRPr>
          </a:p>
        </p:txBody>
      </p:sp>
    </p:spTree>
    <p:extLst>
      <p:ext uri="{BB962C8B-B14F-4D97-AF65-F5344CB8AC3E}">
        <p14:creationId xmlns:p14="http://schemas.microsoft.com/office/powerpoint/2010/main" val="2834880929"/>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50" name="Group 36"/>
          <p:cNvGrpSpPr>
            <a:grpSpLocks/>
          </p:cNvGrpSpPr>
          <p:nvPr/>
        </p:nvGrpSpPr>
        <p:grpSpPr bwMode="auto">
          <a:xfrm>
            <a:off x="1555750" y="1435894"/>
            <a:ext cx="5249863" cy="225425"/>
            <a:chOff x="1701" y="1842"/>
            <a:chExt cx="2041" cy="318"/>
          </a:xfrm>
        </p:grpSpPr>
        <p:sp>
          <p:nvSpPr>
            <p:cNvPr id="155741" name="Line 37"/>
            <p:cNvSpPr>
              <a:spLocks noChangeShapeType="1"/>
            </p:cNvSpPr>
            <p:nvPr/>
          </p:nvSpPr>
          <p:spPr bwMode="auto">
            <a:xfrm>
              <a:off x="1701"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2" name="Line 38"/>
            <p:cNvSpPr>
              <a:spLocks noChangeShapeType="1"/>
            </p:cNvSpPr>
            <p:nvPr/>
          </p:nvSpPr>
          <p:spPr bwMode="auto">
            <a:xfrm>
              <a:off x="1701" y="2160"/>
              <a:ext cx="204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3" name="Line 39"/>
            <p:cNvSpPr>
              <a:spLocks noChangeShapeType="1"/>
            </p:cNvSpPr>
            <p:nvPr/>
          </p:nvSpPr>
          <p:spPr bwMode="auto">
            <a:xfrm flipV="1">
              <a:off x="3742" y="1842"/>
              <a:ext cx="0" cy="31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51" name="Rectangle 10"/>
          <p:cNvSpPr>
            <a:spLocks noChangeArrowheads="1"/>
          </p:cNvSpPr>
          <p:nvPr/>
        </p:nvSpPr>
        <p:spPr bwMode="auto">
          <a:xfrm>
            <a:off x="974725" y="3547269"/>
            <a:ext cx="361950" cy="1958975"/>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1400">
                <a:latin typeface="Calibri" pitchFamily="34" charset="0"/>
              </a:rPr>
              <a:t>        </a:t>
            </a:r>
            <a:r>
              <a:rPr kumimoji="0" lang="zh-TW" altLang="en-US" sz="1200">
                <a:solidFill>
                  <a:srgbClr val="9900CC"/>
                </a:solidFill>
                <a:latin typeface="Calibri" pitchFamily="34" charset="0"/>
              </a:rPr>
              <a:t>五專前</a:t>
            </a:r>
            <a:r>
              <a:rPr kumimoji="0" lang="en-US" altLang="zh-TW" sz="1200">
                <a:solidFill>
                  <a:srgbClr val="9900CC"/>
                </a:solidFill>
                <a:latin typeface="Calibri" pitchFamily="34" charset="0"/>
              </a:rPr>
              <a:t>3</a:t>
            </a:r>
            <a:r>
              <a:rPr kumimoji="0" lang="zh-TW" altLang="en-US" sz="1200">
                <a:solidFill>
                  <a:srgbClr val="9900CC"/>
                </a:solidFill>
                <a:latin typeface="Calibri" pitchFamily="34" charset="0"/>
              </a:rPr>
              <a:t>年階段</a:t>
            </a:r>
          </a:p>
        </p:txBody>
      </p:sp>
      <p:sp>
        <p:nvSpPr>
          <p:cNvPr id="155652" name="Rectangle 11"/>
          <p:cNvSpPr>
            <a:spLocks noChangeArrowheads="1"/>
          </p:cNvSpPr>
          <p:nvPr/>
        </p:nvSpPr>
        <p:spPr bwMode="auto">
          <a:xfrm>
            <a:off x="974725" y="3393281"/>
            <a:ext cx="361950" cy="58896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五專</a:t>
            </a:r>
          </a:p>
          <a:p>
            <a:pPr algn="ctr" eaLnBrk="1" hangingPunct="1"/>
            <a:r>
              <a:rPr kumimoji="0" lang="zh-TW" altLang="en-US" sz="1200" b="1">
                <a:solidFill>
                  <a:srgbClr val="FFFF66"/>
                </a:solidFill>
                <a:latin typeface="Calibri" pitchFamily="34" charset="0"/>
              </a:rPr>
              <a:t>後</a:t>
            </a:r>
            <a:r>
              <a:rPr kumimoji="0" lang="en-US" altLang="zh-TW" sz="1200" b="1">
                <a:solidFill>
                  <a:srgbClr val="FFFF66"/>
                </a:solidFill>
                <a:latin typeface="Calibri" pitchFamily="34" charset="0"/>
              </a:rPr>
              <a:t>2</a:t>
            </a:r>
            <a:r>
              <a:rPr kumimoji="0" lang="zh-TW" altLang="en-US" sz="1200" b="1">
                <a:solidFill>
                  <a:srgbClr val="FFFF66"/>
                </a:solidFill>
                <a:latin typeface="Calibri" pitchFamily="34" charset="0"/>
              </a:rPr>
              <a:t>年</a:t>
            </a:r>
          </a:p>
        </p:txBody>
      </p:sp>
      <p:sp>
        <p:nvSpPr>
          <p:cNvPr id="155653" name="Rectangle 12"/>
          <p:cNvSpPr>
            <a:spLocks noChangeArrowheads="1"/>
          </p:cNvSpPr>
          <p:nvPr/>
        </p:nvSpPr>
        <p:spPr bwMode="auto">
          <a:xfrm>
            <a:off x="1481138" y="3380581"/>
            <a:ext cx="363537" cy="5873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二專</a:t>
            </a:r>
          </a:p>
          <a:p>
            <a:pPr algn="ctr" eaLnBrk="1" hangingPunct="1"/>
            <a:r>
              <a:rPr kumimoji="0" lang="zh-TW" altLang="en-US" sz="1200" b="1">
                <a:solidFill>
                  <a:srgbClr val="FFFF66"/>
                </a:solidFill>
                <a:latin typeface="Calibri" pitchFamily="34" charset="0"/>
              </a:rPr>
              <a:t>階段</a:t>
            </a:r>
          </a:p>
        </p:txBody>
      </p:sp>
      <p:sp>
        <p:nvSpPr>
          <p:cNvPr id="155654" name="Rectangle 13"/>
          <p:cNvSpPr>
            <a:spLocks noChangeArrowheads="1"/>
          </p:cNvSpPr>
          <p:nvPr/>
        </p:nvSpPr>
        <p:spPr bwMode="auto">
          <a:xfrm>
            <a:off x="974725" y="2167731"/>
            <a:ext cx="86995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二技階段</a:t>
            </a:r>
          </a:p>
        </p:txBody>
      </p:sp>
      <p:sp>
        <p:nvSpPr>
          <p:cNvPr id="155655" name="Rectangle 14"/>
          <p:cNvSpPr>
            <a:spLocks noChangeArrowheads="1"/>
          </p:cNvSpPr>
          <p:nvPr/>
        </p:nvSpPr>
        <p:spPr bwMode="auto">
          <a:xfrm>
            <a:off x="874713" y="6095206"/>
            <a:ext cx="4718050" cy="5810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600">
                <a:latin typeface="Calibri" pitchFamily="34" charset="0"/>
              </a:rPr>
              <a:t>國中</a:t>
            </a:r>
          </a:p>
        </p:txBody>
      </p:sp>
      <p:sp>
        <p:nvSpPr>
          <p:cNvPr id="155656" name="Rectangle 15"/>
          <p:cNvSpPr>
            <a:spLocks noChangeArrowheads="1"/>
          </p:cNvSpPr>
          <p:nvPr/>
        </p:nvSpPr>
        <p:spPr bwMode="auto">
          <a:xfrm>
            <a:off x="5667375" y="6095206"/>
            <a:ext cx="1793875" cy="581025"/>
          </a:xfrm>
          <a:prstGeom prst="rect">
            <a:avLst/>
          </a:prstGeom>
          <a:solidFill>
            <a:srgbClr val="00FF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00FF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國中技藝教育學程</a:t>
            </a:r>
          </a:p>
        </p:txBody>
      </p:sp>
      <p:sp>
        <p:nvSpPr>
          <p:cNvPr id="155657" name="Rectangle 16"/>
          <p:cNvSpPr>
            <a:spLocks noChangeArrowheads="1"/>
          </p:cNvSpPr>
          <p:nvPr/>
        </p:nvSpPr>
        <p:spPr bwMode="auto">
          <a:xfrm>
            <a:off x="1481138" y="4475956"/>
            <a:ext cx="647700" cy="1030288"/>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高 職 階段</a:t>
            </a:r>
          </a:p>
        </p:txBody>
      </p:sp>
      <p:sp>
        <p:nvSpPr>
          <p:cNvPr id="155658" name="Rectangle 17"/>
          <p:cNvSpPr>
            <a:spLocks noChangeArrowheads="1"/>
          </p:cNvSpPr>
          <p:nvPr/>
        </p:nvSpPr>
        <p:spPr bwMode="auto">
          <a:xfrm>
            <a:off x="1916113" y="2167731"/>
            <a:ext cx="3635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FFFF66"/>
                </a:solidFill>
                <a:latin typeface="Calibri" pitchFamily="34" charset="0"/>
              </a:rPr>
              <a:t>四</a:t>
            </a:r>
          </a:p>
          <a:p>
            <a:pPr algn="ctr" eaLnBrk="1" hangingPunct="1"/>
            <a:r>
              <a:rPr kumimoji="0" lang="zh-TW" altLang="en-US" sz="1200" b="1">
                <a:solidFill>
                  <a:srgbClr val="FFFF66"/>
                </a:solidFill>
                <a:latin typeface="Calibri" pitchFamily="34" charset="0"/>
              </a:rPr>
              <a:t>技</a:t>
            </a:r>
          </a:p>
          <a:p>
            <a:pPr algn="ctr" eaLnBrk="1" hangingPunct="1"/>
            <a:r>
              <a:rPr kumimoji="0" lang="zh-TW" altLang="en-US" sz="1200" b="1">
                <a:solidFill>
                  <a:srgbClr val="FFFF66"/>
                </a:solidFill>
                <a:latin typeface="Calibri" pitchFamily="34" charset="0"/>
              </a:rPr>
              <a:t>階</a:t>
            </a:r>
          </a:p>
          <a:p>
            <a:pPr algn="ctr" eaLnBrk="1" hangingPunct="1"/>
            <a:r>
              <a:rPr kumimoji="0" lang="zh-TW" altLang="en-US" sz="1200" b="1">
                <a:solidFill>
                  <a:srgbClr val="FFFF66"/>
                </a:solidFill>
                <a:latin typeface="Calibri" pitchFamily="34" charset="0"/>
              </a:rPr>
              <a:t>段</a:t>
            </a:r>
          </a:p>
        </p:txBody>
      </p:sp>
      <p:sp>
        <p:nvSpPr>
          <p:cNvPr id="155659" name="Rectangle 18"/>
          <p:cNvSpPr>
            <a:spLocks noChangeArrowheads="1"/>
          </p:cNvSpPr>
          <p:nvPr/>
        </p:nvSpPr>
        <p:spPr bwMode="auto">
          <a:xfrm>
            <a:off x="2279650" y="3388519"/>
            <a:ext cx="434975" cy="21177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一般五專班</a:t>
            </a:r>
          </a:p>
        </p:txBody>
      </p:sp>
      <p:sp>
        <p:nvSpPr>
          <p:cNvPr id="155660" name="Rectangle 19"/>
          <p:cNvSpPr>
            <a:spLocks noChangeArrowheads="1"/>
          </p:cNvSpPr>
          <p:nvPr/>
        </p:nvSpPr>
        <p:spPr bwMode="auto">
          <a:xfrm>
            <a:off x="2789238" y="4490244"/>
            <a:ext cx="86995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b="1">
                <a:solidFill>
                  <a:srgbClr val="009900"/>
                </a:solidFill>
                <a:latin typeface="Calibri" pitchFamily="34" charset="0"/>
              </a:rPr>
              <a:t>建教合作班</a:t>
            </a:r>
          </a:p>
        </p:txBody>
      </p:sp>
      <p:sp>
        <p:nvSpPr>
          <p:cNvPr id="155661" name="Rectangle 20"/>
          <p:cNvSpPr>
            <a:spLocks noChangeArrowheads="1"/>
          </p:cNvSpPr>
          <p:nvPr/>
        </p:nvSpPr>
        <p:spPr bwMode="auto">
          <a:xfrm>
            <a:off x="2789238" y="3375819"/>
            <a:ext cx="869950" cy="6064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二專班</a:t>
            </a:r>
          </a:p>
        </p:txBody>
      </p:sp>
      <p:sp>
        <p:nvSpPr>
          <p:cNvPr id="155662" name="Rectangle 21"/>
          <p:cNvSpPr>
            <a:spLocks noChangeArrowheads="1"/>
          </p:cNvSpPr>
          <p:nvPr/>
        </p:nvSpPr>
        <p:spPr bwMode="auto">
          <a:xfrm>
            <a:off x="3783013" y="4490244"/>
            <a:ext cx="457200"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雙軌旗艦高職班</a:t>
            </a:r>
          </a:p>
        </p:txBody>
      </p:sp>
      <p:sp>
        <p:nvSpPr>
          <p:cNvPr id="155663" name="Rectangle 22"/>
          <p:cNvSpPr>
            <a:spLocks noChangeArrowheads="1"/>
          </p:cNvSpPr>
          <p:nvPr/>
        </p:nvSpPr>
        <p:spPr bwMode="auto">
          <a:xfrm>
            <a:off x="4311650" y="4490244"/>
            <a:ext cx="750888" cy="1016000"/>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實用技能學程</a:t>
            </a:r>
          </a:p>
        </p:txBody>
      </p:sp>
      <p:sp>
        <p:nvSpPr>
          <p:cNvPr id="155664" name="Rectangle 23"/>
          <p:cNvSpPr>
            <a:spLocks noChangeArrowheads="1"/>
          </p:cNvSpPr>
          <p:nvPr/>
        </p:nvSpPr>
        <p:spPr bwMode="auto">
          <a:xfrm>
            <a:off x="5645150" y="4523581"/>
            <a:ext cx="1714500" cy="10144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高中職</a:t>
            </a:r>
          </a:p>
        </p:txBody>
      </p:sp>
      <p:sp>
        <p:nvSpPr>
          <p:cNvPr id="155665" name="Rectangle 24"/>
          <p:cNvSpPr>
            <a:spLocks noChangeArrowheads="1"/>
          </p:cNvSpPr>
          <p:nvPr/>
        </p:nvSpPr>
        <p:spPr bwMode="auto">
          <a:xfrm>
            <a:off x="3762375" y="3350419"/>
            <a:ext cx="871538" cy="63182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一般二專班</a:t>
            </a:r>
          </a:p>
        </p:txBody>
      </p:sp>
      <p:sp>
        <p:nvSpPr>
          <p:cNvPr id="155666" name="Rectangle 26"/>
          <p:cNvSpPr>
            <a:spLocks noChangeArrowheads="1"/>
          </p:cNvSpPr>
          <p:nvPr/>
        </p:nvSpPr>
        <p:spPr bwMode="auto">
          <a:xfrm>
            <a:off x="2486025" y="2167731"/>
            <a:ext cx="533400" cy="72707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a:t>
            </a:r>
          </a:p>
          <a:p>
            <a:pPr algn="ctr" eaLnBrk="1" hangingPunct="1"/>
            <a:r>
              <a:rPr kumimoji="0" lang="zh-TW" altLang="en-US" sz="1200">
                <a:solidFill>
                  <a:schemeClr val="bg1"/>
                </a:solidFill>
                <a:latin typeface="Calibri" pitchFamily="34" charset="0"/>
              </a:rPr>
              <a:t>二技班</a:t>
            </a:r>
          </a:p>
        </p:txBody>
      </p:sp>
      <p:sp>
        <p:nvSpPr>
          <p:cNvPr id="155667" name="Rectangle 27"/>
          <p:cNvSpPr>
            <a:spLocks noChangeArrowheads="1"/>
          </p:cNvSpPr>
          <p:nvPr/>
        </p:nvSpPr>
        <p:spPr bwMode="auto">
          <a:xfrm>
            <a:off x="3205163" y="2167731"/>
            <a:ext cx="1397000" cy="727075"/>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dirty="0">
                <a:latin typeface="Calibri" pitchFamily="34" charset="0"/>
              </a:rPr>
              <a:t>一般</a:t>
            </a:r>
          </a:p>
          <a:p>
            <a:pPr algn="ctr" eaLnBrk="1" hangingPunct="1"/>
            <a:r>
              <a:rPr kumimoji="0" lang="zh-TW" altLang="en-US" sz="1200" dirty="0">
                <a:latin typeface="Calibri" pitchFamily="34" charset="0"/>
              </a:rPr>
              <a:t>二技班</a:t>
            </a:r>
          </a:p>
        </p:txBody>
      </p:sp>
      <p:sp>
        <p:nvSpPr>
          <p:cNvPr id="155668" name="Rectangle 28"/>
          <p:cNvSpPr>
            <a:spLocks noChangeArrowheads="1"/>
          </p:cNvSpPr>
          <p:nvPr/>
        </p:nvSpPr>
        <p:spPr bwMode="auto">
          <a:xfrm>
            <a:off x="4760913" y="2167731"/>
            <a:ext cx="566737" cy="1814513"/>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chemeClr val="bg1"/>
                </a:solidFill>
                <a:latin typeface="Calibri" pitchFamily="34" charset="0"/>
              </a:rPr>
              <a:t>雙軌旗艦四技班</a:t>
            </a:r>
          </a:p>
        </p:txBody>
      </p:sp>
      <p:sp>
        <p:nvSpPr>
          <p:cNvPr id="155669" name="Rectangle 29"/>
          <p:cNvSpPr>
            <a:spLocks noChangeArrowheads="1"/>
          </p:cNvSpPr>
          <p:nvPr/>
        </p:nvSpPr>
        <p:spPr bwMode="auto">
          <a:xfrm>
            <a:off x="5445125" y="2167731"/>
            <a:ext cx="1914525" cy="1814513"/>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latin typeface="Calibri" pitchFamily="34" charset="0"/>
              </a:rPr>
              <a:t>大學學士班（含四技）</a:t>
            </a:r>
          </a:p>
        </p:txBody>
      </p:sp>
      <p:sp>
        <p:nvSpPr>
          <p:cNvPr id="155670" name="Rectangle 30"/>
          <p:cNvSpPr>
            <a:spLocks noChangeArrowheads="1"/>
          </p:cNvSpPr>
          <p:nvPr/>
        </p:nvSpPr>
        <p:spPr bwMode="auto">
          <a:xfrm>
            <a:off x="974725" y="1005681"/>
            <a:ext cx="1885950" cy="509588"/>
          </a:xfrm>
          <a:prstGeom prst="rect">
            <a:avLst/>
          </a:prstGeom>
          <a:solidFill>
            <a:srgbClr val="FF0000">
              <a:alpha val="79999"/>
            </a:srgbClr>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0000"/>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b="1">
                <a:solidFill>
                  <a:schemeClr val="bg1"/>
                </a:solidFill>
                <a:latin typeface="Calibri" pitchFamily="34" charset="0"/>
                <a:ea typeface="標楷體" pitchFamily="65" charset="-120"/>
              </a:rPr>
              <a:t>產業碩士專班</a:t>
            </a:r>
          </a:p>
        </p:txBody>
      </p:sp>
      <p:sp>
        <p:nvSpPr>
          <p:cNvPr id="155671" name="Rectangle 31"/>
          <p:cNvSpPr>
            <a:spLocks noChangeArrowheads="1"/>
          </p:cNvSpPr>
          <p:nvPr/>
        </p:nvSpPr>
        <p:spPr bwMode="auto">
          <a:xfrm>
            <a:off x="3224213" y="932656"/>
            <a:ext cx="4354512" cy="509588"/>
          </a:xfrm>
          <a:prstGeom prst="rect">
            <a:avLst/>
          </a:prstGeom>
          <a:solidFill>
            <a:srgbClr val="DDDDDD"/>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DDDDDD"/>
            </a:extrusionClr>
          </a:sp3d>
        </p:spPr>
        <p:txBody>
          <a:bodyPr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400">
                <a:latin typeface="Calibri" pitchFamily="34" charset="0"/>
              </a:rPr>
              <a:t>一般碩士專班</a:t>
            </a:r>
          </a:p>
        </p:txBody>
      </p:sp>
      <p:sp>
        <p:nvSpPr>
          <p:cNvPr id="155672" name="AutoShape 32"/>
          <p:cNvSpPr>
            <a:spLocks noChangeArrowheads="1"/>
          </p:cNvSpPr>
          <p:nvPr/>
        </p:nvSpPr>
        <p:spPr bwMode="auto">
          <a:xfrm>
            <a:off x="1562100" y="3982244"/>
            <a:ext cx="284163" cy="404812"/>
          </a:xfrm>
          <a:prstGeom prst="upArrow">
            <a:avLst>
              <a:gd name="adj1" fmla="val 49833"/>
              <a:gd name="adj2" fmla="val 80653"/>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73" name="Rectangle 33"/>
          <p:cNvSpPr>
            <a:spLocks noChangeArrowheads="1"/>
          </p:cNvSpPr>
          <p:nvPr/>
        </p:nvSpPr>
        <p:spPr bwMode="auto">
          <a:xfrm>
            <a:off x="7735888" y="1034256"/>
            <a:ext cx="652462" cy="2914650"/>
          </a:xfrm>
          <a:prstGeom prst="rect">
            <a:avLst/>
          </a:prstGeom>
          <a:solidFill>
            <a:srgbClr val="CC99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99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solidFill>
                  <a:schemeClr val="bg1"/>
                </a:solidFill>
                <a:latin typeface="Calibri" pitchFamily="34" charset="0"/>
              </a:rPr>
              <a:t>高等教育（含技職）</a:t>
            </a:r>
          </a:p>
        </p:txBody>
      </p:sp>
      <p:sp>
        <p:nvSpPr>
          <p:cNvPr id="155674" name="Rectangle 34"/>
          <p:cNvSpPr>
            <a:spLocks noChangeArrowheads="1"/>
          </p:cNvSpPr>
          <p:nvPr/>
        </p:nvSpPr>
        <p:spPr bwMode="auto">
          <a:xfrm>
            <a:off x="7735888" y="4404519"/>
            <a:ext cx="652462" cy="1089025"/>
          </a:xfrm>
          <a:prstGeom prst="rect">
            <a:avLst/>
          </a:prstGeom>
          <a:solidFill>
            <a:srgbClr val="FFFF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中等教育</a:t>
            </a:r>
          </a:p>
        </p:txBody>
      </p:sp>
      <p:sp>
        <p:nvSpPr>
          <p:cNvPr id="155675" name="Rectangle 35"/>
          <p:cNvSpPr>
            <a:spLocks noChangeArrowheads="1"/>
          </p:cNvSpPr>
          <p:nvPr/>
        </p:nvSpPr>
        <p:spPr bwMode="auto">
          <a:xfrm>
            <a:off x="7723188" y="6001544"/>
            <a:ext cx="652462" cy="635000"/>
          </a:xfrm>
          <a:prstGeom prst="rect">
            <a:avLst/>
          </a:prstGeom>
          <a:solidFill>
            <a:srgbClr val="00FF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FFFF"/>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a:latin typeface="Calibri" pitchFamily="34" charset="0"/>
              </a:rPr>
              <a:t>國民</a:t>
            </a:r>
          </a:p>
          <a:p>
            <a:pPr algn="ctr" eaLnBrk="1" hangingPunct="1"/>
            <a:r>
              <a:rPr kumimoji="0" lang="zh-TW" altLang="en-US">
                <a:latin typeface="Calibri" pitchFamily="34" charset="0"/>
              </a:rPr>
              <a:t>教育</a:t>
            </a:r>
          </a:p>
        </p:txBody>
      </p:sp>
      <p:sp>
        <p:nvSpPr>
          <p:cNvPr id="155676" name="AutoShape 40"/>
          <p:cNvSpPr>
            <a:spLocks noChangeArrowheads="1"/>
          </p:cNvSpPr>
          <p:nvPr/>
        </p:nvSpPr>
        <p:spPr bwMode="auto">
          <a:xfrm>
            <a:off x="4384675" y="1296194"/>
            <a:ext cx="581025" cy="217487"/>
          </a:xfrm>
          <a:prstGeom prst="upArrow">
            <a:avLst>
              <a:gd name="adj1" fmla="val 49833"/>
              <a:gd name="adj2" fmla="val 56616"/>
            </a:avLst>
          </a:prstGeom>
          <a:solidFill>
            <a:schemeClr val="accent1"/>
          </a:solidFill>
          <a:ln w="9525">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grpSp>
        <p:nvGrpSpPr>
          <p:cNvPr id="155677" name="Group 41"/>
          <p:cNvGrpSpPr>
            <a:grpSpLocks/>
          </p:cNvGrpSpPr>
          <p:nvPr/>
        </p:nvGrpSpPr>
        <p:grpSpPr bwMode="auto">
          <a:xfrm>
            <a:off x="1555750" y="1875631"/>
            <a:ext cx="5297488" cy="146050"/>
            <a:chOff x="1066" y="889"/>
            <a:chExt cx="3312" cy="92"/>
          </a:xfrm>
        </p:grpSpPr>
        <p:sp>
          <p:nvSpPr>
            <p:cNvPr id="155733" name="Line 42"/>
            <p:cNvSpPr>
              <a:spLocks noChangeShapeType="1"/>
            </p:cNvSpPr>
            <p:nvPr/>
          </p:nvSpPr>
          <p:spPr bwMode="auto">
            <a:xfrm rot="10800000">
              <a:off x="4378" y="88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4" name="Line 43"/>
            <p:cNvSpPr>
              <a:spLocks noChangeShapeType="1"/>
            </p:cNvSpPr>
            <p:nvPr/>
          </p:nvSpPr>
          <p:spPr bwMode="auto">
            <a:xfrm rot="10800000">
              <a:off x="1066" y="890"/>
              <a:ext cx="3311" cy="0"/>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5" name="Line 44"/>
            <p:cNvSpPr>
              <a:spLocks noChangeShapeType="1"/>
            </p:cNvSpPr>
            <p:nvPr/>
          </p:nvSpPr>
          <p:spPr bwMode="auto">
            <a:xfrm rot="10800000" flipV="1">
              <a:off x="106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6" name="Line 45"/>
            <p:cNvSpPr>
              <a:spLocks noChangeShapeType="1"/>
            </p:cNvSpPr>
            <p:nvPr/>
          </p:nvSpPr>
          <p:spPr bwMode="auto">
            <a:xfrm rot="10800000" flipV="1">
              <a:off x="1457"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7" name="Line 46"/>
            <p:cNvSpPr>
              <a:spLocks noChangeShapeType="1"/>
            </p:cNvSpPr>
            <p:nvPr/>
          </p:nvSpPr>
          <p:spPr bwMode="auto">
            <a:xfrm rot="10800000" flipV="1">
              <a:off x="1869"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8" name="Line 47"/>
            <p:cNvSpPr>
              <a:spLocks noChangeShapeType="1"/>
            </p:cNvSpPr>
            <p:nvPr/>
          </p:nvSpPr>
          <p:spPr bwMode="auto">
            <a:xfrm rot="10800000" flipV="1">
              <a:off x="2303"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9" name="Line 48"/>
            <p:cNvSpPr>
              <a:spLocks noChangeShapeType="1"/>
            </p:cNvSpPr>
            <p:nvPr/>
          </p:nvSpPr>
          <p:spPr bwMode="auto">
            <a:xfrm rot="10800000" flipV="1">
              <a:off x="2801"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40" name="Line 49"/>
            <p:cNvSpPr>
              <a:spLocks noChangeShapeType="1"/>
            </p:cNvSpPr>
            <p:nvPr/>
          </p:nvSpPr>
          <p:spPr bwMode="auto">
            <a:xfrm rot="10800000" flipV="1">
              <a:off x="3306" y="89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8" name="Group 50"/>
          <p:cNvGrpSpPr>
            <a:grpSpLocks/>
          </p:cNvGrpSpPr>
          <p:nvPr/>
        </p:nvGrpSpPr>
        <p:grpSpPr bwMode="auto">
          <a:xfrm>
            <a:off x="2678113" y="2878931"/>
            <a:ext cx="1524000" cy="146050"/>
            <a:chOff x="1792" y="1479"/>
            <a:chExt cx="952" cy="92"/>
          </a:xfrm>
        </p:grpSpPr>
        <p:grpSp>
          <p:nvGrpSpPr>
            <p:cNvPr id="155728" name="Group 51"/>
            <p:cNvGrpSpPr>
              <a:grpSpLocks/>
            </p:cNvGrpSpPr>
            <p:nvPr/>
          </p:nvGrpSpPr>
          <p:grpSpPr bwMode="auto">
            <a:xfrm>
              <a:off x="1792" y="1480"/>
              <a:ext cx="952" cy="91"/>
              <a:chOff x="1701" y="1842"/>
              <a:chExt cx="2041" cy="318"/>
            </a:xfrm>
          </p:grpSpPr>
          <p:sp>
            <p:nvSpPr>
              <p:cNvPr id="155730" name="Line 52"/>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1" name="Line 53"/>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32" name="Line 54"/>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9" name="Line 55"/>
            <p:cNvSpPr>
              <a:spLocks noChangeShapeType="1"/>
            </p:cNvSpPr>
            <p:nvPr/>
          </p:nvSpPr>
          <p:spPr bwMode="auto">
            <a:xfrm rot="10800000" flipV="1">
              <a:off x="2200" y="1479"/>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79" name="Group 56"/>
          <p:cNvGrpSpPr>
            <a:grpSpLocks/>
          </p:cNvGrpSpPr>
          <p:nvPr/>
        </p:nvGrpSpPr>
        <p:grpSpPr bwMode="auto">
          <a:xfrm>
            <a:off x="2654300" y="3148806"/>
            <a:ext cx="1662113" cy="163513"/>
            <a:chOff x="1792" y="1751"/>
            <a:chExt cx="952" cy="91"/>
          </a:xfrm>
        </p:grpSpPr>
        <p:grpSp>
          <p:nvGrpSpPr>
            <p:cNvPr id="155723" name="Group 57"/>
            <p:cNvGrpSpPr>
              <a:grpSpLocks/>
            </p:cNvGrpSpPr>
            <p:nvPr/>
          </p:nvGrpSpPr>
          <p:grpSpPr bwMode="auto">
            <a:xfrm rot="10800000">
              <a:off x="1792" y="1751"/>
              <a:ext cx="952" cy="91"/>
              <a:chOff x="1701" y="1842"/>
              <a:chExt cx="2041" cy="318"/>
            </a:xfrm>
          </p:grpSpPr>
          <p:sp>
            <p:nvSpPr>
              <p:cNvPr id="155725" name="Line 5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6" name="Line 5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7" name="Line 6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24" name="Line 61"/>
            <p:cNvSpPr>
              <a:spLocks noChangeShapeType="1"/>
            </p:cNvSpPr>
            <p:nvPr/>
          </p:nvSpPr>
          <p:spPr bwMode="auto">
            <a:xfrm rot="10800000" flipV="1">
              <a:off x="2200" y="1751"/>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0" name="Group 62"/>
          <p:cNvGrpSpPr>
            <a:grpSpLocks/>
          </p:cNvGrpSpPr>
          <p:nvPr/>
        </p:nvGrpSpPr>
        <p:grpSpPr bwMode="auto">
          <a:xfrm>
            <a:off x="3151188" y="3982244"/>
            <a:ext cx="3338512" cy="146050"/>
            <a:chOff x="2064" y="2250"/>
            <a:chExt cx="2086" cy="91"/>
          </a:xfrm>
        </p:grpSpPr>
        <p:grpSp>
          <p:nvGrpSpPr>
            <p:cNvPr id="155717" name="Group 63"/>
            <p:cNvGrpSpPr>
              <a:grpSpLocks/>
            </p:cNvGrpSpPr>
            <p:nvPr/>
          </p:nvGrpSpPr>
          <p:grpSpPr bwMode="auto">
            <a:xfrm>
              <a:off x="2064" y="2250"/>
              <a:ext cx="2086" cy="91"/>
              <a:chOff x="1701" y="1842"/>
              <a:chExt cx="2041" cy="318"/>
            </a:xfrm>
          </p:grpSpPr>
          <p:sp>
            <p:nvSpPr>
              <p:cNvPr id="155720" name="Line 64"/>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1" name="Line 65"/>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22" name="Line 66"/>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8" name="Line 67"/>
            <p:cNvSpPr>
              <a:spLocks noChangeShapeType="1"/>
            </p:cNvSpPr>
            <p:nvPr/>
          </p:nvSpPr>
          <p:spPr bwMode="auto">
            <a:xfrm rot="10800000" flipV="1">
              <a:off x="2744"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9" name="Line 68"/>
            <p:cNvSpPr>
              <a:spLocks noChangeShapeType="1"/>
            </p:cNvSpPr>
            <p:nvPr/>
          </p:nvSpPr>
          <p:spPr bwMode="auto">
            <a:xfrm rot="10800000" flipV="1">
              <a:off x="3243" y="2250"/>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1" name="Group 69"/>
          <p:cNvGrpSpPr>
            <a:grpSpLocks/>
          </p:cNvGrpSpPr>
          <p:nvPr/>
        </p:nvGrpSpPr>
        <p:grpSpPr bwMode="auto">
          <a:xfrm>
            <a:off x="3151188" y="4272756"/>
            <a:ext cx="3338512" cy="74613"/>
            <a:chOff x="2064" y="2477"/>
            <a:chExt cx="2086" cy="92"/>
          </a:xfrm>
        </p:grpSpPr>
        <p:grpSp>
          <p:nvGrpSpPr>
            <p:cNvPr id="155711" name="Group 70"/>
            <p:cNvGrpSpPr>
              <a:grpSpLocks/>
            </p:cNvGrpSpPr>
            <p:nvPr/>
          </p:nvGrpSpPr>
          <p:grpSpPr bwMode="auto">
            <a:xfrm rot="10800000">
              <a:off x="2064" y="2478"/>
              <a:ext cx="2086" cy="90"/>
              <a:chOff x="1701" y="1842"/>
              <a:chExt cx="2041" cy="318"/>
            </a:xfrm>
          </p:grpSpPr>
          <p:sp>
            <p:nvSpPr>
              <p:cNvPr id="155714" name="Line 71"/>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5" name="Line 72"/>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6" name="Line 73"/>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12" name="Line 74"/>
            <p:cNvSpPr>
              <a:spLocks noChangeShapeType="1"/>
            </p:cNvSpPr>
            <p:nvPr/>
          </p:nvSpPr>
          <p:spPr bwMode="auto">
            <a:xfrm rot="10800000" flipV="1">
              <a:off x="2653" y="2477"/>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3" name="Line 75"/>
            <p:cNvSpPr>
              <a:spLocks noChangeShapeType="1"/>
            </p:cNvSpPr>
            <p:nvPr/>
          </p:nvSpPr>
          <p:spPr bwMode="auto">
            <a:xfrm rot="10800000" flipV="1">
              <a:off x="3061" y="2478"/>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2" name="Group 76"/>
          <p:cNvGrpSpPr>
            <a:grpSpLocks/>
          </p:cNvGrpSpPr>
          <p:nvPr/>
        </p:nvGrpSpPr>
        <p:grpSpPr bwMode="auto">
          <a:xfrm>
            <a:off x="1335088" y="5506244"/>
            <a:ext cx="5735637" cy="146050"/>
            <a:chOff x="793" y="3294"/>
            <a:chExt cx="3584" cy="91"/>
          </a:xfrm>
        </p:grpSpPr>
        <p:grpSp>
          <p:nvGrpSpPr>
            <p:cNvPr id="155702" name="Group 77"/>
            <p:cNvGrpSpPr>
              <a:grpSpLocks/>
            </p:cNvGrpSpPr>
            <p:nvPr/>
          </p:nvGrpSpPr>
          <p:grpSpPr bwMode="auto">
            <a:xfrm>
              <a:off x="793" y="3294"/>
              <a:ext cx="3584" cy="91"/>
              <a:chOff x="1701" y="1842"/>
              <a:chExt cx="2041" cy="318"/>
            </a:xfrm>
          </p:grpSpPr>
          <p:sp>
            <p:nvSpPr>
              <p:cNvPr id="155708" name="Line 78"/>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9" name="Line 79"/>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10" name="Line 80"/>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703" name="Line 81"/>
            <p:cNvSpPr>
              <a:spLocks noChangeShapeType="1"/>
            </p:cNvSpPr>
            <p:nvPr/>
          </p:nvSpPr>
          <p:spPr bwMode="auto">
            <a:xfrm rot="10800000" flipV="1">
              <a:off x="1202"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4" name="Line 82"/>
            <p:cNvSpPr>
              <a:spLocks noChangeShapeType="1"/>
            </p:cNvSpPr>
            <p:nvPr/>
          </p:nvSpPr>
          <p:spPr bwMode="auto">
            <a:xfrm rot="10800000" flipV="1">
              <a:off x="1655"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5" name="Line 83"/>
            <p:cNvSpPr>
              <a:spLocks noChangeShapeType="1"/>
            </p:cNvSpPr>
            <p:nvPr/>
          </p:nvSpPr>
          <p:spPr bwMode="auto">
            <a:xfrm rot="10800000" flipV="1">
              <a:off x="2064"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6" name="Line 84"/>
            <p:cNvSpPr>
              <a:spLocks noChangeShapeType="1"/>
            </p:cNvSpPr>
            <p:nvPr/>
          </p:nvSpPr>
          <p:spPr bwMode="auto">
            <a:xfrm rot="10800000" flipV="1">
              <a:off x="2608"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7" name="Line 85"/>
            <p:cNvSpPr>
              <a:spLocks noChangeShapeType="1"/>
            </p:cNvSpPr>
            <p:nvPr/>
          </p:nvSpPr>
          <p:spPr bwMode="auto">
            <a:xfrm rot="10800000" flipV="1">
              <a:off x="3016" y="3294"/>
              <a:ext cx="0" cy="91"/>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155683" name="Group 86"/>
          <p:cNvGrpSpPr>
            <a:grpSpLocks/>
          </p:cNvGrpSpPr>
          <p:nvPr/>
        </p:nvGrpSpPr>
        <p:grpSpPr bwMode="auto">
          <a:xfrm rot="10800000">
            <a:off x="1565275" y="5842794"/>
            <a:ext cx="5505450" cy="173037"/>
            <a:chOff x="1701" y="1842"/>
            <a:chExt cx="2041" cy="318"/>
          </a:xfrm>
        </p:grpSpPr>
        <p:sp>
          <p:nvSpPr>
            <p:cNvPr id="155699" name="Line 87"/>
            <p:cNvSpPr>
              <a:spLocks noChangeShapeType="1"/>
            </p:cNvSpPr>
            <p:nvPr/>
          </p:nvSpPr>
          <p:spPr bwMode="auto">
            <a:xfrm>
              <a:off x="1701"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0" name="Line 88"/>
            <p:cNvSpPr>
              <a:spLocks noChangeShapeType="1"/>
            </p:cNvSpPr>
            <p:nvPr/>
          </p:nvSpPr>
          <p:spPr bwMode="auto">
            <a:xfrm>
              <a:off x="1701" y="2160"/>
              <a:ext cx="2041"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55701" name="Line 89"/>
            <p:cNvSpPr>
              <a:spLocks noChangeShapeType="1"/>
            </p:cNvSpPr>
            <p:nvPr/>
          </p:nvSpPr>
          <p:spPr bwMode="auto">
            <a:xfrm flipV="1">
              <a:off x="3742" y="1842"/>
              <a:ext cx="0" cy="31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155684" name="AutoShape 90"/>
          <p:cNvSpPr>
            <a:spLocks noChangeArrowheads="1"/>
          </p:cNvSpPr>
          <p:nvPr/>
        </p:nvSpPr>
        <p:spPr bwMode="auto">
          <a:xfrm>
            <a:off x="3944938" y="5626894"/>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5" name="AutoShape 91"/>
          <p:cNvSpPr>
            <a:spLocks noChangeArrowheads="1"/>
          </p:cNvSpPr>
          <p:nvPr/>
        </p:nvSpPr>
        <p:spPr bwMode="auto">
          <a:xfrm>
            <a:off x="1919288" y="3982244"/>
            <a:ext cx="285750" cy="403225"/>
          </a:xfrm>
          <a:prstGeom prst="upArrow">
            <a:avLst>
              <a:gd name="adj1" fmla="val 49833"/>
              <a:gd name="adj2" fmla="val 79891"/>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6" name="Rectangle 92"/>
          <p:cNvSpPr>
            <a:spLocks noChangeArrowheads="1"/>
          </p:cNvSpPr>
          <p:nvPr/>
        </p:nvSpPr>
        <p:spPr bwMode="auto">
          <a:xfrm>
            <a:off x="828675" y="1878806"/>
            <a:ext cx="1450975" cy="3868738"/>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7" name="Text Box 93"/>
          <p:cNvSpPr txBox="1">
            <a:spLocks noChangeArrowheads="1"/>
          </p:cNvSpPr>
          <p:nvPr/>
        </p:nvSpPr>
        <p:spPr bwMode="auto">
          <a:xfrm>
            <a:off x="969963" y="1707356"/>
            <a:ext cx="1160462" cy="376238"/>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ct val="50000"/>
              </a:spcBef>
            </a:pPr>
            <a:r>
              <a:rPr kumimoji="0" lang="zh-TW" altLang="en-US" b="1">
                <a:solidFill>
                  <a:srgbClr val="FFFFFF"/>
                </a:solidFill>
                <a:latin typeface="Times New Roman" pitchFamily="18" charset="0"/>
                <a:ea typeface="標楷體" pitchFamily="65" charset="-120"/>
              </a:rPr>
              <a:t>產學攜手</a:t>
            </a:r>
          </a:p>
        </p:txBody>
      </p:sp>
      <p:sp>
        <p:nvSpPr>
          <p:cNvPr id="155688" name="AutoShape 94"/>
          <p:cNvSpPr>
            <a:spLocks noChangeArrowheads="1"/>
          </p:cNvSpPr>
          <p:nvPr/>
        </p:nvSpPr>
        <p:spPr bwMode="auto">
          <a:xfrm>
            <a:off x="1123950"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89" name="AutoShape 95"/>
          <p:cNvSpPr>
            <a:spLocks noChangeArrowheads="1"/>
          </p:cNvSpPr>
          <p:nvPr/>
        </p:nvSpPr>
        <p:spPr bwMode="auto">
          <a:xfrm>
            <a:off x="1522413" y="2894806"/>
            <a:ext cx="285750" cy="434975"/>
          </a:xfrm>
          <a:prstGeom prst="upArrow">
            <a:avLst>
              <a:gd name="adj1" fmla="val 49833"/>
              <a:gd name="adj2" fmla="val 86182"/>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0" name="AutoShape 96"/>
          <p:cNvSpPr>
            <a:spLocks noChangeArrowheads="1"/>
          </p:cNvSpPr>
          <p:nvPr/>
        </p:nvSpPr>
        <p:spPr bwMode="auto">
          <a:xfrm>
            <a:off x="3087688" y="2975769"/>
            <a:ext cx="581025" cy="217487"/>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1" name="AutoShape 97"/>
          <p:cNvSpPr>
            <a:spLocks noChangeArrowheads="1"/>
          </p:cNvSpPr>
          <p:nvPr/>
        </p:nvSpPr>
        <p:spPr bwMode="auto">
          <a:xfrm>
            <a:off x="4445000" y="4077494"/>
            <a:ext cx="581025" cy="195262"/>
          </a:xfrm>
          <a:prstGeom prst="upArrow">
            <a:avLst>
              <a:gd name="adj1" fmla="val 49833"/>
              <a:gd name="adj2" fmla="val 56616"/>
            </a:avLst>
          </a:prstGeom>
          <a:solidFill>
            <a:schemeClr val="accent1"/>
          </a:solidFill>
          <a:ln w="9525" algn="ctr">
            <a:solidFill>
              <a:srgbClr val="006600"/>
            </a:solidFill>
            <a:miter lim="800000"/>
            <a:headEnd/>
            <a:tailEnd/>
          </a:ln>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2" name="Rectangle 101"/>
          <p:cNvSpPr>
            <a:spLocks noChangeArrowheads="1"/>
          </p:cNvSpPr>
          <p:nvPr/>
        </p:nvSpPr>
        <p:spPr bwMode="auto">
          <a:xfrm>
            <a:off x="900113" y="715169"/>
            <a:ext cx="2249487" cy="871537"/>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3" name="Rectangle 102"/>
          <p:cNvSpPr>
            <a:spLocks noChangeArrowheads="1"/>
          </p:cNvSpPr>
          <p:nvPr/>
        </p:nvSpPr>
        <p:spPr bwMode="auto">
          <a:xfrm>
            <a:off x="3176588" y="1586706"/>
            <a:ext cx="2981325" cy="43497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4" name="Text Box 104"/>
          <p:cNvSpPr txBox="1">
            <a:spLocks noChangeArrowheads="1"/>
          </p:cNvSpPr>
          <p:nvPr/>
        </p:nvSpPr>
        <p:spPr bwMode="auto">
          <a:xfrm>
            <a:off x="3208338" y="1659731"/>
            <a:ext cx="2878137" cy="320675"/>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b="1">
                <a:solidFill>
                  <a:srgbClr val="FFFFFF"/>
                </a:solidFill>
                <a:latin typeface="Times New Roman" pitchFamily="18" charset="0"/>
                <a:ea typeface="標楷體" pitchFamily="65" charset="-120"/>
              </a:rPr>
              <a:t>強化大專學生實習策略</a:t>
            </a:r>
          </a:p>
        </p:txBody>
      </p:sp>
      <p:sp>
        <p:nvSpPr>
          <p:cNvPr id="155695" name="Text Box 105"/>
          <p:cNvSpPr txBox="1">
            <a:spLocks noChangeArrowheads="1"/>
          </p:cNvSpPr>
          <p:nvPr/>
        </p:nvSpPr>
        <p:spPr bwMode="auto">
          <a:xfrm>
            <a:off x="6373813" y="1642269"/>
            <a:ext cx="1109662" cy="296862"/>
          </a:xfrm>
          <a:prstGeom prst="rect">
            <a:avLst/>
          </a:prstGeom>
          <a:solidFill>
            <a:srgbClr val="FF0000"/>
          </a:solidFill>
          <a:ln w="9525">
            <a:solidFill>
              <a:srgbClr val="FF0000"/>
            </a:solidFill>
            <a:miter lim="800000"/>
            <a:headEnd/>
            <a:tailEnd/>
          </a:ln>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lnSpc>
                <a:spcPct val="80000"/>
              </a:lnSpc>
            </a:pPr>
            <a:r>
              <a:rPr kumimoji="0" lang="zh-TW" altLang="en-US" sz="1600" b="1">
                <a:solidFill>
                  <a:srgbClr val="FFFFFF"/>
                </a:solidFill>
                <a:latin typeface="Times New Roman" pitchFamily="18" charset="0"/>
                <a:ea typeface="標楷體" pitchFamily="65" charset="-120"/>
              </a:rPr>
              <a:t>最後一哩</a:t>
            </a:r>
          </a:p>
        </p:txBody>
      </p:sp>
      <p:sp>
        <p:nvSpPr>
          <p:cNvPr id="155696" name="Rectangle 106"/>
          <p:cNvSpPr>
            <a:spLocks noChangeArrowheads="1"/>
          </p:cNvSpPr>
          <p:nvPr/>
        </p:nvSpPr>
        <p:spPr bwMode="auto">
          <a:xfrm>
            <a:off x="6302375" y="1580356"/>
            <a:ext cx="1250950" cy="454025"/>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endParaRPr kumimoji="0" lang="zh-TW" altLang="en-US" sz="2400">
              <a:latin typeface="Times New Roman" pitchFamily="18" charset="0"/>
            </a:endParaRPr>
          </a:p>
        </p:txBody>
      </p:sp>
      <p:sp>
        <p:nvSpPr>
          <p:cNvPr id="155697" name="Rectangle 83"/>
          <p:cNvSpPr>
            <a:spLocks noChangeArrowheads="1"/>
          </p:cNvSpPr>
          <p:nvPr/>
        </p:nvSpPr>
        <p:spPr bwMode="auto">
          <a:xfrm>
            <a:off x="5145088" y="4452144"/>
            <a:ext cx="428625" cy="1071562"/>
          </a:xfrm>
          <a:prstGeom prst="rect">
            <a:avLst/>
          </a:prstGeom>
          <a:solidFill>
            <a:srgbClr val="FFFF66"/>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FFFF66"/>
            </a:extrusionClr>
          </a:sp3d>
        </p:spPr>
        <p:txBody>
          <a:bodyPr vert="eaVert" wrap="none" anchor="ctr">
            <a:flatTx/>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zh-TW" altLang="en-US" sz="1200">
                <a:solidFill>
                  <a:srgbClr val="9900CC"/>
                </a:solidFill>
                <a:latin typeface="Calibri" pitchFamily="34" charset="0"/>
              </a:rPr>
              <a:t>產業特殊需求</a:t>
            </a:r>
          </a:p>
        </p:txBody>
      </p:sp>
      <p:sp>
        <p:nvSpPr>
          <p:cNvPr id="155698" name="Line 67"/>
          <p:cNvSpPr>
            <a:spLocks noChangeShapeType="1"/>
          </p:cNvSpPr>
          <p:nvPr/>
        </p:nvSpPr>
        <p:spPr bwMode="auto">
          <a:xfrm rot="10800000" flipV="1">
            <a:off x="5430838" y="4237831"/>
            <a:ext cx="0" cy="7143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 name="投影片編號版面配置區 1">
            <a:extLst>
              <a:ext uri="{FF2B5EF4-FFF2-40B4-BE49-F238E27FC236}">
                <a16:creationId xmlns:a16="http://schemas.microsoft.com/office/drawing/2014/main" id="{B23034F5-A548-4C7D-9F1C-9905FB09C562}"/>
              </a:ext>
            </a:extLst>
          </p:cNvPr>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75</a:t>
            </a:fld>
            <a:endParaRPr lang="zh-TW" altLang="en-US">
              <a:solidFill>
                <a:prstClr val="black">
                  <a:tint val="75000"/>
                </a:prstClr>
              </a:solidFill>
            </a:endParaRPr>
          </a:p>
        </p:txBody>
      </p:sp>
    </p:spTree>
    <p:extLst>
      <p:ext uri="{BB962C8B-B14F-4D97-AF65-F5344CB8AC3E}">
        <p14:creationId xmlns:p14="http://schemas.microsoft.com/office/powerpoint/2010/main" val="1851661396"/>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562359" y="476672"/>
            <a:ext cx="8229600" cy="1143000"/>
          </a:xfrm>
        </p:spPr>
        <p:txBody>
          <a:bodyPr/>
          <a:lstStyle/>
          <a:p>
            <a:pPr eaLnBrk="1" hangingPunct="1"/>
            <a:r>
              <a:rPr lang="zh-TW" altLang="en-US" sz="5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2" name="圓角矩形 1"/>
          <p:cNvSpPr/>
          <p:nvPr/>
        </p:nvSpPr>
        <p:spPr>
          <a:xfrm>
            <a:off x="968747" y="1700808"/>
            <a:ext cx="7416824" cy="648072"/>
          </a:xfrm>
          <a:prstGeom prst="roundRect">
            <a:avLst/>
          </a:prstGeom>
          <a:solidFill>
            <a:srgbClr val="C00000"/>
          </a:solidFill>
          <a:effectLst>
            <a:glow rad="228600">
              <a:schemeClr val="accent2">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十二年國教理念及教育會考說明</a:t>
            </a:r>
            <a:endParaRPr lang="en-US" altLang="zh-TW" sz="3600" b="1" dirty="0">
              <a:solidFill>
                <a:prstClr val="white"/>
              </a:solidFill>
              <a:latin typeface="微軟正黑體" pitchFamily="34" charset="-120"/>
              <a:ea typeface="微軟正黑體" pitchFamily="34" charset="-120"/>
            </a:endParaRPr>
          </a:p>
        </p:txBody>
      </p:sp>
      <p:sp>
        <p:nvSpPr>
          <p:cNvPr id="7" name="圓角矩形 6"/>
          <p:cNvSpPr/>
          <p:nvPr/>
        </p:nvSpPr>
        <p:spPr>
          <a:xfrm>
            <a:off x="968747" y="2492896"/>
            <a:ext cx="7416824" cy="648072"/>
          </a:xfrm>
          <a:prstGeom prst="roundRect">
            <a:avLst/>
          </a:prstGeom>
          <a:solidFill>
            <a:schemeClr val="accent4">
              <a:lumMod val="75000"/>
            </a:schemeClr>
          </a:solidFill>
          <a:effectLst>
            <a:glow rad="228600">
              <a:schemeClr val="accent4">
                <a:satMod val="1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彰化區適性入學管道介紹與說明</a:t>
            </a:r>
            <a:endParaRPr lang="en-US" altLang="zh-TW" sz="3600" b="1" dirty="0">
              <a:solidFill>
                <a:prstClr val="white"/>
              </a:solidFill>
              <a:latin typeface="微軟正黑體" pitchFamily="34" charset="-120"/>
              <a:ea typeface="微軟正黑體" pitchFamily="34" charset="-120"/>
            </a:endParaRPr>
          </a:p>
        </p:txBody>
      </p:sp>
      <p:sp>
        <p:nvSpPr>
          <p:cNvPr id="8" name="圓角矩形 7"/>
          <p:cNvSpPr/>
          <p:nvPr/>
        </p:nvSpPr>
        <p:spPr>
          <a:xfrm>
            <a:off x="968747" y="3284984"/>
            <a:ext cx="7416824" cy="648072"/>
          </a:xfrm>
          <a:prstGeom prst="roundRect">
            <a:avLst/>
          </a:prstGeom>
          <a:solidFill>
            <a:schemeClr val="accent5">
              <a:lumMod val="50000"/>
            </a:schemeClr>
          </a:solidFill>
          <a:effectLst>
            <a:glow rad="228600">
              <a:schemeClr val="accent5">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高中、高職及五專群科介紹與說明</a:t>
            </a:r>
            <a:endParaRPr lang="en-US" altLang="zh-TW" sz="3600" b="1" dirty="0">
              <a:solidFill>
                <a:prstClr val="white"/>
              </a:solidFill>
              <a:latin typeface="微軟正黑體" pitchFamily="34" charset="-120"/>
              <a:ea typeface="微軟正黑體" pitchFamily="34" charset="-120"/>
            </a:endParaRPr>
          </a:p>
        </p:txBody>
      </p:sp>
      <p:sp>
        <p:nvSpPr>
          <p:cNvPr id="9" name="圓角矩形 8"/>
          <p:cNvSpPr/>
          <p:nvPr/>
        </p:nvSpPr>
        <p:spPr>
          <a:xfrm>
            <a:off x="968747" y="4115916"/>
            <a:ext cx="7416824" cy="648072"/>
          </a:xfrm>
          <a:prstGeom prst="roundRect">
            <a:avLst/>
          </a:prstGeom>
          <a:solidFill>
            <a:schemeClr val="tx2">
              <a:lumMod val="50000"/>
            </a:schemeClr>
          </a:solidFill>
          <a:effectLst>
            <a:glow rad="228600">
              <a:schemeClr val="tx2">
                <a:lumMod val="75000"/>
                <a:alpha val="40000"/>
              </a:schemeClr>
            </a:glo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zh-TW" altLang="en-US" sz="3600" b="1" dirty="0">
                <a:solidFill>
                  <a:prstClr val="white"/>
                </a:solidFill>
                <a:latin typeface="微軟正黑體" pitchFamily="34" charset="-120"/>
                <a:ea typeface="微軟正黑體" pitchFamily="34" charset="-120"/>
              </a:rPr>
              <a:t>志願選填統計與輔導策略</a:t>
            </a:r>
            <a:endParaRPr lang="zh-TW" altLang="en-US" sz="3600" dirty="0">
              <a:solidFill>
                <a:prstClr val="white"/>
              </a:solidFill>
              <a:latin typeface="微軟正黑體" pitchFamily="34" charset="-120"/>
              <a:ea typeface="微軟正黑體" pitchFamily="34" charset="-120"/>
            </a:endParaRPr>
          </a:p>
        </p:txBody>
      </p:sp>
      <p:pic>
        <p:nvPicPr>
          <p:cNvPr id="10" name="圖片 2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946" y="5229200"/>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投影片編號版面配置區 2"/>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76</a:t>
            </a:fld>
            <a:endParaRPr lang="zh-TW" altLang="en-US">
              <a:solidFill>
                <a:prstClr val="black">
                  <a:tint val="75000"/>
                </a:prstClr>
              </a:solidFill>
            </a:endParaRPr>
          </a:p>
        </p:txBody>
      </p:sp>
    </p:spTree>
    <p:extLst>
      <p:ext uri="{BB962C8B-B14F-4D97-AF65-F5344CB8AC3E}">
        <p14:creationId xmlns:p14="http://schemas.microsoft.com/office/powerpoint/2010/main" val="8194760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71766" y="6541187"/>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0119" name="投影片編號版面配置區 1"/>
          <p:cNvSpPr>
            <a:spLocks noGrp="1"/>
          </p:cNvSpPr>
          <p:nvPr>
            <p:ph type="sldNum" sz="quarter" idx="12"/>
          </p:nvPr>
        </p:nvSpPr>
        <p:spPr bwMode="auto">
          <a:xfrm>
            <a:off x="6902121" y="6526369"/>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77</a:t>
            </a:fld>
            <a:endParaRPr kumimoji="0" lang="en-US" altLang="zh-TW">
              <a:solidFill>
                <a:srgbClr val="FFFFFF"/>
              </a:solidFill>
              <a:latin typeface="Century Schoolbook" pitchFamily="18" charset="0"/>
            </a:endParaRPr>
          </a:p>
        </p:txBody>
      </p:sp>
      <p:sp>
        <p:nvSpPr>
          <p:cNvPr id="12" name="圓角矩形 11"/>
          <p:cNvSpPr/>
          <p:nvPr/>
        </p:nvSpPr>
        <p:spPr>
          <a:xfrm>
            <a:off x="13216" y="13752"/>
            <a:ext cx="9130784" cy="822905"/>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graphicFrame>
        <p:nvGraphicFramePr>
          <p:cNvPr id="4" name="資料庫圖表 3"/>
          <p:cNvGraphicFramePr/>
          <p:nvPr>
            <p:extLst>
              <p:ext uri="{D42A27DB-BD31-4B8C-83A1-F6EECF244321}">
                <p14:modId xmlns:p14="http://schemas.microsoft.com/office/powerpoint/2010/main" val="1897788451"/>
              </p:ext>
            </p:extLst>
          </p:nvPr>
        </p:nvGraphicFramePr>
        <p:xfrm>
          <a:off x="215249" y="1916832"/>
          <a:ext cx="4320480" cy="4275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資料庫圖表 6"/>
          <p:cNvGraphicFramePr/>
          <p:nvPr>
            <p:extLst>
              <p:ext uri="{D42A27DB-BD31-4B8C-83A1-F6EECF244321}">
                <p14:modId xmlns:p14="http://schemas.microsoft.com/office/powerpoint/2010/main" val="1701821071"/>
              </p:ext>
            </p:extLst>
          </p:nvPr>
        </p:nvGraphicFramePr>
        <p:xfrm>
          <a:off x="4644008" y="1916832"/>
          <a:ext cx="4320480" cy="42602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字方塊 1"/>
          <p:cNvSpPr txBox="1">
            <a:spLocks noChangeArrowheads="1"/>
          </p:cNvSpPr>
          <p:nvPr/>
        </p:nvSpPr>
        <p:spPr bwMode="auto">
          <a:xfrm>
            <a:off x="5076056" y="6215456"/>
            <a:ext cx="3610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引自未來</a:t>
            </a:r>
            <a:r>
              <a:rPr lang="en-US" altLang="zh-TW" dirty="0" err="1">
                <a:solidFill>
                  <a:prstClr val="black"/>
                </a:solidFill>
                <a:latin typeface="微軟正黑體" panose="020B0604030504040204" pitchFamily="34" charset="-120"/>
                <a:ea typeface="微軟正黑體" panose="020B0604030504040204" pitchFamily="34" charset="-120"/>
              </a:rPr>
              <a:t>family5</a:t>
            </a:r>
            <a:r>
              <a:rPr lang="zh-TW" altLang="en-US" dirty="0">
                <a:solidFill>
                  <a:prstClr val="black"/>
                </a:solidFill>
                <a:latin typeface="微軟正黑體" panose="020B0604030504040204" pitchFamily="34" charset="-120"/>
                <a:ea typeface="微軟正黑體" panose="020B0604030504040204" pitchFamily="34" charset="-120"/>
              </a:rPr>
              <a:t>分鐘看懂新課綱</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48824559"/>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506C06C-DFE9-42BC-805B-AF24F11CB8CD}"/>
              </a:ext>
            </a:extLst>
          </p:cNvPr>
          <p:cNvSpPr>
            <a:spLocks noGrp="1"/>
          </p:cNvSpPr>
          <p:nvPr>
            <p:ph type="body" sz="half" idx="1"/>
          </p:nvPr>
        </p:nvSpPr>
        <p:spPr/>
        <p:txBody>
          <a:bodyPr/>
          <a:lstStyle/>
          <a:p>
            <a:endParaRPr lang="zh-TW" altLang="en-US" dirty="0"/>
          </a:p>
        </p:txBody>
      </p:sp>
      <p:sp>
        <p:nvSpPr>
          <p:cNvPr id="4" name="圖表版面配置區 3">
            <a:extLst>
              <a:ext uri="{FF2B5EF4-FFF2-40B4-BE49-F238E27FC236}">
                <a16:creationId xmlns:a16="http://schemas.microsoft.com/office/drawing/2014/main" id="{CD1E08F8-6096-41DB-8D64-4440DE404A0A}"/>
              </a:ext>
            </a:extLst>
          </p:cNvPr>
          <p:cNvSpPr>
            <a:spLocks noGrp="1"/>
          </p:cNvSpPr>
          <p:nvPr>
            <p:ph type="chart" sz="half" idx="2"/>
          </p:nvPr>
        </p:nvSpPr>
        <p:spPr/>
      </p:sp>
      <p:sp>
        <p:nvSpPr>
          <p:cNvPr id="5" name="投影片編號版面配置區 4">
            <a:extLst>
              <a:ext uri="{FF2B5EF4-FFF2-40B4-BE49-F238E27FC236}">
                <a16:creationId xmlns:a16="http://schemas.microsoft.com/office/drawing/2014/main" id="{FF772E83-5B6C-4E95-A183-F803B929E45D}"/>
              </a:ext>
            </a:extLst>
          </p:cNvPr>
          <p:cNvSpPr>
            <a:spLocks noGrp="1"/>
          </p:cNvSpPr>
          <p:nvPr>
            <p:ph type="sldNum" sz="quarter" idx="12"/>
          </p:nvPr>
        </p:nvSpPr>
        <p:spPr/>
        <p:txBody>
          <a:bodyPr/>
          <a:lstStyle/>
          <a:p>
            <a:pPr>
              <a:defRPr/>
            </a:pPr>
            <a:fld id="{E19D8310-4614-4CC3-A6D0-2D2AC9741477}" type="slidenum">
              <a:rPr lang="en-US" altLang="zh-TW" smtClean="0"/>
              <a:pPr>
                <a:defRPr/>
              </a:pPr>
              <a:t>78</a:t>
            </a:fld>
            <a:endParaRPr lang="en-US" altLang="zh-TW"/>
          </a:p>
        </p:txBody>
      </p:sp>
      <p:pic>
        <p:nvPicPr>
          <p:cNvPr id="6" name="圖片 5">
            <a:extLst>
              <a:ext uri="{FF2B5EF4-FFF2-40B4-BE49-F238E27FC236}">
                <a16:creationId xmlns:a16="http://schemas.microsoft.com/office/drawing/2014/main" id="{D332F6DF-57CD-4B41-944C-3A9A7BAE2F8C}"/>
              </a:ext>
            </a:extLst>
          </p:cNvPr>
          <p:cNvPicPr>
            <a:picLocks noChangeAspect="1"/>
          </p:cNvPicPr>
          <p:nvPr/>
        </p:nvPicPr>
        <p:blipFill rotWithShape="1">
          <a:blip r:embed="rId2"/>
          <a:srcRect l="10625" t="19201" r="15351" b="29000"/>
          <a:stretch/>
        </p:blipFill>
        <p:spPr>
          <a:xfrm>
            <a:off x="13216" y="1412776"/>
            <a:ext cx="8806572" cy="4534001"/>
          </a:xfrm>
          <a:prstGeom prst="rect">
            <a:avLst/>
          </a:prstGeom>
        </p:spPr>
      </p:pic>
      <p:sp>
        <p:nvSpPr>
          <p:cNvPr id="7" name="圓角矩形 11">
            <a:extLst>
              <a:ext uri="{FF2B5EF4-FFF2-40B4-BE49-F238E27FC236}">
                <a16:creationId xmlns:a16="http://schemas.microsoft.com/office/drawing/2014/main" id="{A4CD09C8-A634-4D43-B906-7CD7039EFFE0}"/>
              </a:ext>
            </a:extLst>
          </p:cNvPr>
          <p:cNvSpPr/>
          <p:nvPr/>
        </p:nvSpPr>
        <p:spPr>
          <a:xfrm>
            <a:off x="13216" y="13752"/>
            <a:ext cx="9130784" cy="897471"/>
          </a:xfrm>
          <a:prstGeom prst="roundRect">
            <a:avLst/>
          </a:prstGeom>
          <a:solidFill>
            <a:schemeClr val="accent4">
              <a:lumMod val="50000"/>
            </a:schemeClr>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altLang="zh-TW" sz="3600" b="1" dirty="0">
                <a:solidFill>
                  <a:prstClr val="white"/>
                </a:solidFill>
                <a:latin typeface="微軟正黑體" pitchFamily="34" charset="-120"/>
                <a:ea typeface="微軟正黑體" pitchFamily="34" charset="-120"/>
              </a:rPr>
              <a:t>108</a:t>
            </a:r>
            <a:r>
              <a:rPr lang="zh-TW" altLang="en-US" sz="3600" b="1" dirty="0">
                <a:solidFill>
                  <a:prstClr val="white"/>
                </a:solidFill>
                <a:latin typeface="微軟正黑體" pitchFamily="34" charset="-120"/>
                <a:ea typeface="微軟正黑體" pitchFamily="34" charset="-120"/>
              </a:rPr>
              <a:t>課綱高中職的改變</a:t>
            </a:r>
          </a:p>
        </p:txBody>
      </p:sp>
    </p:spTree>
    <p:extLst>
      <p:ext uri="{BB962C8B-B14F-4D97-AF65-F5344CB8AC3E}">
        <p14:creationId xmlns:p14="http://schemas.microsoft.com/office/powerpoint/2010/main" val="7437734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cxnSp>
        <p:nvCxnSpPr>
          <p:cNvPr id="6" name="直線接點 5"/>
          <p:cNvCxnSpPr/>
          <p:nvPr/>
        </p:nvCxnSpPr>
        <p:spPr>
          <a:xfrm>
            <a:off x="36513" y="6508751"/>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82659" name="Text Box 3"/>
          <p:cNvSpPr txBox="1">
            <a:spLocks noChangeArrowheads="1"/>
          </p:cNvSpPr>
          <p:nvPr/>
        </p:nvSpPr>
        <p:spPr bwMode="auto">
          <a:xfrm>
            <a:off x="514351" y="1475317"/>
            <a:ext cx="7993063" cy="4342680"/>
          </a:xfrm>
          <a:prstGeom prst="rect">
            <a:avLst/>
          </a:prstGeom>
          <a:noFill/>
          <a:ln w="9525">
            <a:noFill/>
            <a:miter lim="800000"/>
            <a:headEnd/>
            <a:tailEnd/>
          </a:ln>
          <a:effectLst/>
        </p:spPr>
        <p:txBody>
          <a:bodyPr/>
          <a:lstStyle>
            <a:defPPr>
              <a:defRPr lang="zh-TW"/>
            </a:defPPr>
            <a:lvl1pPr algn="ct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kumimoji="0" lang="zh-TW" altLang="en-US" sz="2400" dirty="0">
                <a:solidFill>
                  <a:srgbClr val="FF0000"/>
                </a:solidFill>
                <a:effectLst/>
              </a:rPr>
              <a:t>學生要認識自己</a:t>
            </a:r>
            <a:r>
              <a:rPr lang="zh-TW" altLang="en-US" sz="2400" dirty="0">
                <a:solidFill>
                  <a:srgbClr val="FF0000"/>
                </a:solidFill>
                <a:effectLst/>
              </a:rPr>
              <a:t>，</a:t>
            </a:r>
            <a:r>
              <a:rPr kumimoji="0" lang="zh-TW" altLang="en-US" sz="2400" dirty="0">
                <a:solidFill>
                  <a:srgbClr val="FF0000"/>
                </a:solidFill>
                <a:effectLst/>
              </a:rPr>
              <a:t>將來想學什麼</a:t>
            </a:r>
            <a:r>
              <a:rPr kumimoji="0" lang="en-US" altLang="zh-TW" sz="2400" dirty="0">
                <a:solidFill>
                  <a:srgbClr val="FF0000"/>
                </a:solidFill>
                <a:effectLst/>
              </a:rPr>
              <a:t>?</a:t>
            </a:r>
            <a:r>
              <a:rPr kumimoji="0" lang="zh-TW" altLang="en-US" sz="2400" dirty="0">
                <a:solidFill>
                  <a:srgbClr val="FF0000"/>
                </a:solidFill>
                <a:effectLst/>
              </a:rPr>
              <a:t> 想往</a:t>
            </a:r>
            <a:r>
              <a:rPr lang="zh-TW" altLang="en-US" sz="2400" dirty="0">
                <a:solidFill>
                  <a:srgbClr val="FF0000"/>
                </a:solidFill>
                <a:effectLst/>
              </a:rPr>
              <a:t>哪裡去？</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－透過多元體驗，理解真實世界的職業面貌，了解自己適　　</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合的環境，體會目的感，創造學習動機。</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教師要發現生涯特質，找到特色與優勢</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－了解平日感興趣的活動，歸納喜歡的原因，善用國中生</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涯探索管道，練習做選擇。</a:t>
            </a:r>
            <a:endParaRPr lang="en-US" altLang="zh-TW" sz="2400" dirty="0">
              <a:solidFill>
                <a:schemeClr val="tx1"/>
              </a:solidFill>
              <a:effectLst/>
            </a:endParaRPr>
          </a:p>
          <a:p>
            <a:pPr marL="342900" indent="-342900" algn="l" fontAlgn="auto">
              <a:lnSpc>
                <a:spcPts val="4000"/>
              </a:lnSpc>
              <a:spcBef>
                <a:spcPts val="0"/>
              </a:spcBef>
              <a:spcAft>
                <a:spcPts val="0"/>
              </a:spcAft>
              <a:buClr>
                <a:srgbClr val="FF0000"/>
              </a:buClr>
              <a:buFont typeface="Wingdings" panose="05000000000000000000" pitchFamily="2" charset="2"/>
              <a:buChar char="l"/>
              <a:defRPr/>
            </a:pPr>
            <a:r>
              <a:rPr lang="zh-TW" altLang="en-US" sz="2400" dirty="0">
                <a:solidFill>
                  <a:srgbClr val="FF0000"/>
                </a:solidFill>
                <a:effectLst/>
              </a:rPr>
              <a:t>家長要當子女的伯樂，用心陪伴與回饋</a:t>
            </a:r>
            <a:endParaRPr lang="en-US" altLang="zh-TW" sz="2400" dirty="0">
              <a:solidFill>
                <a:srgbClr val="FF0000"/>
              </a:solidFill>
              <a:effectLst/>
            </a:endParaRPr>
          </a:p>
          <a:p>
            <a:pPr algn="l" fontAlgn="auto">
              <a:lnSpc>
                <a:spcPts val="4000"/>
              </a:lnSpc>
              <a:spcBef>
                <a:spcPts val="0"/>
              </a:spcBef>
              <a:spcAft>
                <a:spcPts val="0"/>
              </a:spcAft>
              <a:defRPr/>
            </a:pPr>
            <a:r>
              <a:rPr lang="zh-TW" altLang="en-US" sz="2400" dirty="0">
                <a:solidFill>
                  <a:schemeClr val="tx1"/>
                </a:solidFill>
                <a:effectLst/>
              </a:rPr>
              <a:t>－運用客觀資料</a:t>
            </a:r>
            <a:r>
              <a:rPr lang="en-US" altLang="zh-TW" sz="2400" dirty="0">
                <a:solidFill>
                  <a:schemeClr val="tx1"/>
                </a:solidFill>
                <a:effectLst/>
              </a:rPr>
              <a:t>(</a:t>
            </a:r>
            <a:r>
              <a:rPr lang="zh-TW" altLang="en-US" sz="2400" dirty="0">
                <a:solidFill>
                  <a:schemeClr val="tx1"/>
                </a:solidFill>
                <a:effectLst/>
              </a:rPr>
              <a:t>學業、性向、興趣</a:t>
            </a:r>
            <a:r>
              <a:rPr lang="en-US" altLang="zh-TW" sz="2400" dirty="0">
                <a:solidFill>
                  <a:schemeClr val="tx1"/>
                </a:solidFill>
                <a:effectLst/>
              </a:rPr>
              <a:t>)</a:t>
            </a:r>
            <a:r>
              <a:rPr lang="zh-TW" altLang="en-US" sz="2400" dirty="0">
                <a:solidFill>
                  <a:schemeClr val="tx1"/>
                </a:solidFill>
                <a:effectLst/>
              </a:rPr>
              <a:t>，透過不同領域職業</a:t>
            </a:r>
            <a:endParaRPr lang="en-US" altLang="zh-TW" sz="2400" dirty="0">
              <a:solidFill>
                <a:schemeClr val="tx1"/>
              </a:solidFill>
              <a:effectLst/>
            </a:endParaRPr>
          </a:p>
          <a:p>
            <a:pPr algn="l" fontAlgn="auto">
              <a:lnSpc>
                <a:spcPts val="4000"/>
              </a:lnSpc>
              <a:spcBef>
                <a:spcPts val="0"/>
              </a:spcBef>
              <a:spcAft>
                <a:spcPts val="0"/>
              </a:spcAft>
              <a:defRPr/>
            </a:pPr>
            <a:r>
              <a:rPr lang="zh-TW" altLang="en-US" sz="2400" dirty="0">
                <a:solidFill>
                  <a:schemeClr val="tx1"/>
                </a:solidFill>
                <a:effectLst/>
              </a:rPr>
              <a:t>    討論，擴展生涯視野，適性選擇學校科系。</a:t>
            </a: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chemeClr val="tx1"/>
              </a:solidFill>
              <a:effectLst/>
            </a:endParaRPr>
          </a:p>
          <a:p>
            <a:pPr algn="l" fontAlgn="auto">
              <a:lnSpc>
                <a:spcPts val="4000"/>
              </a:lnSpc>
              <a:spcBef>
                <a:spcPts val="0"/>
              </a:spcBef>
              <a:spcAft>
                <a:spcPts val="0"/>
              </a:spcAft>
              <a:defRPr/>
            </a:pPr>
            <a:endParaRPr lang="en-US" altLang="zh-TW" sz="2400" dirty="0">
              <a:solidFill>
                <a:srgbClr val="FF0000"/>
              </a:solidFill>
              <a:effectLst/>
            </a:endParaRPr>
          </a:p>
          <a:p>
            <a:pPr algn="l" fontAlgn="auto">
              <a:lnSpc>
                <a:spcPts val="4000"/>
              </a:lnSpc>
              <a:spcBef>
                <a:spcPts val="0"/>
              </a:spcBef>
              <a:spcAft>
                <a:spcPts val="0"/>
              </a:spcAft>
              <a:defRPr/>
            </a:pPr>
            <a:endParaRPr kumimoji="0" lang="en-US" altLang="zh-TW" sz="2800" dirty="0">
              <a:solidFill>
                <a:schemeClr val="tx2"/>
              </a:solidFill>
            </a:endParaRPr>
          </a:p>
          <a:p>
            <a:pPr algn="l" fontAlgn="auto">
              <a:lnSpc>
                <a:spcPts val="4000"/>
              </a:lnSpc>
              <a:spcBef>
                <a:spcPts val="0"/>
              </a:spcBef>
              <a:spcAft>
                <a:spcPts val="0"/>
              </a:spcAft>
              <a:defRPr/>
            </a:pPr>
            <a:endParaRPr kumimoji="0" lang="en-US" altLang="zh-TW" dirty="0">
              <a:solidFill>
                <a:schemeClr val="tx2"/>
              </a:solidFill>
            </a:endParaRPr>
          </a:p>
          <a:p>
            <a:pPr algn="l" fontAlgn="auto">
              <a:lnSpc>
                <a:spcPts val="4000"/>
              </a:lnSpc>
              <a:spcBef>
                <a:spcPts val="0"/>
              </a:spcBef>
              <a:spcAft>
                <a:spcPts val="0"/>
              </a:spcAft>
              <a:defRPr/>
            </a:pPr>
            <a:r>
              <a:rPr kumimoji="0" lang="zh-TW" altLang="en-US" dirty="0"/>
              <a:t> </a:t>
            </a:r>
            <a:br>
              <a:rPr kumimoji="0" lang="zh-TW" altLang="en-US" dirty="0"/>
            </a:br>
            <a:endParaRPr kumimoji="0" lang="zh-TW" altLang="en-US" dirty="0"/>
          </a:p>
        </p:txBody>
      </p:sp>
      <p:sp>
        <p:nvSpPr>
          <p:cNvPr id="2" name="矩形 1"/>
          <p:cNvSpPr/>
          <p:nvPr/>
        </p:nvSpPr>
        <p:spPr bwMode="auto">
          <a:xfrm>
            <a:off x="2143126" y="1320801"/>
            <a:ext cx="7019925" cy="74084"/>
          </a:xfrm>
          <a:prstGeom prst="rect">
            <a:avLst/>
          </a:prstGeom>
          <a:gradFill flip="none" rotWithShape="0">
            <a:gsLst>
              <a:gs pos="0">
                <a:srgbClr val="3F3987"/>
              </a:gs>
              <a:gs pos="100000">
                <a:schemeClr val="accent1">
                  <a:tint val="23500"/>
                  <a:satMod val="160000"/>
                  <a:lumMod val="0"/>
                  <a:lumOff val="100000"/>
                  <a:alpha val="0"/>
                </a:schemeClr>
              </a:gs>
            </a:gsLst>
            <a:lin ang="10800000" scaled="0"/>
            <a:tileRect/>
          </a:gra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fontAlgn="auto">
              <a:spcBef>
                <a:spcPts val="0"/>
              </a:spcBef>
              <a:spcAft>
                <a:spcPts val="0"/>
              </a:spcAft>
              <a:defRPr/>
            </a:pPr>
            <a:endParaRPr kumimoji="0" lang="zh-TW" altLang="en-US">
              <a:solidFill>
                <a:schemeClr val="tx1"/>
              </a:solidFill>
            </a:endParaRPr>
          </a:p>
        </p:txBody>
      </p:sp>
      <p:sp>
        <p:nvSpPr>
          <p:cNvPr id="9" name="Rectangle 3"/>
          <p:cNvSpPr txBox="1">
            <a:spLocks noChangeArrowheads="1"/>
          </p:cNvSpPr>
          <p:nvPr/>
        </p:nvSpPr>
        <p:spPr bwMode="auto">
          <a:xfrm>
            <a:off x="-1" y="0"/>
            <a:ext cx="9144000" cy="784555"/>
          </a:xfrm>
          <a:prstGeom prst="rect">
            <a:avLst/>
          </a:prstGeom>
          <a:blipFill>
            <a:blip r:embed="rId2"/>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生涯探索建議方向</a:t>
            </a:r>
            <a:endParaRPr kumimoji="0" lang="en-US" altLang="zh-TW" sz="4400" dirty="0">
              <a:solidFill>
                <a:srgbClr val="C00000"/>
              </a:solidFill>
            </a:endParaRPr>
          </a:p>
        </p:txBody>
      </p:sp>
      <p:sp>
        <p:nvSpPr>
          <p:cNvPr id="90119" name="投影片編號版面配置區 1"/>
          <p:cNvSpPr>
            <a:spLocks noGrp="1"/>
          </p:cNvSpPr>
          <p:nvPr>
            <p:ph type="sldNum" sz="quarter" idx="12"/>
          </p:nvPr>
        </p:nvSpPr>
        <p:spPr bwMode="auto">
          <a:xfrm>
            <a:off x="7010400" y="6493933"/>
            <a:ext cx="2133600" cy="3640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Garamond" pitchFamily="18" charset="0"/>
                <a:ea typeface="新細明體" pitchFamily="18" charset="-120"/>
              </a:defRPr>
            </a:lvl1pPr>
            <a:lvl2pPr marL="742950" indent="-285750" eaLnBrk="0" hangingPunct="0">
              <a:defRPr kumimoji="1">
                <a:solidFill>
                  <a:schemeClr val="tx1"/>
                </a:solidFill>
                <a:latin typeface="Garamond" pitchFamily="18" charset="0"/>
                <a:ea typeface="新細明體" pitchFamily="18" charset="-120"/>
              </a:defRPr>
            </a:lvl2pPr>
            <a:lvl3pPr marL="1143000" indent="-228600" eaLnBrk="0" hangingPunct="0">
              <a:defRPr kumimoji="1">
                <a:solidFill>
                  <a:schemeClr val="tx1"/>
                </a:solidFill>
                <a:latin typeface="Garamond" pitchFamily="18" charset="0"/>
                <a:ea typeface="新細明體" pitchFamily="18" charset="-120"/>
              </a:defRPr>
            </a:lvl3pPr>
            <a:lvl4pPr marL="1600200" indent="-228600" eaLnBrk="0" hangingPunct="0">
              <a:defRPr kumimoji="1">
                <a:solidFill>
                  <a:schemeClr val="tx1"/>
                </a:solidFill>
                <a:latin typeface="Garamond" pitchFamily="18" charset="0"/>
                <a:ea typeface="新細明體" pitchFamily="18" charset="-120"/>
              </a:defRPr>
            </a:lvl4pPr>
            <a:lvl5pPr marL="2057400" indent="-228600" eaLnBrk="0" hangingPunct="0">
              <a:defRPr kumimoji="1">
                <a:solidFill>
                  <a:schemeClr val="tx1"/>
                </a:solidFill>
                <a:latin typeface="Garamond" pitchFamily="18" charset="0"/>
                <a:ea typeface="新細明體" pitchFamily="18" charset="-120"/>
              </a:defRPr>
            </a:lvl5pPr>
            <a:lvl6pPr marL="2514600" indent="-228600" eaLnBrk="0" fontAlgn="base" hangingPunct="0">
              <a:spcBef>
                <a:spcPct val="0"/>
              </a:spcBef>
              <a:spcAft>
                <a:spcPct val="0"/>
              </a:spcAft>
              <a:defRPr kumimoji="1">
                <a:solidFill>
                  <a:schemeClr val="tx1"/>
                </a:solidFill>
                <a:latin typeface="Garamond" pitchFamily="18" charset="0"/>
                <a:ea typeface="新細明體" pitchFamily="18" charset="-120"/>
              </a:defRPr>
            </a:lvl6pPr>
            <a:lvl7pPr marL="2971800" indent="-228600" eaLnBrk="0" fontAlgn="base" hangingPunct="0">
              <a:spcBef>
                <a:spcPct val="0"/>
              </a:spcBef>
              <a:spcAft>
                <a:spcPct val="0"/>
              </a:spcAft>
              <a:defRPr kumimoji="1">
                <a:solidFill>
                  <a:schemeClr val="tx1"/>
                </a:solidFill>
                <a:latin typeface="Garamond" pitchFamily="18" charset="0"/>
                <a:ea typeface="新細明體" pitchFamily="18" charset="-120"/>
              </a:defRPr>
            </a:lvl7pPr>
            <a:lvl8pPr marL="3429000" indent="-228600" eaLnBrk="0" fontAlgn="base" hangingPunct="0">
              <a:spcBef>
                <a:spcPct val="0"/>
              </a:spcBef>
              <a:spcAft>
                <a:spcPct val="0"/>
              </a:spcAft>
              <a:defRPr kumimoji="1">
                <a:solidFill>
                  <a:schemeClr val="tx1"/>
                </a:solidFill>
                <a:latin typeface="Garamond" pitchFamily="18" charset="0"/>
                <a:ea typeface="新細明體" pitchFamily="18" charset="-120"/>
              </a:defRPr>
            </a:lvl8pPr>
            <a:lvl9pPr marL="3886200" indent="-228600" eaLnBrk="0" fontAlgn="base" hangingPunct="0">
              <a:spcBef>
                <a:spcPct val="0"/>
              </a:spcBef>
              <a:spcAft>
                <a:spcPct val="0"/>
              </a:spcAft>
              <a:defRPr kumimoji="1">
                <a:solidFill>
                  <a:schemeClr val="tx1"/>
                </a:solidFill>
                <a:latin typeface="Garamond" pitchFamily="18" charset="0"/>
                <a:ea typeface="新細明體" pitchFamily="18" charset="-120"/>
              </a:defRPr>
            </a:lvl9pPr>
          </a:lstStyle>
          <a:p>
            <a:pPr eaLnBrk="1" hangingPunct="1"/>
            <a:fld id="{BE84A32A-597C-4BE3-BBFA-13DF518B3723}" type="slidenum">
              <a:rPr kumimoji="0" lang="zh-TW" altLang="en-US" smtClean="0">
                <a:solidFill>
                  <a:srgbClr val="FFFFFF"/>
                </a:solidFill>
                <a:latin typeface="Century Schoolbook" pitchFamily="18" charset="0"/>
              </a:rPr>
              <a:pPr eaLnBrk="1" hangingPunct="1"/>
              <a:t>79</a:t>
            </a:fld>
            <a:endParaRPr kumimoji="0" lang="en-US" altLang="zh-TW" dirty="0">
              <a:solidFill>
                <a:srgbClr val="FFFFFF"/>
              </a:solidFill>
              <a:latin typeface="Century Schoolbook" pitchFamily="18" charset="0"/>
            </a:endParaRPr>
          </a:p>
        </p:txBody>
      </p:sp>
      <p:sp>
        <p:nvSpPr>
          <p:cNvPr id="11" name="文字方塊 1"/>
          <p:cNvSpPr txBox="1">
            <a:spLocks noChangeArrowheads="1"/>
          </p:cNvSpPr>
          <p:nvPr/>
        </p:nvSpPr>
        <p:spPr bwMode="auto">
          <a:xfrm>
            <a:off x="5518448" y="6215456"/>
            <a:ext cx="3168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引自親子天下</a:t>
            </a:r>
            <a:r>
              <a:rPr lang="en-US" altLang="zh-TW" dirty="0">
                <a:solidFill>
                  <a:prstClr val="black"/>
                </a:solidFill>
                <a:latin typeface="微軟正黑體" panose="020B0604030504040204" pitchFamily="34" charset="-120"/>
                <a:ea typeface="微軟正黑體" panose="020B0604030504040204" pitchFamily="34" charset="-120"/>
              </a:rPr>
              <a:t>2019</a:t>
            </a:r>
            <a:r>
              <a:rPr lang="zh-TW" altLang="en-US" dirty="0">
                <a:solidFill>
                  <a:prstClr val="black"/>
                </a:solidFill>
                <a:latin typeface="微軟正黑體" panose="020B0604030504040204" pitchFamily="34" charset="-120"/>
                <a:ea typeface="微軟正黑體" panose="020B0604030504040204" pitchFamily="34" charset="-120"/>
              </a:rPr>
              <a:t> 七月號</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470349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3903542027"/>
              </p:ext>
            </p:extLst>
          </p:nvPr>
        </p:nvGraphicFramePr>
        <p:xfrm>
          <a:off x="410338" y="1125000"/>
          <a:ext cx="8338125" cy="4824280"/>
        </p:xfrm>
        <a:graphic>
          <a:graphicData uri="http://schemas.openxmlformats.org/drawingml/2006/table">
            <a:tbl>
              <a:tblPr firstRow="1" bandRow="1">
                <a:tableStyleId>{E8B1032C-EA38-4F05-BA0D-38AFFFC7BED3}</a:tableStyleId>
              </a:tblPr>
              <a:tblGrid>
                <a:gridCol w="1664357">
                  <a:extLst>
                    <a:ext uri="{9D8B030D-6E8A-4147-A177-3AD203B41FA5}">
                      <a16:colId xmlns:a16="http://schemas.microsoft.com/office/drawing/2014/main" val="20000"/>
                    </a:ext>
                  </a:extLst>
                </a:gridCol>
                <a:gridCol w="1650502">
                  <a:extLst>
                    <a:ext uri="{9D8B030D-6E8A-4147-A177-3AD203B41FA5}">
                      <a16:colId xmlns:a16="http://schemas.microsoft.com/office/drawing/2014/main" val="20001"/>
                    </a:ext>
                  </a:extLst>
                </a:gridCol>
                <a:gridCol w="1650502">
                  <a:extLst>
                    <a:ext uri="{9D8B030D-6E8A-4147-A177-3AD203B41FA5}">
                      <a16:colId xmlns:a16="http://schemas.microsoft.com/office/drawing/2014/main" val="20002"/>
                    </a:ext>
                  </a:extLst>
                </a:gridCol>
                <a:gridCol w="3372764">
                  <a:extLst>
                    <a:ext uri="{9D8B030D-6E8A-4147-A177-3AD203B41FA5}">
                      <a16:colId xmlns:a16="http://schemas.microsoft.com/office/drawing/2014/main" val="20003"/>
                    </a:ext>
                  </a:extLst>
                </a:gridCol>
              </a:tblGrid>
              <a:tr h="603035">
                <a:tc>
                  <a:txBody>
                    <a:bodyPr/>
                    <a:lstStyle/>
                    <a:p>
                      <a:pPr algn="ctr"/>
                      <a:r>
                        <a:rPr lang="zh-TW" altLang="en-US" sz="2800" dirty="0">
                          <a:latin typeface="微軟正黑體" panose="020B0604030504040204" pitchFamily="34" charset="-120"/>
                          <a:ea typeface="微軟正黑體" panose="020B0604030504040204" pitchFamily="34" charset="-120"/>
                        </a:rPr>
                        <a:t>能力等級</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加註標示</a:t>
                      </a:r>
                      <a:endParaRPr lang="zh-TW" altLang="en-US" sz="2800" b="1" dirty="0">
                        <a:solidFill>
                          <a:schemeClr val="bg1"/>
                        </a:solidFill>
                        <a:latin typeface="微軟正黑體" pitchFamily="34" charset="-120"/>
                        <a:ea typeface="微軟正黑體" pitchFamily="34" charset="-120"/>
                      </a:endParaRPr>
                    </a:p>
                  </a:txBody>
                  <a:tcPr anchor="ctr"/>
                </a:tc>
                <a:tc>
                  <a:txBody>
                    <a:bodyPr/>
                    <a:lstStyle/>
                    <a:p>
                      <a:pPr algn="ctr"/>
                      <a:r>
                        <a:rPr lang="zh-TW" altLang="en-US" sz="2800" b="1" dirty="0">
                          <a:solidFill>
                            <a:schemeClr val="tx1"/>
                          </a:solidFill>
                          <a:latin typeface="微軟正黑體" pitchFamily="34" charset="-120"/>
                          <a:ea typeface="微軟正黑體" pitchFamily="34" charset="-120"/>
                        </a:rPr>
                        <a:t>免試積分</a:t>
                      </a:r>
                    </a:p>
                  </a:txBody>
                  <a:tcPr anchor="ctr"/>
                </a:tc>
                <a:tc>
                  <a:txBody>
                    <a:bodyPr/>
                    <a:lstStyle/>
                    <a:p>
                      <a:pPr algn="ctr"/>
                      <a:r>
                        <a:rPr lang="zh-TW" altLang="en-US" sz="2800" dirty="0">
                          <a:latin typeface="微軟正黑體" panose="020B0604030504040204" pitchFamily="34" charset="-120"/>
                          <a:ea typeface="微軟正黑體" panose="020B0604030504040204" pitchFamily="34" charset="-120"/>
                        </a:rPr>
                        <a:t>標示說明</a:t>
                      </a:r>
                      <a:endParaRPr lang="zh-TW" altLang="en-US" sz="2800" b="1" dirty="0">
                        <a:solidFill>
                          <a:schemeClr val="bg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0"/>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精熟</a:t>
                      </a:r>
                      <a:endParaRPr lang="en-US" altLang="zh-TW" sz="2800" b="1" dirty="0">
                        <a:latin typeface="微軟正黑體" panose="020B0604030504040204" pitchFamily="34" charset="-120"/>
                        <a:ea typeface="微軟正黑體" panose="020B0604030504040204" pitchFamily="34" charset="-120"/>
                      </a:endParaRPr>
                    </a:p>
                  </a:txBody>
                  <a:tcPr anchor="ctr"/>
                </a:tc>
                <a:tc>
                  <a:txBody>
                    <a:bodyPr/>
                    <a:lstStyle/>
                    <a:p>
                      <a:pPr algn="l"/>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9</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603035">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8</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精熟等級前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A</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7</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精熟等級前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603035">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基礎</a:t>
                      </a:r>
                      <a:endParaRPr lang="zh-TW" altLang="en-US" sz="2800" b="1" dirty="0">
                        <a:solidFill>
                          <a:srgbClr val="000066"/>
                        </a:solidFill>
                        <a:latin typeface="微軟正黑體" pitchFamily="34" charset="-120"/>
                        <a:ea typeface="微軟正黑體" pitchFamily="34" charset="-120"/>
                      </a:endParaRPr>
                    </a:p>
                  </a:txBody>
                  <a:tcPr anchor="ctr"/>
                </a:tc>
                <a:tc>
                  <a:txBody>
                    <a:bodyPr/>
                    <a:lstStyle/>
                    <a:p>
                      <a:pPr algn="l"/>
                      <a:r>
                        <a:rPr lang="en-US" altLang="zh-TW" sz="2800" b="1" kern="1200" baseline="0" dirty="0">
                          <a:solidFill>
                            <a:schemeClr val="tx1"/>
                          </a:solidFill>
                          <a:latin typeface="微軟正黑體" panose="020B0604030504040204" pitchFamily="34" charset="-120"/>
                          <a:ea typeface="微軟正黑體" panose="020B0604030504040204" pitchFamily="34" charset="-120"/>
                        </a:rPr>
                        <a:t> </a:t>
                      </a:r>
                      <a:r>
                        <a:rPr lang="zh-TW" altLang="en-US" sz="2800" b="1" kern="1200" baseline="0" dirty="0">
                          <a:solidFill>
                            <a:schemeClr val="tx1"/>
                          </a:solidFill>
                          <a:latin typeface="微軟正黑體" panose="020B0604030504040204" pitchFamily="34" charset="-120"/>
                          <a:ea typeface="微軟正黑體" panose="020B0604030504040204" pitchFamily="34" charset="-120"/>
                        </a:rPr>
                        <a:t>    </a:t>
                      </a:r>
                      <a:r>
                        <a:rPr lang="en-US" altLang="zh-TW" sz="2800" b="1" kern="1200" baseline="0" dirty="0">
                          <a:solidFill>
                            <a:schemeClr val="tx1"/>
                          </a:solidFill>
                          <a:latin typeface="微軟正黑體" panose="020B0604030504040204" pitchFamily="34" charset="-120"/>
                          <a:ea typeface="微軟正黑體" panose="020B0604030504040204" pitchFamily="34" charset="-120"/>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kern="1200" dirty="0">
                          <a:solidFill>
                            <a:schemeClr val="tx1"/>
                          </a:solidFill>
                          <a:latin typeface="微軟正黑體" pitchFamily="34" charset="-120"/>
                          <a:ea typeface="微軟正黑體" pitchFamily="34" charset="-120"/>
                          <a:cs typeface="+mn-cs"/>
                        </a:rPr>
                        <a:t>6</a:t>
                      </a:r>
                      <a:r>
                        <a:rPr lang="zh-TW" altLang="en-US" sz="2800" b="0" kern="1200" dirty="0">
                          <a:solidFill>
                            <a:schemeClr val="tx1"/>
                          </a:solidFill>
                          <a:latin typeface="微軟正黑體" pitchFamily="34" charset="-120"/>
                          <a:ea typeface="微軟正黑體" pitchFamily="34" charset="-120"/>
                          <a:cs typeface="+mn-cs"/>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25%</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5</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kern="1200" baseline="0" dirty="0">
                          <a:latin typeface="微軟正黑體" panose="020B0604030504040204" pitchFamily="34" charset="-120"/>
                          <a:ea typeface="微軟正黑體" panose="020B0604030504040204" pitchFamily="34" charset="-120"/>
                        </a:rPr>
                        <a:t>基礎等級前</a:t>
                      </a:r>
                      <a:r>
                        <a:rPr lang="en-US" altLang="zh-TW" sz="2400" kern="1200" baseline="0" dirty="0">
                          <a:latin typeface="微軟正黑體" panose="020B0604030504040204" pitchFamily="34" charset="-120"/>
                          <a:ea typeface="微軟正黑體" panose="020B0604030504040204" pitchFamily="34" charset="-120"/>
                        </a:rPr>
                        <a:t>26%</a:t>
                      </a:r>
                      <a:r>
                        <a:rPr lang="zh-TW" altLang="en-US" sz="2400" kern="1200" baseline="0" dirty="0">
                          <a:latin typeface="微軟正黑體" panose="020B0604030504040204" pitchFamily="34" charset="-120"/>
                          <a:ea typeface="微軟正黑體" panose="020B0604030504040204" pitchFamily="34" charset="-120"/>
                        </a:rPr>
                        <a:t>～</a:t>
                      </a:r>
                      <a:r>
                        <a:rPr lang="en-US" altLang="zh-TW" sz="2400" kern="1200" baseline="0" dirty="0">
                          <a:latin typeface="微軟正黑體" panose="020B0604030504040204" pitchFamily="34" charset="-120"/>
                          <a:ea typeface="微軟正黑體" panose="020B0604030504040204" pitchFamily="34" charset="-120"/>
                        </a:rPr>
                        <a:t>50%</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603035">
                <a:tc vMerge="1">
                  <a:txBody>
                    <a:bodyPr/>
                    <a:lstStyle/>
                    <a:p>
                      <a:pPr algn="ctr"/>
                      <a:endParaRPr lang="zh-TW" altLang="en-US" sz="2800" b="1" dirty="0">
                        <a:solidFill>
                          <a:srgbClr val="7030A0"/>
                        </a:solidFill>
                        <a:latin typeface="微軟正黑體" pitchFamily="34" charset="-120"/>
                        <a:ea typeface="微軟正黑體" pitchFamily="34"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B</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0" kern="1200" baseline="0" dirty="0">
                          <a:solidFill>
                            <a:schemeClr val="tx1"/>
                          </a:solidFill>
                          <a:latin typeface="微軟正黑體" panose="020B0604030504040204" pitchFamily="34" charset="-120"/>
                          <a:ea typeface="微軟正黑體" panose="020B0604030504040204" pitchFamily="34" charset="-120"/>
                        </a:rPr>
                        <a:t>4</a:t>
                      </a:r>
                      <a:r>
                        <a:rPr lang="zh-TW" altLang="en-US" sz="2800" b="0" kern="1200" baseline="0" dirty="0">
                          <a:solidFill>
                            <a:schemeClr val="tx1"/>
                          </a:solidFill>
                          <a:latin typeface="微軟正黑體" panose="020B0604030504040204" pitchFamily="34" charset="-120"/>
                          <a:ea typeface="微軟正黑體" panose="020B0604030504040204" pitchFamily="34" charset="-120"/>
                        </a:rPr>
                        <a:t>分</a:t>
                      </a:r>
                      <a:endParaRPr lang="zh-TW" altLang="en-US" sz="2800" b="0" dirty="0">
                        <a:solidFill>
                          <a:schemeClr val="tx1"/>
                        </a:solidFill>
                        <a:latin typeface="微軟正黑體" pitchFamily="34" charset="-120"/>
                        <a:ea typeface="微軟正黑體" pitchFamily="34" charset="-120"/>
                      </a:endParaRPr>
                    </a:p>
                  </a:txBody>
                  <a:tcPr anchor="ctr"/>
                </a:tc>
                <a:tc>
                  <a:txBody>
                    <a:bodyPr/>
                    <a:lstStyle/>
                    <a:p>
                      <a:pPr algn="l"/>
                      <a:r>
                        <a:rPr lang="zh-TW" altLang="en-US" sz="2400" dirty="0">
                          <a:latin typeface="微軟正黑體" panose="020B0604030504040204" pitchFamily="34" charset="-120"/>
                          <a:ea typeface="微軟正黑體" panose="020B0604030504040204" pitchFamily="34" charset="-120"/>
                        </a:rPr>
                        <a:t>基礎等級前</a:t>
                      </a:r>
                      <a:r>
                        <a:rPr lang="en-US" altLang="zh-TW" sz="2400" dirty="0">
                          <a:latin typeface="微軟正黑體" panose="020B0604030504040204" pitchFamily="34" charset="-120"/>
                          <a:ea typeface="微軟正黑體" panose="020B0604030504040204" pitchFamily="34" charset="-120"/>
                        </a:rPr>
                        <a:t>51%</a:t>
                      </a:r>
                      <a:r>
                        <a:rPr lang="zh-TW" altLang="en-US" sz="2400" dirty="0">
                          <a:latin typeface="微軟正黑體" panose="020B0604030504040204" pitchFamily="34" charset="-120"/>
                          <a:ea typeface="微軟正黑體" panose="020B0604030504040204" pitchFamily="34" charset="-120"/>
                        </a:rPr>
                        <a:t>～</a:t>
                      </a:r>
                      <a:endParaRPr lang="zh-TW" altLang="en-US" sz="2400" b="1" dirty="0">
                        <a:solidFill>
                          <a:srgbClr val="000066"/>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6"/>
                  </a:ext>
                </a:extLst>
              </a:tr>
              <a:tr h="6030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b="1" dirty="0">
                          <a:latin typeface="微軟正黑體" panose="020B0604030504040204" pitchFamily="34" charset="-120"/>
                          <a:ea typeface="微軟正黑體" panose="020B0604030504040204" pitchFamily="34" charset="-120"/>
                        </a:rPr>
                        <a:t>待加強</a:t>
                      </a:r>
                      <a:endParaRPr lang="zh-TW" altLang="en-US" sz="2800" b="1" dirty="0">
                        <a:solidFill>
                          <a:srgbClr val="A50021"/>
                        </a:solidFill>
                        <a:latin typeface="微軟正黑體" pitchFamily="34" charset="-120"/>
                        <a:ea typeface="微軟正黑體" pitchFamily="34" charset="-120"/>
                      </a:endParaRPr>
                    </a:p>
                  </a:txBody>
                  <a:tcPr anchor="ctr"/>
                </a:tc>
                <a:tc>
                  <a:txBody>
                    <a:bodyPr/>
                    <a:lstStyle/>
                    <a:p>
                      <a:pPr algn="l"/>
                      <a:r>
                        <a:rPr lang="zh-TW" altLang="en-US" sz="2800" b="1" kern="1200" dirty="0">
                          <a:solidFill>
                            <a:schemeClr val="tx1"/>
                          </a:solidFill>
                          <a:latin typeface="微軟正黑體" pitchFamily="34" charset="-120"/>
                          <a:ea typeface="微軟正黑體" pitchFamily="34" charset="-120"/>
                          <a:cs typeface="+mn-cs"/>
                        </a:rPr>
                        <a:t>     </a:t>
                      </a:r>
                      <a:r>
                        <a:rPr lang="en-US" altLang="zh-TW" sz="2800" b="1" kern="1200" dirty="0">
                          <a:solidFill>
                            <a:schemeClr val="tx1"/>
                          </a:solidFill>
                          <a:latin typeface="微軟正黑體" pitchFamily="34" charset="-120"/>
                          <a:ea typeface="微軟正黑體" pitchFamily="34" charset="-120"/>
                          <a:cs typeface="+mn-cs"/>
                        </a:rPr>
                        <a:t>C</a:t>
                      </a:r>
                      <a:endParaRPr lang="zh-TW" altLang="en-US" sz="2800" b="1" kern="1200" dirty="0">
                        <a:solidFill>
                          <a:schemeClr val="tx1"/>
                        </a:solidFill>
                        <a:latin typeface="微軟正黑體" pitchFamily="34" charset="-120"/>
                        <a:ea typeface="微軟正黑體" pitchFamily="34" charset="-120"/>
                        <a:cs typeface="+mn-cs"/>
                      </a:endParaRPr>
                    </a:p>
                  </a:txBody>
                  <a:tcPr anchor="ctr"/>
                </a:tc>
                <a:tc>
                  <a:txBody>
                    <a:bodyPr/>
                    <a:lstStyle/>
                    <a:p>
                      <a:pPr algn="ctr"/>
                      <a:r>
                        <a:rPr lang="en-US" altLang="zh-TW" sz="2800" b="0" dirty="0">
                          <a:solidFill>
                            <a:schemeClr val="tx1"/>
                          </a:solidFill>
                          <a:latin typeface="微軟正黑體" pitchFamily="34" charset="-120"/>
                          <a:ea typeface="微軟正黑體" pitchFamily="34" charset="-120"/>
                        </a:rPr>
                        <a:t>3</a:t>
                      </a:r>
                      <a:r>
                        <a:rPr lang="zh-TW" altLang="en-US" sz="2800" b="0" dirty="0">
                          <a:solidFill>
                            <a:schemeClr val="tx1"/>
                          </a:solidFill>
                          <a:latin typeface="微軟正黑體" pitchFamily="34" charset="-120"/>
                          <a:ea typeface="微軟正黑體" pitchFamily="34" charset="-120"/>
                        </a:rPr>
                        <a:t>分</a:t>
                      </a:r>
                    </a:p>
                  </a:txBody>
                  <a:tcPr anchor="ctr"/>
                </a:tc>
                <a:tc>
                  <a:txBody>
                    <a:bodyPr/>
                    <a:lstStyle/>
                    <a:p>
                      <a:pPr algn="ctr"/>
                      <a:endParaRPr lang="zh-TW" altLang="en-US" sz="2800" b="1" dirty="0">
                        <a:solidFill>
                          <a:srgbClr val="A50021"/>
                        </a:solidFill>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bl>
          </a:graphicData>
        </a:graphic>
      </p:graphicFrame>
      <p:sp>
        <p:nvSpPr>
          <p:cNvPr id="100" name="圓角矩形圖說文字 99"/>
          <p:cNvSpPr/>
          <p:nvPr/>
        </p:nvSpPr>
        <p:spPr>
          <a:xfrm>
            <a:off x="1259632" y="6172436"/>
            <a:ext cx="6624736" cy="446120"/>
          </a:xfrm>
          <a:prstGeom prst="wedgeRoundRectCallout">
            <a:avLst>
              <a:gd name="adj1" fmla="val -49920"/>
              <a:gd name="adj2" fmla="val -2134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400" b="1" dirty="0">
                <a:solidFill>
                  <a:srgbClr val="FF0000"/>
                </a:solidFill>
                <a:latin typeface="微軟正黑體" pitchFamily="34" charset="-120"/>
                <a:ea typeface="微軟正黑體" pitchFamily="34" charset="-120"/>
              </a:rPr>
              <a:t>成績區分採標準參照</a:t>
            </a:r>
          </a:p>
        </p:txBody>
      </p:sp>
      <p:sp>
        <p:nvSpPr>
          <p:cNvPr id="101" name="標題 3"/>
          <p:cNvSpPr txBox="1">
            <a:spLocks/>
          </p:cNvSpPr>
          <p:nvPr/>
        </p:nvSpPr>
        <p:spPr bwMode="auto">
          <a:xfrm>
            <a:off x="0" y="1252"/>
            <a:ext cx="9144000" cy="835460"/>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schemeClr val="bg1"/>
                </a:solidFill>
                <a:latin typeface="微軟正黑體" pitchFamily="34" charset="-120"/>
                <a:ea typeface="微軟正黑體" pitchFamily="34" charset="-120"/>
              </a:rPr>
              <a:t>成績能力等級與加註標示</a:t>
            </a:r>
          </a:p>
        </p:txBody>
      </p:sp>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a:t>
            </a:fld>
            <a:endParaRPr lang="zh-TW" altLang="en-US">
              <a:solidFill>
                <a:prstClr val="black">
                  <a:tint val="75000"/>
                </a:prstClr>
              </a:solidFill>
            </a:endParaRPr>
          </a:p>
        </p:txBody>
      </p:sp>
    </p:spTree>
    <p:extLst>
      <p:ext uri="{BB962C8B-B14F-4D97-AF65-F5344CB8AC3E}">
        <p14:creationId xmlns:p14="http://schemas.microsoft.com/office/powerpoint/2010/main" val="34912046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Shape 615"/>
          <p:cNvSpPr>
            <a:spLocks noGrp="1"/>
          </p:cNvSpPr>
          <p:nvPr>
            <p:ph type="body" idx="1"/>
          </p:nvPr>
        </p:nvSpPr>
        <p:spPr>
          <a:xfrm>
            <a:off x="685800" y="609600"/>
            <a:ext cx="7953375" cy="5422900"/>
          </a:xfrm>
        </p:spPr>
        <p:txBody>
          <a:bodyPr lIns="91425" tIns="45700" rIns="91425" bIns="45700"/>
          <a:lstStyle/>
          <a:p>
            <a:pPr eaLnBrk="1" hangingPunct="1">
              <a:lnSpc>
                <a:spcPct val="80000"/>
              </a:lnSpc>
              <a:spcBef>
                <a:spcPct val="0"/>
              </a:spcBef>
              <a:buClr>
                <a:srgbClr val="0000FF"/>
              </a:buClr>
              <a:buSzPct val="25000"/>
              <a:buFont typeface="Arial" pitchFamily="34" charset="0"/>
              <a:buNone/>
            </a:pPr>
            <a:r>
              <a:rPr lang="zh-TW" altLang="zh-TW" sz="3400">
                <a:solidFill>
                  <a:srgbClr val="6600CC"/>
                </a:solidFill>
                <a:latin typeface="Arial" pitchFamily="34" charset="0"/>
                <a:ea typeface="新細明體" pitchFamily="18" charset="-120"/>
                <a:cs typeface="Arial" pitchFamily="34" charset="0"/>
                <a:sym typeface="Arial" pitchFamily="34" charset="0"/>
              </a:rPr>
              <a:t>    </a:t>
            </a:r>
          </a:p>
          <a:p>
            <a:pPr eaLnBrk="1" hangingPunct="1">
              <a:lnSpc>
                <a:spcPct val="80000"/>
              </a:lnSpc>
              <a:spcBef>
                <a:spcPts val="575"/>
              </a:spcBef>
              <a:buClr>
                <a:srgbClr val="000000"/>
              </a:buClr>
              <a:buSzPct val="25000"/>
              <a:buFont typeface="Arial" pitchFamily="34" charset="0"/>
              <a:buNone/>
            </a:pPr>
            <a:r>
              <a:rPr lang="zh-TW" altLang="zh-TW" sz="2900">
                <a:solidFill>
                  <a:srgbClr val="000000"/>
                </a:solidFill>
                <a:latin typeface="Arial" pitchFamily="34" charset="0"/>
                <a:ea typeface="新細明體" pitchFamily="18" charset="-120"/>
                <a:cs typeface="Arial" pitchFamily="34" charset="0"/>
                <a:sym typeface="Arial" pitchFamily="34" charset="0"/>
              </a:rPr>
              <a:t>  </a:t>
            </a:r>
          </a:p>
          <a:p>
            <a:pPr eaLnBrk="1" hangingPunct="1">
              <a:buFontTx/>
              <a:buBlip>
                <a:blip r:embed="rId3"/>
              </a:buBlip>
            </a:pPr>
            <a:endParaRPr lang="zh-TW" altLang="zh-TW"/>
          </a:p>
        </p:txBody>
      </p:sp>
      <p:sp>
        <p:nvSpPr>
          <p:cNvPr id="100355" name="Shape 617"/>
          <p:cNvSpPr>
            <a:spLocks noChangeArrowheads="1"/>
          </p:cNvSpPr>
          <p:nvPr/>
        </p:nvSpPr>
        <p:spPr bwMode="auto">
          <a:xfrm>
            <a:off x="1385888" y="1614488"/>
            <a:ext cx="6624637" cy="5089525"/>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0" lang="zh-TW" altLang="en-US">
              <a:latin typeface="微軟正黑體" pitchFamily="34" charset="-120"/>
              <a:ea typeface="微軟正黑體" pitchFamily="34" charset="-120"/>
            </a:endParaRPr>
          </a:p>
        </p:txBody>
      </p:sp>
      <p:sp>
        <p:nvSpPr>
          <p:cNvPr id="619" name="Shape 619"/>
          <p:cNvSpPr txBox="1">
            <a:spLocks noChangeArrowheads="1"/>
          </p:cNvSpPr>
          <p:nvPr/>
        </p:nvSpPr>
        <p:spPr bwMode="auto">
          <a:xfrm>
            <a:off x="1104900" y="852488"/>
            <a:ext cx="1651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個人特質的</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澄清與了解</a:t>
            </a:r>
          </a:p>
        </p:txBody>
      </p:sp>
      <p:sp>
        <p:nvSpPr>
          <p:cNvPr id="620" name="Shape 620"/>
          <p:cNvSpPr txBox="1">
            <a:spLocks noChangeArrowheads="1"/>
          </p:cNvSpPr>
          <p:nvPr/>
        </p:nvSpPr>
        <p:spPr bwMode="auto">
          <a:xfrm>
            <a:off x="7345363" y="2989263"/>
            <a:ext cx="1619250" cy="762000"/>
          </a:xfrm>
          <a:prstGeom prst="rect">
            <a:avLst/>
          </a:prstGeom>
          <a:solidFill>
            <a:srgbClr val="FF5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教育與職業</a:t>
            </a:r>
          </a:p>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資料的提供</a:t>
            </a:r>
          </a:p>
        </p:txBody>
      </p:sp>
      <p:sp>
        <p:nvSpPr>
          <p:cNvPr id="621" name="Shape 621"/>
          <p:cNvSpPr txBox="1">
            <a:spLocks noChangeArrowheads="1"/>
          </p:cNvSpPr>
          <p:nvPr/>
        </p:nvSpPr>
        <p:spPr bwMode="auto">
          <a:xfrm>
            <a:off x="295275" y="3397250"/>
            <a:ext cx="1619250" cy="76200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buSzPct val="25000"/>
            </a:pPr>
            <a:r>
              <a:rPr kumimoji="0" lang="zh-TW" altLang="zh-TW" sz="2200">
                <a:solidFill>
                  <a:srgbClr val="000000"/>
                </a:solidFill>
                <a:latin typeface="微軟正黑體" pitchFamily="34" charset="-120"/>
                <a:ea typeface="微軟正黑體" pitchFamily="34" charset="-120"/>
                <a:cs typeface="Arial" pitchFamily="34" charset="0"/>
                <a:sym typeface="Arial" pitchFamily="34" charset="0"/>
              </a:rPr>
              <a:t>個人與環境關係的協調</a:t>
            </a:r>
          </a:p>
        </p:txBody>
      </p:sp>
      <p:sp>
        <p:nvSpPr>
          <p:cNvPr id="3" name="投影片編號版面配置區 2"/>
          <p:cNvSpPr>
            <a:spLocks noGrp="1"/>
          </p:cNvSpPr>
          <p:nvPr>
            <p:ph type="sldNum" sz="quarter" idx="12"/>
          </p:nvPr>
        </p:nvSpPr>
        <p:spPr/>
        <p:txBody>
          <a:bodyPr/>
          <a:lstStyle/>
          <a:p>
            <a:pPr>
              <a:defRPr/>
            </a:pPr>
            <a:fld id="{5C0102AA-6502-4133-AD11-7C50C503042F}" type="slidenum">
              <a:rPr lang="zh-TW" altLang="en-US">
                <a:latin typeface="微軟正黑體" pitchFamily="34" charset="-120"/>
                <a:ea typeface="微軟正黑體" pitchFamily="34" charset="-120"/>
              </a:rPr>
              <a:pPr>
                <a:defRPr/>
              </a:pPr>
              <a:t>80</a:t>
            </a:fld>
            <a:endParaRPr lang="zh-TW" altLang="en-US">
              <a:latin typeface="微軟正黑體" pitchFamily="34" charset="-120"/>
              <a:ea typeface="微軟正黑體" pitchFamily="34" charset="-120"/>
            </a:endParaRPr>
          </a:p>
        </p:txBody>
      </p:sp>
      <p:sp>
        <p:nvSpPr>
          <p:cNvPr id="12" name="文字方塊 7"/>
          <p:cNvSpPr txBox="1">
            <a:spLocks noChangeArrowheads="1"/>
          </p:cNvSpPr>
          <p:nvPr/>
        </p:nvSpPr>
        <p:spPr bwMode="auto">
          <a:xfrm>
            <a:off x="755650" y="1703388"/>
            <a:ext cx="34861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kumimoji="0" lang="en-US" altLang="zh-TW" sz="2000" b="1">
                <a:solidFill>
                  <a:srgbClr val="002060"/>
                </a:solidFill>
                <a:latin typeface="微軟正黑體" pitchFamily="34" charset="-120"/>
                <a:ea typeface="微軟正黑體" pitchFamily="34" charset="-120"/>
              </a:rPr>
              <a:t>1.</a:t>
            </a:r>
            <a:r>
              <a:rPr kumimoji="0" lang="zh-TW" altLang="en-US" sz="2000" b="1">
                <a:solidFill>
                  <a:srgbClr val="002060"/>
                </a:solidFill>
                <a:latin typeface="微軟正黑體" pitchFamily="34" charset="-120"/>
                <a:ea typeface="微軟正黑體" pitchFamily="34" charset="-120"/>
              </a:rPr>
              <a:t>興趣（喜不喜歡做）</a:t>
            </a:r>
            <a:endParaRPr kumimoji="0" lang="en-US" altLang="zh-TW" sz="2000" b="1">
              <a:solidFill>
                <a:srgbClr val="002060"/>
              </a:solidFill>
              <a:latin typeface="微軟正黑體" pitchFamily="34" charset="-120"/>
              <a:ea typeface="微軟正黑體" pitchFamily="34" charset="-120"/>
            </a:endParaRPr>
          </a:p>
          <a:p>
            <a:pPr eaLnBrk="1" hangingPunct="1"/>
            <a:r>
              <a:rPr kumimoji="0" lang="en-US" altLang="zh-TW" sz="2000" b="1">
                <a:solidFill>
                  <a:srgbClr val="00B050"/>
                </a:solidFill>
                <a:latin typeface="微軟正黑體" pitchFamily="34" charset="-120"/>
                <a:ea typeface="微軟正黑體" pitchFamily="34" charset="-120"/>
              </a:rPr>
              <a:t>2.</a:t>
            </a:r>
            <a:r>
              <a:rPr kumimoji="0" lang="zh-TW" altLang="en-US" sz="2000" b="1">
                <a:solidFill>
                  <a:srgbClr val="00B050"/>
                </a:solidFill>
                <a:latin typeface="微軟正黑體" pitchFamily="34" charset="-120"/>
                <a:ea typeface="微軟正黑體" pitchFamily="34" charset="-120"/>
              </a:rPr>
              <a:t>能力 </a:t>
            </a:r>
            <a:r>
              <a:rPr kumimoji="0" lang="en-US" altLang="zh-TW" sz="2000" b="1">
                <a:solidFill>
                  <a:srgbClr val="00B050"/>
                </a:solidFill>
                <a:latin typeface="微軟正黑體" pitchFamily="34" charset="-120"/>
                <a:ea typeface="微軟正黑體" pitchFamily="34" charset="-120"/>
              </a:rPr>
              <a:t>(</a:t>
            </a:r>
            <a:r>
              <a:rPr kumimoji="0" lang="zh-TW" altLang="en-US" sz="2000" b="1">
                <a:solidFill>
                  <a:srgbClr val="00B050"/>
                </a:solidFill>
                <a:latin typeface="微軟正黑體" pitchFamily="34" charset="-120"/>
                <a:ea typeface="微軟正黑體" pitchFamily="34" charset="-120"/>
              </a:rPr>
              <a:t>能不能做</a:t>
            </a:r>
            <a:r>
              <a:rPr kumimoji="0" lang="en-US" altLang="zh-TW" sz="2000" b="1">
                <a:solidFill>
                  <a:srgbClr val="00B050"/>
                </a:solidFill>
                <a:latin typeface="微軟正黑體" pitchFamily="34" charset="-120"/>
                <a:ea typeface="微軟正黑體" pitchFamily="34" charset="-120"/>
              </a:rPr>
              <a:t>)</a:t>
            </a:r>
          </a:p>
          <a:p>
            <a:pPr eaLnBrk="1" hangingPunct="1"/>
            <a:r>
              <a:rPr kumimoji="0" lang="en-US" altLang="zh-TW" sz="2000" b="1">
                <a:solidFill>
                  <a:srgbClr val="376092"/>
                </a:solidFill>
                <a:latin typeface="微軟正黑體" pitchFamily="34" charset="-120"/>
                <a:ea typeface="微軟正黑體" pitchFamily="34" charset="-120"/>
              </a:rPr>
              <a:t>3.</a:t>
            </a:r>
            <a:r>
              <a:rPr kumimoji="0" lang="zh-TW" altLang="en-US" sz="2000" b="1">
                <a:solidFill>
                  <a:srgbClr val="376092"/>
                </a:solidFill>
                <a:latin typeface="微軟正黑體" pitchFamily="34" charset="-120"/>
                <a:ea typeface="微軟正黑體" pitchFamily="34" charset="-120"/>
              </a:rPr>
              <a:t>人格特質 </a:t>
            </a:r>
            <a:r>
              <a:rPr kumimoji="0" lang="en-US" altLang="zh-TW" sz="2000" b="1">
                <a:solidFill>
                  <a:srgbClr val="376092"/>
                </a:solidFill>
                <a:latin typeface="微軟正黑體" pitchFamily="34" charset="-120"/>
                <a:ea typeface="微軟正黑體" pitchFamily="34" charset="-120"/>
              </a:rPr>
              <a:t>(</a:t>
            </a:r>
            <a:r>
              <a:rPr kumimoji="0" lang="zh-TW" altLang="en-US" sz="2000" b="1">
                <a:solidFill>
                  <a:srgbClr val="376092"/>
                </a:solidFill>
                <a:latin typeface="微軟正黑體" pitchFamily="34" charset="-120"/>
                <a:ea typeface="微軟正黑體" pitchFamily="34" charset="-120"/>
              </a:rPr>
              <a:t>適不適合做）</a:t>
            </a:r>
          </a:p>
          <a:p>
            <a:pPr eaLnBrk="1" hangingPunct="1"/>
            <a:r>
              <a:rPr kumimoji="0" lang="en-US" altLang="zh-TW" sz="2000" b="1">
                <a:solidFill>
                  <a:srgbClr val="C00000"/>
                </a:solidFill>
                <a:latin typeface="微軟正黑體" pitchFamily="34" charset="-120"/>
                <a:ea typeface="微軟正黑體" pitchFamily="34" charset="-120"/>
              </a:rPr>
              <a:t>4.</a:t>
            </a:r>
            <a:r>
              <a:rPr kumimoji="0" lang="zh-TW" altLang="en-US" sz="2000" b="1">
                <a:solidFill>
                  <a:srgbClr val="C00000"/>
                </a:solidFill>
                <a:latin typeface="微軟正黑體" pitchFamily="34" charset="-120"/>
                <a:ea typeface="微軟正黑體" pitchFamily="34" charset="-120"/>
              </a:rPr>
              <a:t>價值觀 </a:t>
            </a:r>
            <a:r>
              <a:rPr kumimoji="0" lang="en-US" altLang="zh-TW" sz="2000" b="1">
                <a:solidFill>
                  <a:srgbClr val="C00000"/>
                </a:solidFill>
                <a:latin typeface="微軟正黑體" pitchFamily="34" charset="-120"/>
                <a:ea typeface="微軟正黑體" pitchFamily="34" charset="-120"/>
              </a:rPr>
              <a:t>(</a:t>
            </a:r>
            <a:r>
              <a:rPr kumimoji="0" lang="zh-TW" altLang="en-US" sz="2000" b="1">
                <a:solidFill>
                  <a:srgbClr val="C00000"/>
                </a:solidFill>
                <a:latin typeface="微軟正黑體" pitchFamily="34" charset="-120"/>
                <a:ea typeface="微軟正黑體" pitchFamily="34" charset="-120"/>
              </a:rPr>
              <a:t>願不願意做</a:t>
            </a:r>
            <a:r>
              <a:rPr kumimoji="0" lang="zh-TW" altLang="en-US" sz="2000">
                <a:latin typeface="微軟正黑體" pitchFamily="34" charset="-120"/>
                <a:ea typeface="微軟正黑體" pitchFamily="34" charset="-120"/>
              </a:rPr>
              <a:t> </a:t>
            </a:r>
            <a:r>
              <a:rPr kumimoji="0" lang="en-US" altLang="zh-TW" sz="2000" b="1">
                <a:solidFill>
                  <a:srgbClr val="C00000"/>
                </a:solidFill>
                <a:latin typeface="微軟正黑體" pitchFamily="34" charset="-120"/>
                <a:ea typeface="微軟正黑體" pitchFamily="34" charset="-120"/>
              </a:rPr>
              <a:t>)</a:t>
            </a:r>
          </a:p>
        </p:txBody>
      </p:sp>
      <p:sp>
        <p:nvSpPr>
          <p:cNvPr id="14" name="文字方塊 11"/>
          <p:cNvSpPr txBox="1">
            <a:spLocks noChangeArrowheads="1"/>
          </p:cNvSpPr>
          <p:nvPr/>
        </p:nvSpPr>
        <p:spPr bwMode="auto">
          <a:xfrm>
            <a:off x="0" y="4316413"/>
            <a:ext cx="15113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機緣</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家庭因素</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社會潮流</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家人期望</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同儕團體</a:t>
            </a:r>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地緣關係</a:t>
            </a:r>
          </a:p>
          <a:p>
            <a:pPr algn="ctr" eaLnBrk="1" hangingPunct="1">
              <a:buFontTx/>
              <a:buChar char="•"/>
            </a:pPr>
            <a:r>
              <a:rPr kumimoji="0" lang="zh-TW" altLang="en-US" sz="2000" b="1">
                <a:latin typeface="微軟正黑體" pitchFamily="34" charset="-120"/>
                <a:ea typeface="微軟正黑體" pitchFamily="34" charset="-120"/>
              </a:rPr>
              <a:t>阻力助力</a:t>
            </a:r>
          </a:p>
        </p:txBody>
      </p:sp>
      <p:sp>
        <p:nvSpPr>
          <p:cNvPr id="15" name="文字方塊 15"/>
          <p:cNvSpPr txBox="1">
            <a:spLocks noChangeArrowheads="1"/>
          </p:cNvSpPr>
          <p:nvPr/>
        </p:nvSpPr>
        <p:spPr bwMode="auto">
          <a:xfrm>
            <a:off x="7167563" y="3751263"/>
            <a:ext cx="19764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科系類別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職業類別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學校類別</a:t>
            </a:r>
            <a:endParaRPr kumimoji="0" lang="en-US" altLang="zh-TW" sz="2000" b="1">
              <a:latin typeface="微軟正黑體" pitchFamily="34" charset="-120"/>
              <a:ea typeface="微軟正黑體" pitchFamily="34" charset="-120"/>
            </a:endParaRPr>
          </a:p>
          <a:p>
            <a:pPr algn="ctr" eaLnBrk="1" hangingPunct="1"/>
            <a:r>
              <a:rPr kumimoji="0" lang="en-US" altLang="zh-TW" sz="2000" b="1">
                <a:latin typeface="微軟正黑體" pitchFamily="34" charset="-120"/>
                <a:ea typeface="微軟正黑體" pitchFamily="34" charset="-120"/>
              </a:rPr>
              <a:t>‧</a:t>
            </a:r>
            <a:r>
              <a:rPr kumimoji="0" lang="zh-TW" altLang="en-US" sz="2000" b="1">
                <a:latin typeface="微軟正黑體" pitchFamily="34" charset="-120"/>
                <a:ea typeface="微軟正黑體" pitchFamily="34" charset="-120"/>
              </a:rPr>
              <a:t>升學管道</a:t>
            </a:r>
            <a:endParaRPr kumimoji="0" lang="en-US" altLang="zh-TW" sz="2000" b="1">
              <a:latin typeface="微軟正黑體" pitchFamily="34" charset="-120"/>
              <a:ea typeface="微軟正黑體" pitchFamily="34" charset="-120"/>
            </a:endParaRPr>
          </a:p>
        </p:txBody>
      </p:sp>
      <p:sp>
        <p:nvSpPr>
          <p:cNvPr id="17" name="Text Box 18"/>
          <p:cNvSpPr txBox="1">
            <a:spLocks noChangeArrowheads="1"/>
          </p:cNvSpPr>
          <p:nvPr/>
        </p:nvSpPr>
        <p:spPr bwMode="auto">
          <a:xfrm>
            <a:off x="6019800" y="1289050"/>
            <a:ext cx="2871788" cy="1200150"/>
          </a:xfrm>
          <a:prstGeom prst="rect">
            <a:avLst/>
          </a:prstGeom>
          <a:solidFill>
            <a:srgbClr val="800000"/>
          </a:solidFill>
          <a:ln>
            <a:noFill/>
          </a:ln>
          <a:effectLst/>
          <a:extLst/>
        </p:spPr>
        <p:txBody>
          <a:bodyPr>
            <a:spAutoFit/>
          </a:bodyPr>
          <a:lstStyle/>
          <a:p>
            <a:pPr fontAlgn="auto">
              <a:spcBef>
                <a:spcPct val="50000"/>
              </a:spcBef>
              <a:spcAft>
                <a:spcPts val="0"/>
              </a:spcAft>
              <a:defRPr/>
            </a:pP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蒐集資料再決定，</a:t>
            </a:r>
            <a: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t/>
            </a:r>
            <a:br>
              <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rPr>
            </a:br>
            <a:r>
              <a:rPr kumimoji="0" lang="zh-TW" altLang="en-US" sz="2400" b="1" dirty="0">
                <a:solidFill>
                  <a:srgbClr val="FFFF00"/>
                </a:solidFill>
                <a:effectLst>
                  <a:outerShdw blurRad="38100" dist="38100" dir="2700000" algn="tl">
                    <a:srgbClr val="000000"/>
                  </a:outerShdw>
                </a:effectLst>
                <a:latin typeface="微軟正黑體" pitchFamily="34" charset="-120"/>
                <a:ea typeface="微軟正黑體" pitchFamily="34" charset="-120"/>
              </a:rPr>
              <a:t>再收集資料再討論！做好生涯規劃</a:t>
            </a:r>
            <a:endParaRPr kumimoji="0" lang="en-US" altLang="zh-TW" sz="2400" b="1" dirty="0">
              <a:solidFill>
                <a:srgbClr val="FFFF00"/>
              </a:solidFill>
              <a:effectLst>
                <a:outerShdw blurRad="38100" dist="38100" dir="2700000" algn="tl">
                  <a:srgbClr val="000000"/>
                </a:outerShdw>
              </a:effectLst>
              <a:latin typeface="微軟正黑體" pitchFamily="34" charset="-120"/>
              <a:ea typeface="微軟正黑體" pitchFamily="34" charset="-120"/>
            </a:endParaRPr>
          </a:p>
        </p:txBody>
      </p:sp>
      <p:sp>
        <p:nvSpPr>
          <p:cNvPr id="13" name="Rectangle 3">
            <a:extLst>
              <a:ext uri="{FF2B5EF4-FFF2-40B4-BE49-F238E27FC236}">
                <a16:creationId xmlns:a16="http://schemas.microsoft.com/office/drawing/2014/main" id="{F259CB41-EF04-4259-A630-88AD194FFB9C}"/>
              </a:ext>
            </a:extLst>
          </p:cNvPr>
          <p:cNvSpPr txBox="1">
            <a:spLocks noChangeArrowheads="1"/>
          </p:cNvSpPr>
          <p:nvPr/>
        </p:nvSpPr>
        <p:spPr bwMode="auto">
          <a:xfrm>
            <a:off x="-1" y="0"/>
            <a:ext cx="9144000" cy="784555"/>
          </a:xfrm>
          <a:prstGeom prst="rect">
            <a:avLst/>
          </a:prstGeom>
          <a:blipFill>
            <a:blip r:embed="rId5"/>
            <a:tile tx="0" ty="0" sx="100000" sy="100000" flip="none" algn="tl"/>
          </a:blipFill>
          <a:ln w="9525">
            <a:noFill/>
            <a:miter lim="800000"/>
            <a:headEnd/>
            <a:tailEnd/>
          </a:ln>
          <a:effectLst/>
        </p:spPr>
        <p:txBody>
          <a:bodyPr/>
          <a:lstStyle>
            <a:defPPr>
              <a:defRPr lang="zh-TW"/>
            </a:defPPr>
            <a:lvl1pPr>
              <a:lnSpc>
                <a:spcPts val="5400"/>
              </a:lnSpc>
              <a:buClr>
                <a:srgbClr val="3366FF"/>
              </a:buClr>
              <a:defRPr sz="4000" b="1">
                <a:solidFill>
                  <a:srgbClr val="3366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defRPr>
            </a:lvl1pPr>
          </a:lstStyle>
          <a:p>
            <a:pPr algn="ctr" fontAlgn="auto">
              <a:spcBef>
                <a:spcPts val="0"/>
              </a:spcBef>
              <a:spcAft>
                <a:spcPts val="0"/>
              </a:spcAft>
              <a:defRPr/>
            </a:pPr>
            <a:r>
              <a:rPr lang="zh-TW" altLang="en-US" sz="4400" dirty="0">
                <a:solidFill>
                  <a:srgbClr val="C00000"/>
                </a:solidFill>
              </a:rPr>
              <a:t>生涯金三角</a:t>
            </a:r>
            <a:endParaRPr kumimoji="0" lang="en-US" altLang="zh-TW" sz="4400" dirty="0">
              <a:solidFill>
                <a:srgbClr val="C00000"/>
              </a:solidFill>
            </a:endParaRPr>
          </a:p>
        </p:txBody>
      </p:sp>
    </p:spTree>
    <p:extLst>
      <p:ext uri="{BB962C8B-B14F-4D97-AF65-F5344CB8AC3E}">
        <p14:creationId xmlns:p14="http://schemas.microsoft.com/office/powerpoint/2010/main" val="29333651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anim calcmode="lin" valueType="num">
                                      <p:cBhvr>
                                        <p:cTn id="8" dur="1000" fill="hold"/>
                                        <p:tgtEl>
                                          <p:spTgt spid="619"/>
                                        </p:tgtEl>
                                        <p:attrNameLst>
                                          <p:attrName>ppt_x</p:attrName>
                                        </p:attrNameLst>
                                      </p:cBhvr>
                                      <p:tavLst>
                                        <p:tav tm="0">
                                          <p:val>
                                            <p:strVal val="#ppt_x"/>
                                          </p:val>
                                        </p:tav>
                                        <p:tav tm="100000">
                                          <p:val>
                                            <p:strVal val="#ppt_x"/>
                                          </p:val>
                                        </p:tav>
                                      </p:tavLst>
                                    </p:anim>
                                    <p:anim calcmode="lin" valueType="num">
                                      <p:cBhvr>
                                        <p:cTn id="9" dur="1000" fill="hold"/>
                                        <p:tgtEl>
                                          <p:spTgt spid="6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21"/>
                                        </p:tgtEl>
                                        <p:attrNameLst>
                                          <p:attrName>style.visibility</p:attrName>
                                        </p:attrNameLst>
                                      </p:cBhvr>
                                      <p:to>
                                        <p:strVal val="visible"/>
                                      </p:to>
                                    </p:set>
                                    <p:animEffect transition="in" filter="fade">
                                      <p:cBhvr>
                                        <p:cTn id="19" dur="1000"/>
                                        <p:tgtEl>
                                          <p:spTgt spid="621"/>
                                        </p:tgtEl>
                                      </p:cBhvr>
                                    </p:animEffect>
                                    <p:anim calcmode="lin" valueType="num">
                                      <p:cBhvr>
                                        <p:cTn id="20" dur="1000" fill="hold"/>
                                        <p:tgtEl>
                                          <p:spTgt spid="621"/>
                                        </p:tgtEl>
                                        <p:attrNameLst>
                                          <p:attrName>ppt_x</p:attrName>
                                        </p:attrNameLst>
                                      </p:cBhvr>
                                      <p:tavLst>
                                        <p:tav tm="0">
                                          <p:val>
                                            <p:strVal val="#ppt_x"/>
                                          </p:val>
                                        </p:tav>
                                        <p:tav tm="100000">
                                          <p:val>
                                            <p:strVal val="#ppt_x"/>
                                          </p:val>
                                        </p:tav>
                                      </p:tavLst>
                                    </p:anim>
                                    <p:anim calcmode="lin" valueType="num">
                                      <p:cBhvr>
                                        <p:cTn id="21" dur="1000" fill="hold"/>
                                        <p:tgtEl>
                                          <p:spTgt spid="6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20"/>
                                        </p:tgtEl>
                                        <p:attrNameLst>
                                          <p:attrName>style.visibility</p:attrName>
                                        </p:attrNameLst>
                                      </p:cBhvr>
                                      <p:to>
                                        <p:strVal val="visible"/>
                                      </p:to>
                                    </p:set>
                                    <p:animEffect transition="in" filter="fade">
                                      <p:cBhvr>
                                        <p:cTn id="31" dur="1000"/>
                                        <p:tgtEl>
                                          <p:spTgt spid="620"/>
                                        </p:tgtEl>
                                      </p:cBhvr>
                                    </p:animEffect>
                                    <p:anim calcmode="lin" valueType="num">
                                      <p:cBhvr>
                                        <p:cTn id="32" dur="1000" fill="hold"/>
                                        <p:tgtEl>
                                          <p:spTgt spid="620"/>
                                        </p:tgtEl>
                                        <p:attrNameLst>
                                          <p:attrName>ppt_x</p:attrName>
                                        </p:attrNameLst>
                                      </p:cBhvr>
                                      <p:tavLst>
                                        <p:tav tm="0">
                                          <p:val>
                                            <p:strVal val="#ppt_x"/>
                                          </p:val>
                                        </p:tav>
                                        <p:tav tm="100000">
                                          <p:val>
                                            <p:strVal val="#ppt_x"/>
                                          </p:val>
                                        </p:tav>
                                      </p:tavLst>
                                    </p:anim>
                                    <p:anim calcmode="lin" valueType="num">
                                      <p:cBhvr>
                                        <p:cTn id="33" dur="1000" fill="hold"/>
                                        <p:tgtEl>
                                          <p:spTgt spid="62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ox(in)">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 grpId="0" animBg="1"/>
      <p:bldP spid="620" grpId="0" animBg="1"/>
      <p:bldP spid="621" grpId="0" animBg="1"/>
      <p:bldP spid="12" grpId="0"/>
      <p:bldP spid="14" grpId="0"/>
      <p:bldP spid="15" grpId="0"/>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nvGraphicFramePr>
        <p:xfrm>
          <a:off x="11435" y="638849"/>
          <a:ext cx="4047332" cy="894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資料庫圖表 9"/>
          <p:cNvGraphicFramePr/>
          <p:nvPr/>
        </p:nvGraphicFramePr>
        <p:xfrm>
          <a:off x="251520" y="734773"/>
          <a:ext cx="4047332" cy="8220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資料庫圖表 10"/>
          <p:cNvGraphicFramePr/>
          <p:nvPr/>
        </p:nvGraphicFramePr>
        <p:xfrm>
          <a:off x="251520" y="734773"/>
          <a:ext cx="3168352" cy="82201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投影片編號版面配置區 1"/>
          <p:cNvSpPr>
            <a:spLocks noGrp="1"/>
          </p:cNvSpPr>
          <p:nvPr>
            <p:ph type="sldNum" sz="quarter" idx="12"/>
          </p:nvPr>
        </p:nvSpPr>
        <p:spPr/>
        <p:txBody>
          <a:bodyPr/>
          <a:lstStyle/>
          <a:p>
            <a:pPr>
              <a:defRPr/>
            </a:pPr>
            <a:fld id="{4C41AD94-AEC2-4269-8437-AE8ADE699CC7}" type="slidenum">
              <a:rPr lang="zh-TW" altLang="en-US" smtClean="0">
                <a:solidFill>
                  <a:prstClr val="black">
                    <a:tint val="75000"/>
                  </a:prstClr>
                </a:solidFill>
              </a:rPr>
              <a:pPr>
                <a:defRPr/>
              </a:pPr>
              <a:t>81</a:t>
            </a:fld>
            <a:endParaRPr lang="zh-TW" altLang="en-US">
              <a:solidFill>
                <a:prstClr val="black">
                  <a:tint val="75000"/>
                </a:prstClr>
              </a:solidFill>
            </a:endParaRPr>
          </a:p>
        </p:txBody>
      </p:sp>
      <p:sp>
        <p:nvSpPr>
          <p:cNvPr id="16" name="圓角矩形 15"/>
          <p:cNvSpPr/>
          <p:nvPr/>
        </p:nvSpPr>
        <p:spPr>
          <a:xfrm>
            <a:off x="-1" y="20655"/>
            <a:ext cx="9132565" cy="894002"/>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kumimoji="0" lang="en-US" altLang="zh-TW" sz="3600" b="1" dirty="0">
                <a:latin typeface="微軟正黑體" pitchFamily="34" charset="-120"/>
                <a:ea typeface="微軟正黑體" pitchFamily="34" charset="-120"/>
              </a:rPr>
              <a:t>109</a:t>
            </a:r>
            <a:r>
              <a:rPr kumimoji="0" lang="zh-TW" altLang="en-US" sz="3600" b="1" dirty="0">
                <a:latin typeface="微軟正黑體" pitchFamily="34" charset="-120"/>
                <a:ea typeface="微軟正黑體" pitchFamily="34" charset="-120"/>
              </a:rPr>
              <a:t>年彰化區免試入學志願選填統計</a:t>
            </a:r>
          </a:p>
        </p:txBody>
      </p:sp>
      <p:sp>
        <p:nvSpPr>
          <p:cNvPr id="9" name="文字方塊 3"/>
          <p:cNvSpPr txBox="1">
            <a:spLocks noChangeArrowheads="1"/>
          </p:cNvSpPr>
          <p:nvPr/>
        </p:nvSpPr>
        <p:spPr bwMode="auto">
          <a:xfrm>
            <a:off x="467544" y="1484784"/>
            <a:ext cx="7451353" cy="4042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a:t>
            </a:r>
            <a:r>
              <a:rPr lang="zh-TW" altLang="en-US" sz="2400" b="1" dirty="0">
                <a:solidFill>
                  <a:srgbClr val="FF0000"/>
                </a:solidFill>
                <a:latin typeface="微軟正黑體" pitchFamily="34" charset="-120"/>
                <a:ea typeface="微軟正黑體" pitchFamily="34" charset="-120"/>
                <a:cs typeface="華康儷粗圓"/>
              </a:rPr>
              <a:t>選填</a:t>
            </a:r>
            <a:r>
              <a:rPr lang="zh-TW" altLang="en-US" sz="2400" b="1" dirty="0">
                <a:latin typeface="微軟正黑體" pitchFamily="34" charset="-120"/>
                <a:ea typeface="微軟正黑體" pitchFamily="34" charset="-120"/>
                <a:cs typeface="華康儷粗圓"/>
              </a:rPr>
              <a:t>志願數</a:t>
            </a:r>
            <a:r>
              <a:rPr lang="en-US" altLang="zh-TW" sz="2400" dirty="0">
                <a:solidFill>
                  <a:srgbClr val="FF0000"/>
                </a:solidFill>
              </a:rPr>
              <a:t>1</a:t>
            </a:r>
            <a:r>
              <a:rPr lang="en-US" altLang="zh-TW" sz="2400" b="1" dirty="0">
                <a:solidFill>
                  <a:srgbClr val="FF0000"/>
                </a:solidFill>
                <a:latin typeface="微軟正黑體" pitchFamily="34" charset="-120"/>
                <a:ea typeface="微軟正黑體" pitchFamily="34" charset="-120"/>
              </a:rPr>
              <a:t>9</a:t>
            </a:r>
            <a:r>
              <a:rPr lang="zh-TW" altLang="en-US" sz="2400" b="1" dirty="0">
                <a:solidFill>
                  <a:srgbClr val="FF0000"/>
                </a:solidFill>
                <a:latin typeface="微軟正黑體" pitchFamily="34" charset="-120"/>
                <a:ea typeface="微軟正黑體" pitchFamily="34" charset="-120"/>
              </a:rPr>
              <a:t>個</a:t>
            </a:r>
            <a:endParaRPr lang="en-US" altLang="zh-TW" sz="2400" b="1" dirty="0">
              <a:solidFill>
                <a:srgbClr val="FF0000"/>
              </a:solidFill>
              <a:latin typeface="微軟正黑體" pitchFamily="34" charset="-120"/>
              <a:ea typeface="微軟正黑體" pitchFamily="34" charset="-120"/>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平均錄取志願數第</a:t>
            </a:r>
            <a:r>
              <a:rPr lang="en-US" altLang="zh-TW" sz="2400" b="1" dirty="0">
                <a:solidFill>
                  <a:srgbClr val="FF0000"/>
                </a:solidFill>
                <a:latin typeface="微軟正黑體" pitchFamily="34" charset="-120"/>
                <a:ea typeface="微軟正黑體" pitchFamily="34" charset="-120"/>
                <a:cs typeface="華康儷粗圓"/>
              </a:rPr>
              <a:t>2.7</a:t>
            </a:r>
            <a:r>
              <a:rPr lang="zh-TW" altLang="en-US" sz="2400" b="1" dirty="0">
                <a:latin typeface="微軟正黑體" pitchFamily="34" charset="-120"/>
                <a:ea typeface="微軟正黑體" pitchFamily="34" charset="-120"/>
                <a:cs typeface="華康儷粗圓"/>
              </a:rPr>
              <a:t>個志願序</a:t>
            </a:r>
            <a:endParaRPr lang="en-US" altLang="zh-TW" sz="2400" b="1" dirty="0">
              <a:latin typeface="微軟正黑體" pitchFamily="34" charset="-120"/>
              <a:ea typeface="微軟正黑體" pitchFamily="34" charset="-120"/>
              <a:cs typeface="華康儷粗圓"/>
            </a:endParaRP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錄取第一志願者為</a:t>
            </a:r>
            <a:r>
              <a:rPr lang="en-US" altLang="zh-TW" sz="2400" b="1" dirty="0">
                <a:latin typeface="微軟正黑體" pitchFamily="34" charset="-120"/>
                <a:ea typeface="微軟正黑體" pitchFamily="34" charset="-120"/>
                <a:cs typeface="華康儷粗圓"/>
              </a:rPr>
              <a:t>51.07%</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錄取前三志願者為</a:t>
            </a:r>
            <a:r>
              <a:rPr lang="en-US" altLang="zh-TW" sz="2400" b="1" dirty="0">
                <a:latin typeface="微軟正黑體" pitchFamily="34" charset="-120"/>
                <a:ea typeface="微軟正黑體" pitchFamily="34" charset="-120"/>
                <a:cs typeface="華康儷粗圓"/>
              </a:rPr>
              <a:t>78.11%</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錄取前五志願者為</a:t>
            </a:r>
            <a:r>
              <a:rPr lang="en-US" altLang="zh-TW" sz="2400" b="1" dirty="0">
                <a:latin typeface="微軟正黑體" pitchFamily="34" charset="-120"/>
                <a:ea typeface="微軟正黑體" pitchFamily="34" charset="-120"/>
                <a:cs typeface="華康儷粗圓"/>
              </a:rPr>
              <a:t>86.10%</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前三志願錄取高中者佔</a:t>
            </a:r>
            <a:r>
              <a:rPr lang="en-US" altLang="zh-TW" sz="2400" b="1" dirty="0">
                <a:latin typeface="微軟正黑體" pitchFamily="34" charset="-120"/>
                <a:ea typeface="微軟正黑體" pitchFamily="34" charset="-120"/>
                <a:cs typeface="華康儷粗圓"/>
              </a:rPr>
              <a:t>38.28</a:t>
            </a:r>
            <a:r>
              <a:rPr lang="en-US" altLang="zh-TW" sz="2400" b="1" dirty="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solidFill>
                  <a:srgbClr val="FF0000"/>
                </a:solidFill>
                <a:latin typeface="微軟正黑體" pitchFamily="34" charset="-120"/>
                <a:ea typeface="微軟正黑體" pitchFamily="34" charset="-120"/>
                <a:cs typeface="華康儷粗圓"/>
              </a:rPr>
              <a:t>前三志願錄取高職者佔</a:t>
            </a:r>
            <a:r>
              <a:rPr lang="en-US" altLang="zh-TW" sz="2400" b="1" dirty="0">
                <a:latin typeface="微軟正黑體" pitchFamily="34" charset="-120"/>
                <a:ea typeface="微軟正黑體" pitchFamily="34" charset="-120"/>
                <a:cs typeface="華康儷粗圓"/>
              </a:rPr>
              <a:t>35.69</a:t>
            </a:r>
            <a:r>
              <a:rPr lang="en-US" altLang="zh-TW" sz="2400" b="1" dirty="0">
                <a:solidFill>
                  <a:srgbClr val="FF0000"/>
                </a:solidFill>
                <a:latin typeface="微軟正黑體" pitchFamily="34" charset="-120"/>
                <a:ea typeface="微軟正黑體" pitchFamily="34" charset="-120"/>
                <a:cs typeface="華康儷粗圓"/>
              </a:rPr>
              <a:t>%</a:t>
            </a:r>
          </a:p>
          <a:p>
            <a:pPr lvl="1" algn="just" eaLnBrk="1" hangingPunct="1">
              <a:lnSpc>
                <a:spcPts val="2800"/>
              </a:lnSpc>
              <a:spcAft>
                <a:spcPts val="1200"/>
              </a:spcAft>
              <a:buClr>
                <a:schemeClr val="accent1"/>
              </a:buClr>
              <a:buSzPct val="85000"/>
              <a:buFont typeface="Wingdings" pitchFamily="2" charset="2"/>
              <a:buChar char="l"/>
            </a:pPr>
            <a:r>
              <a:rPr lang="zh-TW" altLang="en-US" sz="2400" b="1" dirty="0">
                <a:latin typeface="微軟正黑體" pitchFamily="34" charset="-120"/>
                <a:ea typeface="微軟正黑體" pitchFamily="34" charset="-120"/>
                <a:cs typeface="華康儷粗圓"/>
              </a:rPr>
              <a:t>總錄取率為</a:t>
            </a:r>
            <a:r>
              <a:rPr lang="en-US" altLang="zh-TW" sz="2400" b="1" dirty="0">
                <a:latin typeface="微軟正黑體" pitchFamily="34" charset="-120"/>
                <a:ea typeface="微軟正黑體" pitchFamily="34" charset="-120"/>
                <a:cs typeface="華康儷粗圓"/>
              </a:rPr>
              <a:t>99.08</a:t>
            </a:r>
            <a:r>
              <a:rPr lang="zh-TW" altLang="en-US" sz="2400" b="1" dirty="0">
                <a:latin typeface="微軟正黑體" pitchFamily="34" charset="-120"/>
                <a:ea typeface="微軟正黑體" pitchFamily="34" charset="-120"/>
                <a:cs typeface="華康儷粗圓"/>
              </a:rPr>
              <a:t>％</a:t>
            </a:r>
            <a:endParaRPr lang="en-US" altLang="zh-TW" sz="2400" b="1" dirty="0">
              <a:latin typeface="微軟正黑體" pitchFamily="34" charset="-120"/>
              <a:ea typeface="微軟正黑體" pitchFamily="34" charset="-120"/>
              <a:cs typeface="華康儷粗圓"/>
            </a:endParaRPr>
          </a:p>
        </p:txBody>
      </p:sp>
      <p:pic>
        <p:nvPicPr>
          <p:cNvPr id="12" name="圖片 11"/>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88223" y="4293096"/>
            <a:ext cx="1700691" cy="201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爆炸 1 2"/>
          <p:cNvSpPr/>
          <p:nvPr/>
        </p:nvSpPr>
        <p:spPr>
          <a:xfrm>
            <a:off x="1322463" y="2065748"/>
            <a:ext cx="5472608" cy="3672408"/>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未錄取者請留意</a:t>
            </a:r>
            <a:endParaRPr lang="en-US" altLang="zh-TW" sz="2800" b="1" dirty="0">
              <a:latin typeface="微軟正黑體" panose="020B0604030504040204" pitchFamily="34" charset="-120"/>
              <a:ea typeface="微軟正黑體" panose="020B0604030504040204" pitchFamily="34" charset="-120"/>
            </a:endParaRPr>
          </a:p>
          <a:p>
            <a:pPr algn="ctr"/>
            <a:r>
              <a:rPr lang="zh-TW" altLang="en-US" sz="2800" b="1" dirty="0">
                <a:latin typeface="微軟正黑體" panose="020B0604030504040204" pitchFamily="34" charset="-120"/>
                <a:ea typeface="微軟正黑體" panose="020B0604030504040204" pitchFamily="34" charset="-120"/>
              </a:rPr>
              <a:t>各校續招資訊</a:t>
            </a:r>
          </a:p>
        </p:txBody>
      </p:sp>
    </p:spTree>
    <p:extLst>
      <p:ext uri="{BB962C8B-B14F-4D97-AF65-F5344CB8AC3E}">
        <p14:creationId xmlns:p14="http://schemas.microsoft.com/office/powerpoint/2010/main" val="1095214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400801703"/>
              </p:ext>
            </p:extLst>
          </p:nvPr>
        </p:nvGraphicFramePr>
        <p:xfrm>
          <a:off x="0" y="-12279"/>
          <a:ext cx="9144000" cy="993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內容版面配置區 3"/>
          <p:cNvGraphicFramePr>
            <a:graphicFrameLocks noGrp="1"/>
          </p:cNvGraphicFramePr>
          <p:nvPr>
            <p:ph idx="1"/>
          </p:nvPr>
        </p:nvGraphicFramePr>
        <p:xfrm>
          <a:off x="5134" y="1484784"/>
          <a:ext cx="8568952" cy="481399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82</a:t>
            </a:fld>
            <a:endParaRPr lang="zh-TW" altLang="en-US">
              <a:solidFill>
                <a:prstClr val="black">
                  <a:tint val="75000"/>
                </a:prstClr>
              </a:solidFill>
            </a:endParaRPr>
          </a:p>
        </p:txBody>
      </p:sp>
    </p:spTree>
    <p:extLst>
      <p:ext uri="{BB962C8B-B14F-4D97-AF65-F5344CB8AC3E}">
        <p14:creationId xmlns:p14="http://schemas.microsoft.com/office/powerpoint/2010/main" val="426097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592044161"/>
              </p:ext>
            </p:extLst>
          </p:nvPr>
        </p:nvGraphicFramePr>
        <p:xfrm>
          <a:off x="-22984" y="-18032"/>
          <a:ext cx="9491528" cy="1934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內容版面配置區 7"/>
          <p:cNvGraphicFramePr>
            <a:graphicFrameLocks noGrp="1"/>
          </p:cNvGraphicFramePr>
          <p:nvPr>
            <p:ph idx="1"/>
            <p:extLst>
              <p:ext uri="{D42A27DB-BD31-4B8C-83A1-F6EECF244321}">
                <p14:modId xmlns:p14="http://schemas.microsoft.com/office/powerpoint/2010/main" val="265799870"/>
              </p:ext>
            </p:extLst>
          </p:nvPr>
        </p:nvGraphicFramePr>
        <p:xfrm>
          <a:off x="611560" y="1844824"/>
          <a:ext cx="8229600" cy="474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a:xfrm>
            <a:off x="6553200" y="6284342"/>
            <a:ext cx="2133600" cy="365125"/>
          </a:xfrm>
        </p:spPr>
        <p:txBody>
          <a:bodyPr/>
          <a:lstStyle/>
          <a:p>
            <a:pPr>
              <a:defRPr/>
            </a:pPr>
            <a:fld id="{B0E7D0FD-EE13-44ED-ACB2-D7993CD41914}" type="slidenum">
              <a:rPr lang="zh-TW" altLang="en-US" smtClean="0">
                <a:solidFill>
                  <a:prstClr val="black">
                    <a:tint val="75000"/>
                  </a:prstClr>
                </a:solidFill>
              </a:rPr>
              <a:pPr>
                <a:defRPr/>
              </a:pPr>
              <a:t>83</a:t>
            </a:fld>
            <a:endParaRPr lang="zh-TW" altLang="en-US">
              <a:solidFill>
                <a:prstClr val="black">
                  <a:tint val="75000"/>
                </a:prstClr>
              </a:solidFill>
            </a:endParaRPr>
          </a:p>
        </p:txBody>
      </p:sp>
    </p:spTree>
    <p:extLst>
      <p:ext uri="{BB962C8B-B14F-4D97-AF65-F5344CB8AC3E}">
        <p14:creationId xmlns:p14="http://schemas.microsoft.com/office/powerpoint/2010/main" val="4279647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p:txBody>
          <a:bodyPr/>
          <a:lstStyle/>
          <a:p>
            <a:pPr eaLnBrk="1" hangingPunct="1"/>
            <a:endParaRPr lang="zh-TW" altLang="en-US"/>
          </a:p>
        </p:txBody>
      </p:sp>
      <p:graphicFrame>
        <p:nvGraphicFramePr>
          <p:cNvPr id="8" name="資料庫圖表 7"/>
          <p:cNvGraphicFramePr/>
          <p:nvPr>
            <p:extLst>
              <p:ext uri="{D42A27DB-BD31-4B8C-83A1-F6EECF244321}">
                <p14:modId xmlns:p14="http://schemas.microsoft.com/office/powerpoint/2010/main" val="2746793644"/>
              </p:ext>
            </p:extLst>
          </p:nvPr>
        </p:nvGraphicFramePr>
        <p:xfrm>
          <a:off x="0" y="0"/>
          <a:ext cx="9144000" cy="1417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84</a:t>
            </a:fld>
            <a:endParaRPr lang="zh-TW" altLang="en-US">
              <a:solidFill>
                <a:prstClr val="black">
                  <a:tint val="75000"/>
                </a:prstClr>
              </a:solidFill>
            </a:endParaRPr>
          </a:p>
        </p:txBody>
      </p:sp>
      <p:sp>
        <p:nvSpPr>
          <p:cNvPr id="7" name="內容版面配置區 2"/>
          <p:cNvSpPr>
            <a:spLocks noGrp="1"/>
          </p:cNvSpPr>
          <p:nvPr>
            <p:ph sz="quarter" idx="1"/>
          </p:nvPr>
        </p:nvSpPr>
        <p:spPr>
          <a:xfrm>
            <a:off x="287524" y="2009079"/>
            <a:ext cx="8568952" cy="4176463"/>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fontAlgn="auto">
              <a:spcAft>
                <a:spcPts val="0"/>
              </a:spcAft>
              <a:buFont typeface="Arial" panose="020B0604020202020204" pitchFamily="34" charset="0"/>
              <a:buChar char="•"/>
              <a:defRPr/>
            </a:pPr>
            <a:endParaRPr lang="en-US" altLang="zh-TW" sz="2800" b="1"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擴充志願數</a:t>
            </a:r>
            <a:endParaRPr lang="en-US" altLang="zh-TW" sz="2800" b="1" dirty="0">
              <a:latin typeface="微軟正黑體" pitchFamily="34" charset="-120"/>
              <a:ea typeface="微軟正黑體" pitchFamily="34" charset="-120"/>
            </a:endParaRPr>
          </a:p>
          <a:p>
            <a:pPr marL="274320" indent="-274320" fontAlgn="auto">
              <a:spcAft>
                <a:spcPts val="0"/>
              </a:spcAft>
              <a:buNone/>
              <a:defRPr/>
            </a:pPr>
            <a:r>
              <a:rPr lang="en-US" altLang="zh-TW" sz="2400"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 如學生有意選填商業經營科，可再多選填商管群中其他科系</a:t>
            </a:r>
            <a:r>
              <a:rPr lang="en-US" altLang="zh-TW" sz="2400" dirty="0">
                <a:latin typeface="微軟正黑體" pitchFamily="34" charset="-120"/>
                <a:ea typeface="微軟正黑體" pitchFamily="34" charset="-120"/>
              </a:rPr>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 或設計群及外語群中，較「不排斥」之科系選填。</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運用「務實志願」、「理想志願」交替選填策略</a:t>
            </a:r>
          </a:p>
          <a:p>
            <a:pPr marL="274320" indent="-274320" fontAlgn="auto">
              <a:spcAft>
                <a:spcPts val="0"/>
              </a:spcAft>
              <a:buNone/>
              <a:defRPr/>
            </a:pPr>
            <a:r>
              <a:rPr lang="zh-TW" altLang="en-US" sz="2400" dirty="0">
                <a:latin typeface="微軟正黑體" pitchFamily="34" charset="-120"/>
                <a:ea typeface="微軟正黑體" pitchFamily="34" charset="-120"/>
              </a:rPr>
              <a:t>     志願序積分為第</a:t>
            </a:r>
            <a:r>
              <a:rPr lang="en-US" altLang="zh-TW" sz="2400" dirty="0">
                <a:latin typeface="微軟正黑體" pitchFamily="34" charset="-120"/>
                <a:ea typeface="微軟正黑體" pitchFamily="34" charset="-120"/>
              </a:rPr>
              <a:t>1</a:t>
            </a:r>
            <a:r>
              <a:rPr lang="zh-TW" altLang="en-US" sz="2400" dirty="0">
                <a:latin typeface="微軟正黑體" pitchFamily="34" charset="-120"/>
                <a:ea typeface="微軟正黑體" pitchFamily="34" charset="-120"/>
              </a:rPr>
              <a:t>至第</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a:t>
            </a:r>
            <a:r>
              <a:rPr lang="en-US" altLang="zh-TW" sz="2400" dirty="0">
                <a:latin typeface="微軟正黑體" pitchFamily="34" charset="-120"/>
                <a:ea typeface="微軟正黑體" pitchFamily="34" charset="-120"/>
              </a:rPr>
              <a:t>45</a:t>
            </a:r>
            <a:r>
              <a:rPr lang="zh-TW" altLang="en-US" sz="2400" dirty="0">
                <a:latin typeface="微軟正黑體" pitchFamily="34" charset="-120"/>
                <a:ea typeface="微軟正黑體" pitchFamily="34" charset="-120"/>
              </a:rPr>
              <a:t>分，第</a:t>
            </a:r>
            <a:r>
              <a:rPr lang="en-US" altLang="zh-TW" sz="2400" dirty="0">
                <a:latin typeface="微軟正黑體" pitchFamily="34" charset="-120"/>
                <a:ea typeface="微軟正黑體" pitchFamily="34" charset="-120"/>
              </a:rPr>
              <a:t>21</a:t>
            </a:r>
            <a:r>
              <a:rPr lang="zh-TW" altLang="en-US" sz="2400" dirty="0">
                <a:latin typeface="微軟正黑體" pitchFamily="34" charset="-120"/>
                <a:ea typeface="微軟正黑體" pitchFamily="34" charset="-120"/>
              </a:rPr>
              <a:t>志願序後為</a:t>
            </a:r>
            <a:r>
              <a:rPr lang="en-US" altLang="zh-TW" sz="2400" dirty="0">
                <a:latin typeface="微軟正黑體" pitchFamily="34" charset="-120"/>
                <a:ea typeface="微軟正黑體" pitchFamily="34" charset="-120"/>
              </a:rPr>
              <a:t>44</a:t>
            </a:r>
            <a:r>
              <a:rPr lang="zh-TW" altLang="en-US" sz="2400" dirty="0">
                <a:latin typeface="微軟正黑體" pitchFamily="34" charset="-120"/>
                <a:ea typeface="微軟正黑體" pitchFamily="34" charset="-120"/>
              </a:rPr>
              <a:t>分，</a:t>
            </a:r>
            <a:endParaRPr lang="en-US" altLang="zh-TW" sz="24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因此前</a:t>
            </a:r>
            <a:r>
              <a:rPr lang="en-US" altLang="zh-TW" sz="2400" dirty="0">
                <a:latin typeface="微軟正黑體" pitchFamily="34" charset="-120"/>
                <a:ea typeface="微軟正黑體" pitchFamily="34" charset="-120"/>
              </a:rPr>
              <a:t>20</a:t>
            </a:r>
            <a:r>
              <a:rPr lang="zh-TW" altLang="en-US" sz="2400" dirty="0">
                <a:latin typeface="微軟正黑體" pitchFamily="34" charset="-120"/>
                <a:ea typeface="微軟正黑體" pitchFamily="34" charset="-120"/>
              </a:rPr>
              <a:t>個志願序中可依學生考量， 將務實及理想志願交替選填， 例如 </a:t>
            </a:r>
            <a:r>
              <a:rPr lang="en-US" altLang="zh-TW" sz="2400"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 </a:t>
            </a:r>
            <a:r>
              <a:rPr lang="zh-TW" altLang="en-US" sz="2400" u="sng" dirty="0">
                <a:latin typeface="微軟正黑體" pitchFamily="34" charset="-120"/>
                <a:ea typeface="微軟正黑體" pitchFamily="34" charset="-120"/>
              </a:rPr>
              <a:t>理想、務實、務實、務實、務實</a:t>
            </a:r>
            <a:r>
              <a:rPr lang="en-US" altLang="zh-TW" sz="2400" u="sng" dirty="0">
                <a:latin typeface="微軟正黑體" pitchFamily="34" charset="-120"/>
                <a:ea typeface="微軟正黑體" pitchFamily="34" charset="-120"/>
              </a:rPr>
              <a:t>…</a:t>
            </a:r>
            <a:r>
              <a:rPr lang="zh-TW" altLang="en-US" sz="2400" dirty="0">
                <a:latin typeface="微軟正黑體" pitchFamily="34" charset="-120"/>
                <a:ea typeface="微軟正黑體" pitchFamily="34" charset="-120"/>
              </a:rPr>
              <a:t>等填寫方式。</a:t>
            </a:r>
            <a:endParaRPr lang="en-US" altLang="zh-TW" sz="2400" dirty="0">
              <a:latin typeface="微軟正黑體" pitchFamily="34" charset="-120"/>
              <a:ea typeface="微軟正黑體" pitchFamily="34" charset="-120"/>
            </a:endParaRPr>
          </a:p>
          <a:p>
            <a:pPr fontAlgn="auto">
              <a:spcAft>
                <a:spcPts val="0"/>
              </a:spcAft>
              <a:buFont typeface="Arial" panose="020B0604020202020204" pitchFamily="34" charset="0"/>
              <a:buChar char="•"/>
              <a:defRPr/>
            </a:pPr>
            <a:r>
              <a:rPr lang="zh-TW" altLang="en-US" sz="2800" b="1" dirty="0">
                <a:latin typeface="微軟正黑體" pitchFamily="34" charset="-120"/>
                <a:ea typeface="微軟正黑體" pitchFamily="34" charset="-120"/>
              </a:rPr>
              <a:t>高職同校同一職群科系連續選填視為同一志願序</a:t>
            </a:r>
            <a:endParaRPr lang="en-US" altLang="zh-TW" sz="2800" b="1" dirty="0">
              <a:latin typeface="微軟正黑體" pitchFamily="34" charset="-120"/>
              <a:ea typeface="微軟正黑體" pitchFamily="34" charset="-120"/>
            </a:endParaRPr>
          </a:p>
          <a:p>
            <a:pPr marL="0" indent="0" fontAlgn="auto">
              <a:spcAft>
                <a:spcPts val="0"/>
              </a:spcAft>
              <a:buNone/>
              <a:defRPr/>
            </a:pPr>
            <a:r>
              <a:rPr lang="zh-TW" altLang="en-US" sz="2800" b="1" dirty="0">
                <a:latin typeface="微軟正黑體" pitchFamily="34" charset="-120"/>
                <a:ea typeface="微軟正黑體" pitchFamily="34" charset="-120"/>
              </a:rPr>
              <a:t>    </a:t>
            </a:r>
            <a:r>
              <a:rPr lang="zh-TW" altLang="en-US" sz="2400" dirty="0">
                <a:latin typeface="微軟正黑體" pitchFamily="34" charset="-120"/>
                <a:ea typeface="微軟正黑體" pitchFamily="34" charset="-120"/>
              </a:rPr>
              <a:t>可將同校同一職群科系連續選填，以增加錄取該校機會。</a:t>
            </a:r>
            <a:endParaRPr lang="zh-TW" altLang="en-US" sz="2800" dirty="0">
              <a:latin typeface="微軟正黑體" pitchFamily="34" charset="-120"/>
              <a:ea typeface="微軟正黑體" pitchFamily="34" charset="-120"/>
            </a:endParaRPr>
          </a:p>
          <a:p>
            <a:pPr marL="274320" indent="-274320" fontAlgn="auto">
              <a:spcAft>
                <a:spcPts val="0"/>
              </a:spcAft>
              <a:buNone/>
              <a:defRPr/>
            </a:pPr>
            <a:r>
              <a:rPr lang="zh-TW" altLang="en-US" sz="2400" dirty="0">
                <a:latin typeface="微軟正黑體" pitchFamily="34" charset="-120"/>
                <a:ea typeface="微軟正黑體" pitchFamily="34" charset="-120"/>
              </a:rPr>
              <a:t>     </a:t>
            </a:r>
            <a:endParaRPr lang="en-US" altLang="zh-TW" sz="2400" dirty="0">
              <a:latin typeface="微軟正黑體" pitchFamily="34" charset="-120"/>
              <a:ea typeface="微軟正黑體" pitchFamily="34" charset="-120"/>
            </a:endParaRPr>
          </a:p>
          <a:p>
            <a:pPr marL="274320" indent="-274320" fontAlgn="auto">
              <a:spcAft>
                <a:spcPts val="0"/>
              </a:spcAft>
              <a:buNone/>
              <a:defRPr/>
            </a:pPr>
            <a:endParaRPr lang="en-US" altLang="zh-TW" sz="2400" dirty="0">
              <a:latin typeface="微軟正黑體" pitchFamily="34" charset="-120"/>
              <a:ea typeface="微軟正黑體" pitchFamily="34" charset="-120"/>
            </a:endParaRPr>
          </a:p>
        </p:txBody>
      </p:sp>
    </p:spTree>
    <p:extLst>
      <p:ext uri="{BB962C8B-B14F-4D97-AF65-F5344CB8AC3E}">
        <p14:creationId xmlns:p14="http://schemas.microsoft.com/office/powerpoint/2010/main" val="2702530853"/>
      </p:ext>
    </p:extLst>
  </p:cSld>
  <p:clrMapOvr>
    <a:masterClrMapping/>
  </p:clrMapOvr>
  <p:transition spd="slow">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ext uri="{D42A27DB-BD31-4B8C-83A1-F6EECF244321}">
                <p14:modId xmlns:p14="http://schemas.microsoft.com/office/powerpoint/2010/main" val="1252516880"/>
              </p:ext>
            </p:extLst>
          </p:nvPr>
        </p:nvGraphicFramePr>
        <p:xfrm>
          <a:off x="0" y="-99392"/>
          <a:ext cx="9144000"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85</a:t>
            </a:fld>
            <a:endParaRPr lang="zh-TW" altLang="en-US">
              <a:solidFill>
                <a:prstClr val="black">
                  <a:tint val="75000"/>
                </a:prstClr>
              </a:solidFill>
            </a:endParaRPr>
          </a:p>
        </p:txBody>
      </p:sp>
      <p:pic>
        <p:nvPicPr>
          <p:cNvPr id="6" name="圖片 5">
            <a:extLst>
              <a:ext uri="{FF2B5EF4-FFF2-40B4-BE49-F238E27FC236}">
                <a16:creationId xmlns:a16="http://schemas.microsoft.com/office/drawing/2014/main" id="{25266E15-04EF-49B8-ADE2-92F2EA7F7AD7}"/>
              </a:ext>
            </a:extLst>
          </p:cNvPr>
          <p:cNvPicPr>
            <a:picLocks noChangeAspect="1"/>
          </p:cNvPicPr>
          <p:nvPr/>
        </p:nvPicPr>
        <p:blipFill>
          <a:blip r:embed="rId7"/>
          <a:stretch>
            <a:fillRect/>
          </a:stretch>
        </p:blipFill>
        <p:spPr>
          <a:xfrm>
            <a:off x="211024" y="2118929"/>
            <a:ext cx="8681456" cy="4419983"/>
          </a:xfrm>
          <a:prstGeom prst="rect">
            <a:avLst/>
          </a:prstGeom>
        </p:spPr>
      </p:pic>
    </p:spTree>
    <p:extLst>
      <p:ext uri="{BB962C8B-B14F-4D97-AF65-F5344CB8AC3E}">
        <p14:creationId xmlns:p14="http://schemas.microsoft.com/office/powerpoint/2010/main" val="12771963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圖片 25" descr="LN-0126.png"/>
          <p:cNvPicPr>
            <a:picLocks noChangeAspect="1"/>
          </p:cNvPicPr>
          <p:nvPr/>
        </p:nvPicPr>
        <p:blipFill rotWithShape="1">
          <a:blip r:embed="rId2" cstate="print">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67323" y="6381328"/>
            <a:ext cx="8352928" cy="216024"/>
          </a:xfrm>
          <a:prstGeom prst="rect">
            <a:avLst/>
          </a:prstGeom>
        </p:spPr>
      </p:pic>
      <p:sp>
        <p:nvSpPr>
          <p:cNvPr id="31" name="矩形 30"/>
          <p:cNvSpPr/>
          <p:nvPr/>
        </p:nvSpPr>
        <p:spPr>
          <a:xfrm>
            <a:off x="1187450" y="2377918"/>
            <a:ext cx="1300163" cy="1261884"/>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20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課程特色</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en-US" altLang="zh-TW" sz="3600" b="1" dirty="0">
              <a:latin typeface="微軟正黑體"/>
              <a:ea typeface="微軟正黑體"/>
              <a:cs typeface="微軟正黑體"/>
            </a:endParaRPr>
          </a:p>
        </p:txBody>
      </p:sp>
      <p:sp>
        <p:nvSpPr>
          <p:cNvPr id="33" name="矩形 32"/>
          <p:cNvSpPr/>
          <p:nvPr/>
        </p:nvSpPr>
        <p:spPr>
          <a:xfrm>
            <a:off x="1187450" y="3690143"/>
            <a:ext cx="1300163" cy="661988"/>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sz="900" b="1" dirty="0">
              <a:latin typeface="微軟正黑體"/>
              <a:ea typeface="微軟正黑體"/>
              <a:cs typeface="微軟正黑體"/>
            </a:endParaRPr>
          </a:p>
          <a:p>
            <a:pPr algn="ctr" eaLnBrk="1" fontAlgn="auto" hangingPunct="1">
              <a:spcBef>
                <a:spcPts val="0"/>
              </a:spcBef>
              <a:spcAft>
                <a:spcPts val="0"/>
              </a:spcAft>
              <a:defRPr/>
            </a:pPr>
            <a:r>
              <a:rPr lang="zh-TW" altLang="en-US" sz="2000" b="1" dirty="0">
                <a:latin typeface="微軟正黑體"/>
                <a:ea typeface="微軟正黑體"/>
                <a:cs typeface="微軟正黑體"/>
              </a:rPr>
              <a:t>性     向</a:t>
            </a:r>
            <a:endParaRPr lang="en-US" altLang="zh-TW" sz="2000" b="1" dirty="0">
              <a:latin typeface="微軟正黑體"/>
              <a:ea typeface="微軟正黑體"/>
              <a:cs typeface="微軟正黑體"/>
            </a:endParaRPr>
          </a:p>
          <a:p>
            <a:pPr algn="ctr" eaLnBrk="1" fontAlgn="auto" hangingPunct="1">
              <a:spcBef>
                <a:spcPts val="0"/>
              </a:spcBef>
              <a:spcAft>
                <a:spcPts val="0"/>
              </a:spcAft>
              <a:defRPr/>
            </a:pPr>
            <a:endParaRPr lang="zh-TW" altLang="en-US" sz="700" b="1" dirty="0">
              <a:latin typeface="微軟正黑體"/>
              <a:ea typeface="微軟正黑體"/>
              <a:cs typeface="微軟正黑體"/>
            </a:endParaRPr>
          </a:p>
        </p:txBody>
      </p:sp>
      <p:sp>
        <p:nvSpPr>
          <p:cNvPr id="35" name="矩形 34"/>
          <p:cNvSpPr/>
          <p:nvPr/>
        </p:nvSpPr>
        <p:spPr>
          <a:xfrm>
            <a:off x="1201024" y="4505092"/>
            <a:ext cx="1300163" cy="923330"/>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升學進路</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39" name="矩形 38"/>
          <p:cNvSpPr/>
          <p:nvPr/>
        </p:nvSpPr>
        <p:spPr>
          <a:xfrm>
            <a:off x="2555875" y="2433638"/>
            <a:ext cx="2876550" cy="1200329"/>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a:t>
            </a:r>
            <a:r>
              <a:rPr lang="zh-CN" altLang="en-US" dirty="0">
                <a:solidFill>
                  <a:srgbClr val="FF0000"/>
                </a:solidFill>
                <a:latin typeface="微軟正黑體"/>
                <a:ea typeface="微軟正黑體"/>
                <a:cs typeface="微軟正黑體"/>
              </a:rPr>
              <a:t>專門技術</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著重務實技術方面的專業實作實習課程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實務專題、實習課程</a:t>
            </a:r>
            <a:r>
              <a:rPr lang="en-US" altLang="zh-TW" dirty="0">
                <a:latin typeface="微軟正黑體"/>
                <a:ea typeface="微軟正黑體"/>
                <a:cs typeface="微軟正黑體"/>
              </a:rPr>
              <a:t>〉</a:t>
            </a:r>
            <a:endParaRPr lang="en-US" altLang="zh-CN" sz="900" dirty="0">
              <a:latin typeface="微軟正黑體"/>
              <a:ea typeface="微軟正黑體"/>
              <a:cs typeface="微軟正黑體"/>
            </a:endParaRPr>
          </a:p>
        </p:txBody>
      </p:sp>
      <p:sp>
        <p:nvSpPr>
          <p:cNvPr id="42" name="矩形 41"/>
          <p:cNvSpPr/>
          <p:nvPr/>
        </p:nvSpPr>
        <p:spPr>
          <a:xfrm>
            <a:off x="5513388" y="2410554"/>
            <a:ext cx="2874962" cy="1200329"/>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以學術</a:t>
            </a:r>
            <a:r>
              <a:rPr lang="zh-TW" altLang="en-US" dirty="0">
                <a:latin typeface="微軟正黑體"/>
                <a:ea typeface="微軟正黑體"/>
                <a:cs typeface="微軟正黑體"/>
              </a:rPr>
              <a:t>知能</a:t>
            </a:r>
            <a:r>
              <a:rPr lang="zh-CN" altLang="en-US" dirty="0">
                <a:latin typeface="微軟正黑體"/>
                <a:ea typeface="微軟正黑體"/>
                <a:cs typeface="微軟正黑體"/>
              </a:rPr>
              <a:t>為導向</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著重基礎知識學科課程</a:t>
            </a:r>
            <a:r>
              <a:rPr lang="en-US" altLang="zh-TW" dirty="0">
                <a:latin typeface="微軟正黑體"/>
                <a:ea typeface="微軟正黑體"/>
                <a:cs typeface="微軟正黑體"/>
              </a:rPr>
              <a:t>〈</a:t>
            </a:r>
            <a:r>
              <a:rPr lang="zh-CN" altLang="en-US" dirty="0">
                <a:latin typeface="微軟正黑體"/>
                <a:ea typeface="微軟正黑體"/>
                <a:cs typeface="微軟正黑體"/>
              </a:rPr>
              <a:t>如</a:t>
            </a:r>
            <a:r>
              <a:rPr lang="zh-TW" altLang="en-US" dirty="0">
                <a:latin typeface="微軟正黑體"/>
                <a:ea typeface="微軟正黑體"/>
                <a:cs typeface="微軟正黑體"/>
              </a:rPr>
              <a:t>：</a:t>
            </a:r>
            <a:r>
              <a:rPr lang="zh-CN" altLang="en-US" dirty="0">
                <a:latin typeface="微軟正黑體"/>
                <a:ea typeface="微軟正黑體"/>
                <a:cs typeface="微軟正黑體"/>
              </a:rPr>
              <a:t>國、英、數、理、地理、歷史、生物等</a:t>
            </a:r>
            <a:r>
              <a:rPr lang="en-US" altLang="zh-TW" dirty="0">
                <a:latin typeface="微軟正黑體"/>
                <a:ea typeface="微軟正黑體"/>
                <a:cs typeface="微軟正黑體"/>
              </a:rPr>
              <a:t>〉</a:t>
            </a:r>
            <a:endParaRPr lang="en-US" altLang="zh-CN" dirty="0">
              <a:latin typeface="微軟正黑體"/>
              <a:ea typeface="微軟正黑體"/>
              <a:cs typeface="微軟正黑體"/>
            </a:endParaRPr>
          </a:p>
        </p:txBody>
      </p:sp>
      <p:sp>
        <p:nvSpPr>
          <p:cNvPr id="43" name="矩形 42"/>
          <p:cNvSpPr/>
          <p:nvPr/>
        </p:nvSpPr>
        <p:spPr>
          <a:xfrm>
            <a:off x="2555875" y="3706018"/>
            <a:ext cx="2876550" cy="646113"/>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solidFill>
                  <a:srgbClr val="FF0000"/>
                </a:solidFill>
                <a:latin typeface="微軟正黑體"/>
                <a:ea typeface="微軟正黑體"/>
                <a:cs typeface="微軟正黑體"/>
              </a:rPr>
              <a:t>操作性向強</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喜歡動手實際操作</a:t>
            </a:r>
            <a:endParaRPr lang="zh-TW" altLang="en-US" dirty="0">
              <a:latin typeface="微軟正黑體"/>
              <a:ea typeface="微軟正黑體"/>
              <a:cs typeface="微軟正黑體"/>
            </a:endParaRPr>
          </a:p>
        </p:txBody>
      </p:sp>
      <p:sp>
        <p:nvSpPr>
          <p:cNvPr id="46" name="矩形 45"/>
          <p:cNvSpPr/>
          <p:nvPr/>
        </p:nvSpPr>
        <p:spPr>
          <a:xfrm>
            <a:off x="5513388" y="3667437"/>
            <a:ext cx="2874962" cy="723275"/>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endParaRPr lang="en-US" altLang="zh-CN" sz="400"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學術性向強</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對學術研究興趣較濃</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endParaRPr lang="en-US" altLang="zh-CN" sz="100" dirty="0">
              <a:latin typeface="微軟正黑體"/>
              <a:ea typeface="微軟正黑體"/>
              <a:cs typeface="微軟正黑體"/>
            </a:endParaRPr>
          </a:p>
        </p:txBody>
      </p:sp>
      <p:sp>
        <p:nvSpPr>
          <p:cNvPr id="49" name="矩形 48"/>
          <p:cNvSpPr/>
          <p:nvPr/>
        </p:nvSpPr>
        <p:spPr>
          <a:xfrm>
            <a:off x="2555875" y="4504795"/>
            <a:ext cx="2876550" cy="923330"/>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a:t>
            </a:r>
            <a:r>
              <a:rPr lang="zh-TW" altLang="en-US" dirty="0">
                <a:solidFill>
                  <a:srgbClr val="FF0000"/>
                </a:solidFill>
                <a:latin typeface="微軟正黑體"/>
                <a:ea typeface="微軟正黑體"/>
                <a:cs typeface="微軟正黑體"/>
              </a:rPr>
              <a:t>科技大學</a:t>
            </a:r>
            <a:r>
              <a:rPr lang="zh-TW" altLang="en-US" dirty="0">
                <a:latin typeface="微軟正黑體"/>
                <a:ea typeface="微軟正黑體"/>
                <a:cs typeface="微軟正黑體"/>
              </a:rPr>
              <a:t>、技術學院、二專為主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一般大學為輔</a:t>
            </a:r>
          </a:p>
        </p:txBody>
      </p:sp>
      <p:sp>
        <p:nvSpPr>
          <p:cNvPr id="50" name="矩形 49"/>
          <p:cNvSpPr/>
          <p:nvPr/>
        </p:nvSpPr>
        <p:spPr>
          <a:xfrm>
            <a:off x="5508104" y="449685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a:buFont typeface="Arial" pitchFamily="34" charset="0"/>
              <a:buChar char="•"/>
              <a:defRPr/>
            </a:pPr>
            <a:r>
              <a:rPr lang="zh-TW" altLang="en-US" dirty="0">
                <a:latin typeface="微軟正黑體"/>
                <a:ea typeface="微軟正黑體"/>
                <a:cs typeface="微軟正黑體"/>
              </a:rPr>
              <a:t>以一般大學為主</a:t>
            </a:r>
            <a:endParaRPr lang="en-US" altLang="zh-TW" dirty="0">
              <a:latin typeface="微軟正黑體"/>
              <a:ea typeface="微軟正黑體"/>
              <a:cs typeface="微軟正黑體"/>
            </a:endParaRPr>
          </a:p>
          <a:p>
            <a:pPr marL="171450" indent="-171450">
              <a:buFont typeface="Arial" pitchFamily="34" charset="0"/>
              <a:buChar char="•"/>
              <a:defRPr/>
            </a:pPr>
            <a:r>
              <a:rPr lang="zh-TW" altLang="en-US" dirty="0">
                <a:latin typeface="微軟正黑體"/>
                <a:ea typeface="微軟正黑體"/>
                <a:cs typeface="微軟正黑體"/>
              </a:rPr>
              <a:t>科技大學、技術學院、二專為輔</a:t>
            </a:r>
            <a:endParaRPr lang="en-US" altLang="zh-CN" dirty="0">
              <a:latin typeface="微軟正黑體"/>
              <a:ea typeface="微軟正黑體"/>
              <a:cs typeface="微軟正黑體"/>
            </a:endParaRPr>
          </a:p>
        </p:txBody>
      </p:sp>
      <p:sp>
        <p:nvSpPr>
          <p:cNvPr id="4" name="矩形 3"/>
          <p:cNvSpPr>
            <a:spLocks noChangeArrowheads="1"/>
          </p:cNvSpPr>
          <p:nvPr/>
        </p:nvSpPr>
        <p:spPr bwMode="auto">
          <a:xfrm>
            <a:off x="1187450" y="1938338"/>
            <a:ext cx="1300163" cy="368300"/>
          </a:xfrm>
          <a:prstGeom prst="rect">
            <a:avLst/>
          </a:prstGeom>
          <a:solidFill>
            <a:schemeClr val="accent3">
              <a:lumMod val="60000"/>
              <a:lumOff val="40000"/>
            </a:schemeClr>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類別</a:t>
            </a:r>
            <a:r>
              <a:rPr lang="en-US" altLang="zh-TW" sz="1800" b="1" dirty="0">
                <a:solidFill>
                  <a:schemeClr val="bg1"/>
                </a:solidFill>
                <a:latin typeface="微軟正黑體" pitchFamily="34" charset="-120"/>
                <a:ea typeface="微軟正黑體" pitchFamily="34" charset="-120"/>
              </a:rPr>
              <a:t>/</a:t>
            </a:r>
            <a:r>
              <a:rPr lang="zh-TW" altLang="en-US" sz="1800" b="1" dirty="0">
                <a:solidFill>
                  <a:schemeClr val="bg1"/>
                </a:solidFill>
                <a:latin typeface="微軟正黑體" pitchFamily="34" charset="-120"/>
                <a:ea typeface="微軟正黑體" pitchFamily="34" charset="-120"/>
              </a:rPr>
              <a:t>項目</a:t>
            </a:r>
          </a:p>
        </p:txBody>
      </p:sp>
      <p:sp>
        <p:nvSpPr>
          <p:cNvPr id="28" name="矩形 27"/>
          <p:cNvSpPr>
            <a:spLocks noChangeArrowheads="1"/>
          </p:cNvSpPr>
          <p:nvPr/>
        </p:nvSpPr>
        <p:spPr bwMode="auto">
          <a:xfrm>
            <a:off x="2555875" y="1938338"/>
            <a:ext cx="2876550" cy="368300"/>
          </a:xfrm>
          <a:prstGeom prst="rect">
            <a:avLst/>
          </a:prstGeom>
          <a:solidFill>
            <a:srgbClr val="1098D3"/>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dirty="0">
                <a:solidFill>
                  <a:schemeClr val="bg1"/>
                </a:solidFill>
                <a:latin typeface="微軟正黑體" pitchFamily="34" charset="-120"/>
                <a:ea typeface="微軟正黑體" pitchFamily="34" charset="-120"/>
              </a:rPr>
              <a:t>高職</a:t>
            </a:r>
            <a:r>
              <a:rPr lang="zh-TW" altLang="en-US" sz="1800" b="1" dirty="0">
                <a:solidFill>
                  <a:schemeClr val="bg1"/>
                </a:solidFill>
                <a:latin typeface="新細明體"/>
                <a:ea typeface="新細明體"/>
              </a:rPr>
              <a:t>、</a:t>
            </a:r>
            <a:r>
              <a:rPr lang="zh-TW" altLang="en-US" sz="1800" b="1" dirty="0">
                <a:solidFill>
                  <a:schemeClr val="bg1"/>
                </a:solidFill>
                <a:latin typeface="微軟正黑體" pitchFamily="34" charset="-120"/>
                <a:ea typeface="微軟正黑體" pitchFamily="34" charset="-120"/>
              </a:rPr>
              <a:t>五專</a:t>
            </a:r>
          </a:p>
        </p:txBody>
      </p:sp>
      <p:sp>
        <p:nvSpPr>
          <p:cNvPr id="29" name="矩形 28"/>
          <p:cNvSpPr>
            <a:spLocks noChangeArrowheads="1"/>
          </p:cNvSpPr>
          <p:nvPr/>
        </p:nvSpPr>
        <p:spPr bwMode="auto">
          <a:xfrm>
            <a:off x="5513388" y="1938338"/>
            <a:ext cx="2874962" cy="368300"/>
          </a:xfrm>
          <a:prstGeom prst="rect">
            <a:avLst/>
          </a:prstGeom>
          <a:solidFill>
            <a:srgbClr val="FF6600"/>
          </a:solidFill>
          <a:ln w="9525">
            <a:solidFill>
              <a:schemeClr val="bg1"/>
            </a:solidFill>
            <a:miter lim="800000"/>
            <a:headEnd/>
            <a:tailEnd/>
          </a:ln>
        </p:spPr>
        <p:txBody>
          <a:bodyPr anchor="ctr">
            <a:spAutoFit/>
          </a:bodyPr>
          <a:lstStyle>
            <a:lvl1pPr>
              <a:spcBef>
                <a:spcPct val="20000"/>
              </a:spcBef>
              <a:buFont typeface="Arial" charset="0"/>
              <a:buChar char="•"/>
              <a:defRPr sz="3200">
                <a:solidFill>
                  <a:schemeClr val="tx1"/>
                </a:solidFill>
                <a:latin typeface="Calibri" pitchFamily="34" charset="0"/>
                <a:ea typeface="宋体" pitchFamily="2" charset="-122"/>
              </a:defRPr>
            </a:lvl1pPr>
            <a:lvl2pPr marL="742950" indent="-285750">
              <a:spcBef>
                <a:spcPct val="20000"/>
              </a:spcBef>
              <a:buFont typeface="Arial" charset="0"/>
              <a:buChar char="–"/>
              <a:defRPr sz="2800">
                <a:solidFill>
                  <a:schemeClr val="tx1"/>
                </a:solidFill>
                <a:latin typeface="Calibri" pitchFamily="34" charset="0"/>
                <a:ea typeface="宋体" pitchFamily="2" charset="-122"/>
              </a:defRPr>
            </a:lvl2pPr>
            <a:lvl3pPr marL="1143000" indent="-228600">
              <a:spcBef>
                <a:spcPct val="20000"/>
              </a:spcBef>
              <a:buFont typeface="Arial" charset="0"/>
              <a:buChar char="•"/>
              <a:defRPr sz="2400">
                <a:solidFill>
                  <a:schemeClr val="tx1"/>
                </a:solidFill>
                <a:latin typeface="Calibri" pitchFamily="34" charset="0"/>
                <a:ea typeface="宋体" pitchFamily="2" charset="-122"/>
              </a:defRPr>
            </a:lvl3pPr>
            <a:lvl4pPr marL="1600200" indent="-228600">
              <a:spcBef>
                <a:spcPct val="20000"/>
              </a:spcBef>
              <a:buFont typeface="Arial" charset="0"/>
              <a:buChar char="–"/>
              <a:defRPr sz="2000">
                <a:solidFill>
                  <a:schemeClr val="tx1"/>
                </a:solidFill>
                <a:latin typeface="Calibri" pitchFamily="34" charset="0"/>
                <a:ea typeface="宋体" pitchFamily="2" charset="-122"/>
              </a:defRPr>
            </a:lvl4pPr>
            <a:lvl5pPr marL="2057400" indent="-228600">
              <a:spcBef>
                <a:spcPct val="20000"/>
              </a:spcBef>
              <a:buFont typeface="Arial" charset="0"/>
              <a:buChar char="»"/>
              <a:defRPr sz="2000">
                <a:solidFill>
                  <a:schemeClr val="tx1"/>
                </a:solidFill>
                <a:latin typeface="Calibri" pitchFamily="34" charset="0"/>
                <a:ea typeface="宋体" pitchFamily="2" charset="-122"/>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ctr" eaLnBrk="1" hangingPunct="1">
              <a:spcBef>
                <a:spcPct val="0"/>
              </a:spcBef>
              <a:buFontTx/>
              <a:buNone/>
            </a:pPr>
            <a:r>
              <a:rPr lang="zh-TW" altLang="en-US" sz="1800" b="1">
                <a:solidFill>
                  <a:schemeClr val="bg1"/>
                </a:solidFill>
                <a:latin typeface="微軟正黑體" pitchFamily="34" charset="-120"/>
                <a:ea typeface="微軟正黑體" pitchFamily="34" charset="-120"/>
              </a:rPr>
              <a:t>高中</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54" y="3770313"/>
            <a:ext cx="131445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p:txBody>
          <a:bodyPr/>
          <a:lstStyle/>
          <a:p>
            <a:pPr>
              <a:defRPr/>
            </a:pPr>
            <a:fld id="{F7C263F5-4D49-4E15-8BFC-C3DA9CC6F873}" type="slidenum">
              <a:rPr lang="zh-CN" altLang="en-US" smtClean="0"/>
              <a:pPr>
                <a:defRPr/>
              </a:pPr>
              <a:t>86</a:t>
            </a:fld>
            <a:endParaRPr lang="zh-CN" altLang="en-US"/>
          </a:p>
        </p:txBody>
      </p:sp>
      <p:sp>
        <p:nvSpPr>
          <p:cNvPr id="23" name="矩形 22"/>
          <p:cNvSpPr/>
          <p:nvPr/>
        </p:nvSpPr>
        <p:spPr>
          <a:xfrm>
            <a:off x="1201024" y="5561001"/>
            <a:ext cx="1300163" cy="923925"/>
          </a:xfrm>
          <a:prstGeom prst="rect">
            <a:avLst/>
          </a:prstGeom>
          <a:solidFill>
            <a:schemeClr val="accent3">
              <a:lumMod val="60000"/>
              <a:lumOff val="40000"/>
            </a:schemeClr>
          </a:solidFill>
          <a:ln>
            <a:solidFill>
              <a:schemeClr val="bg1"/>
            </a:solidFill>
          </a:ln>
          <a:effectLst/>
        </p:spPr>
        <p:txBody>
          <a:bodyPr anchor="ctr">
            <a:spAutoFit/>
          </a:bodyPr>
          <a:lstStyle/>
          <a:p>
            <a:pPr algn="ctr" eaLnBrk="1" fontAlgn="auto" hangingPunct="1">
              <a:spcBef>
                <a:spcPts val="0"/>
              </a:spcBef>
              <a:spcAft>
                <a:spcPts val="0"/>
              </a:spcAft>
              <a:defRPr/>
            </a:pPr>
            <a:endParaRPr lang="en-US" altLang="zh-TW" b="1" dirty="0">
              <a:latin typeface="微軟正黑體"/>
              <a:ea typeface="微軟正黑體"/>
              <a:cs typeface="微軟正黑體"/>
            </a:endParaRPr>
          </a:p>
          <a:p>
            <a:pPr algn="ctr" eaLnBrk="1" fontAlgn="auto" hangingPunct="1">
              <a:spcBef>
                <a:spcPts val="0"/>
              </a:spcBef>
              <a:spcAft>
                <a:spcPts val="0"/>
              </a:spcAft>
              <a:defRPr/>
            </a:pPr>
            <a:r>
              <a:rPr lang="zh-TW" altLang="en-US" b="1" dirty="0">
                <a:latin typeface="微軟正黑體"/>
                <a:ea typeface="微軟正黑體"/>
                <a:cs typeface="微軟正黑體"/>
              </a:rPr>
              <a:t>未來發展</a:t>
            </a:r>
            <a:endParaRPr lang="en-US" altLang="zh-TW" b="1" dirty="0">
              <a:latin typeface="微軟正黑體"/>
              <a:ea typeface="微軟正黑體"/>
              <a:cs typeface="微軟正黑體"/>
            </a:endParaRPr>
          </a:p>
          <a:p>
            <a:pPr algn="ctr" eaLnBrk="1" fontAlgn="auto" hangingPunct="1">
              <a:spcBef>
                <a:spcPts val="0"/>
              </a:spcBef>
              <a:spcAft>
                <a:spcPts val="0"/>
              </a:spcAft>
              <a:defRPr/>
            </a:pPr>
            <a:endParaRPr lang="zh-TW" altLang="en-US" b="1" dirty="0">
              <a:latin typeface="微軟正黑體"/>
              <a:ea typeface="微軟正黑體"/>
              <a:cs typeface="微軟正黑體"/>
            </a:endParaRPr>
          </a:p>
        </p:txBody>
      </p:sp>
      <p:sp>
        <p:nvSpPr>
          <p:cNvPr id="24" name="矩形 23"/>
          <p:cNvSpPr/>
          <p:nvPr/>
        </p:nvSpPr>
        <p:spPr>
          <a:xfrm>
            <a:off x="2550866" y="5550280"/>
            <a:ext cx="2876550" cy="923925"/>
          </a:xfrm>
          <a:prstGeom prst="rect">
            <a:avLst/>
          </a:prstGeom>
          <a:solidFill>
            <a:schemeClr val="tx2">
              <a:lumMod val="20000"/>
              <a:lumOff val="8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較強的</a:t>
            </a:r>
            <a:r>
              <a:rPr lang="zh-CN" altLang="en-US" dirty="0">
                <a:solidFill>
                  <a:srgbClr val="FF0000"/>
                </a:solidFill>
                <a:latin typeface="微軟正黑體"/>
                <a:ea typeface="微軟正黑體"/>
                <a:cs typeface="微軟正黑體"/>
              </a:rPr>
              <a:t>實務及技術能力</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所學和</a:t>
            </a:r>
            <a:r>
              <a:rPr lang="zh-CN" altLang="en-US" dirty="0">
                <a:solidFill>
                  <a:srgbClr val="FF0000"/>
                </a:solidFill>
                <a:latin typeface="微軟正黑體"/>
                <a:ea typeface="微軟正黑體"/>
                <a:cs typeface="微軟正黑體"/>
              </a:rPr>
              <a:t>職場所需能力接軌</a:t>
            </a:r>
            <a:endParaRPr lang="en-US" altLang="zh-CN" dirty="0">
              <a:solidFill>
                <a:srgbClr val="FF0000"/>
              </a:solidFill>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zh-CN" altLang="en-US" dirty="0">
                <a:latin typeface="微軟正黑體"/>
                <a:ea typeface="微軟正黑體"/>
                <a:cs typeface="微軟正黑體"/>
              </a:rPr>
              <a:t>升學、就業管道兼具</a:t>
            </a:r>
          </a:p>
        </p:txBody>
      </p:sp>
      <p:sp>
        <p:nvSpPr>
          <p:cNvPr id="25" name="矩形 24"/>
          <p:cNvSpPr/>
          <p:nvPr/>
        </p:nvSpPr>
        <p:spPr>
          <a:xfrm>
            <a:off x="5513388" y="5561596"/>
            <a:ext cx="2874962" cy="923330"/>
          </a:xfrm>
          <a:prstGeom prst="rect">
            <a:avLst/>
          </a:prstGeom>
          <a:solidFill>
            <a:schemeClr val="accent6">
              <a:lumMod val="40000"/>
              <a:lumOff val="60000"/>
            </a:schemeClr>
          </a:solidFill>
          <a:ln>
            <a:solidFill>
              <a:schemeClr val="bg1"/>
            </a:solidFill>
          </a:ln>
          <a:effectLst/>
        </p:spPr>
        <p:txBody>
          <a:bodyPr anchor="ctr">
            <a:spAutoFit/>
          </a:bodyPr>
          <a:lstStyle/>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偏具知識型工作知能</a:t>
            </a:r>
            <a:endParaRPr lang="en-US" altLang="zh-CN" dirty="0">
              <a:latin typeface="微軟正黑體"/>
              <a:ea typeface="微軟正黑體"/>
              <a:cs typeface="微軟正黑體"/>
            </a:endParaRPr>
          </a:p>
          <a:p>
            <a:pPr marL="171450" indent="-171450" eaLnBrk="1" fontAlgn="auto" hangingPunct="1">
              <a:spcBef>
                <a:spcPts val="0"/>
              </a:spcBef>
              <a:spcAft>
                <a:spcPts val="0"/>
              </a:spcAft>
              <a:buFont typeface="Arial" pitchFamily="34" charset="0"/>
              <a:buChar char="•"/>
              <a:defRPr/>
            </a:pPr>
            <a:r>
              <a:rPr lang="en-US" altLang="zh-CN" dirty="0" err="1">
                <a:latin typeface="微軟正黑體"/>
                <a:ea typeface="微軟正黑體"/>
                <a:cs typeface="微軟正黑體"/>
              </a:rPr>
              <a:t>基礎學科強、實務職能較弱</a:t>
            </a:r>
            <a:endParaRPr lang="en-US" altLang="zh-CN" dirty="0">
              <a:latin typeface="微軟正黑體"/>
              <a:ea typeface="微軟正黑體"/>
              <a:cs typeface="微軟正黑體"/>
            </a:endParaRPr>
          </a:p>
        </p:txBody>
      </p:sp>
      <p:graphicFrame>
        <p:nvGraphicFramePr>
          <p:cNvPr id="36" name="資料庫圖表 35">
            <a:extLst>
              <a:ext uri="{FF2B5EF4-FFF2-40B4-BE49-F238E27FC236}">
                <a16:creationId xmlns:a16="http://schemas.microsoft.com/office/drawing/2014/main" id="{759F209B-BA86-492E-8256-DF57106A08B2}"/>
              </a:ext>
            </a:extLst>
          </p:cNvPr>
          <p:cNvGraphicFramePr/>
          <p:nvPr>
            <p:extLst>
              <p:ext uri="{D42A27DB-BD31-4B8C-83A1-F6EECF244321}">
                <p14:modId xmlns:p14="http://schemas.microsoft.com/office/powerpoint/2010/main" val="513440005"/>
              </p:ext>
            </p:extLst>
          </p:nvPr>
        </p:nvGraphicFramePr>
        <p:xfrm>
          <a:off x="21632" y="-5941"/>
          <a:ext cx="9144000" cy="172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700111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資料庫圖表 7"/>
          <p:cNvGraphicFramePr/>
          <p:nvPr>
            <p:extLst>
              <p:ext uri="{D42A27DB-BD31-4B8C-83A1-F6EECF244321}">
                <p14:modId xmlns:p14="http://schemas.microsoft.com/office/powerpoint/2010/main" val="1079870892"/>
              </p:ext>
            </p:extLst>
          </p:nvPr>
        </p:nvGraphicFramePr>
        <p:xfrm>
          <a:off x="0" y="4222"/>
          <a:ext cx="9082336" cy="162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內容版面配置區 8"/>
          <p:cNvGraphicFramePr>
            <a:graphicFrameLocks noGrp="1"/>
          </p:cNvGraphicFramePr>
          <p:nvPr>
            <p:ph idx="1"/>
          </p:nvPr>
        </p:nvGraphicFramePr>
        <p:xfrm>
          <a:off x="683568" y="2276872"/>
          <a:ext cx="8640960" cy="424384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87</a:t>
            </a:fld>
            <a:endParaRPr lang="zh-TW" altLang="en-US">
              <a:solidFill>
                <a:prstClr val="black">
                  <a:tint val="75000"/>
                </a:prstClr>
              </a:solidFill>
            </a:endParaRPr>
          </a:p>
        </p:txBody>
      </p:sp>
    </p:spTree>
    <p:extLst>
      <p:ext uri="{BB962C8B-B14F-4D97-AF65-F5344CB8AC3E}">
        <p14:creationId xmlns:p14="http://schemas.microsoft.com/office/powerpoint/2010/main" val="18771483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4"/>
          <p:cNvGraphicFramePr>
            <a:graphicFrameLocks noGrp="1"/>
          </p:cNvGraphicFramePr>
          <p:nvPr>
            <p:ph idx="1"/>
          </p:nvPr>
        </p:nvGraphicFramePr>
        <p:xfrm>
          <a:off x="467544" y="1700808"/>
          <a:ext cx="822960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1620" name="Picture 4" descr="https://encrypted-tbn0.gstatic.com/images?q=tbn:ANd9GcQDHj3bG4gZPKyeImmReVOBn-Hlg7v-oh-HiVfMpzsNJRoRLXU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750" y="4365625"/>
            <a:ext cx="2390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88</a:t>
            </a:fld>
            <a:endParaRPr lang="zh-TW" altLang="en-US">
              <a:solidFill>
                <a:prstClr val="black">
                  <a:tint val="75000"/>
                </a:prstClr>
              </a:solidFill>
            </a:endParaRPr>
          </a:p>
        </p:txBody>
      </p:sp>
      <p:grpSp>
        <p:nvGrpSpPr>
          <p:cNvPr id="7" name="群組 6">
            <a:extLst>
              <a:ext uri="{FF2B5EF4-FFF2-40B4-BE49-F238E27FC236}">
                <a16:creationId xmlns:a16="http://schemas.microsoft.com/office/drawing/2014/main" id="{93CEC292-C47C-4D61-BC24-4D5F7DD672D1}"/>
              </a:ext>
            </a:extLst>
          </p:cNvPr>
          <p:cNvGrpSpPr/>
          <p:nvPr/>
        </p:nvGrpSpPr>
        <p:grpSpPr>
          <a:xfrm>
            <a:off x="1672" y="-2884"/>
            <a:ext cx="9144000" cy="1344505"/>
            <a:chOff x="486882" y="-1"/>
            <a:chExt cx="7742717" cy="1584175"/>
          </a:xfrm>
        </p:grpSpPr>
        <p:sp>
          <p:nvSpPr>
            <p:cNvPr id="8" name="矩形 7">
              <a:extLst>
                <a:ext uri="{FF2B5EF4-FFF2-40B4-BE49-F238E27FC236}">
                  <a16:creationId xmlns:a16="http://schemas.microsoft.com/office/drawing/2014/main" id="{7EF6201E-9785-4B1D-9904-2B7EFFC61E34}"/>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矩形 8">
              <a:extLst>
                <a:ext uri="{FF2B5EF4-FFF2-40B4-BE49-F238E27FC236}">
                  <a16:creationId xmlns:a16="http://schemas.microsoft.com/office/drawing/2014/main" id="{4CB99478-7F78-4FAA-BE5A-86FAAEDBCA64}"/>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a:lnSpc>
                  <a:spcPct val="90000"/>
                </a:lnSpc>
                <a:spcBef>
                  <a:spcPct val="0"/>
                </a:spcBef>
                <a:spcAft>
                  <a:spcPct val="35000"/>
                </a:spcAft>
              </a:pPr>
              <a:r>
                <a:rPr lang="zh-TW" altLang="en-US" sz="4000" b="1" dirty="0">
                  <a:latin typeface="微軟正黑體" pitchFamily="34" charset="-120"/>
                  <a:ea typeface="微軟正黑體" pitchFamily="34" charset="-120"/>
                </a:rPr>
                <a:t>創造未來可能性</a:t>
              </a:r>
              <a:r>
                <a:rPr lang="en-US" altLang="zh-TW" sz="4000" b="1" dirty="0">
                  <a:latin typeface="微軟正黑體" pitchFamily="34" charset="-120"/>
                  <a:ea typeface="微軟正黑體" pitchFamily="34" charset="-120"/>
                </a:rPr>
                <a:t/>
              </a:r>
              <a:br>
                <a:rPr lang="en-US" altLang="zh-TW" sz="4000" b="1" dirty="0">
                  <a:latin typeface="微軟正黑體" pitchFamily="34" charset="-120"/>
                  <a:ea typeface="微軟正黑體" pitchFamily="34" charset="-120"/>
                </a:rPr>
              </a:br>
              <a:r>
                <a:rPr lang="zh-TW" altLang="en-US" sz="4000" b="1" dirty="0">
                  <a:solidFill>
                    <a:srgbClr val="FFFF00"/>
                  </a:solidFill>
                  <a:latin typeface="微軟正黑體" pitchFamily="34" charset="-120"/>
                  <a:ea typeface="微軟正黑體" pitchFamily="34" charset="-120"/>
                </a:rPr>
                <a:t>志願選填流程</a:t>
              </a:r>
              <a:endParaRPr lang="zh-TW" altLang="en-US" sz="4000" b="1" kern="1200" dirty="0">
                <a:solidFill>
                  <a:srgbClr val="FFFF00"/>
                </a:solidFill>
                <a:latin typeface="微軟正黑體" pitchFamily="34" charset="-120"/>
                <a:ea typeface="微軟正黑體" pitchFamily="34" charset="-120"/>
              </a:endParaRPr>
            </a:p>
          </p:txBody>
        </p:sp>
      </p:grpSp>
    </p:spTree>
    <p:extLst>
      <p:ext uri="{BB962C8B-B14F-4D97-AF65-F5344CB8AC3E}">
        <p14:creationId xmlns:p14="http://schemas.microsoft.com/office/powerpoint/2010/main" val="4278180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3887103589"/>
              </p:ext>
            </p:extLst>
          </p:nvPr>
        </p:nvGraphicFramePr>
        <p:xfrm>
          <a:off x="251520" y="1536858"/>
          <a:ext cx="2880320" cy="4759456"/>
        </p:xfrm>
        <a:graphic>
          <a:graphicData uri="http://schemas.openxmlformats.org/drawingml/2006/table">
            <a:tbl>
              <a:tblPr firstRow="1" bandRow="1">
                <a:tableStyleId>{93296810-A885-4BE3-A3E7-6D5BEEA58F35}</a:tableStyleId>
              </a:tblPr>
              <a:tblGrid>
                <a:gridCol w="864096">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420166">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20166">
                <a:tc>
                  <a:txBody>
                    <a:bodyPr/>
                    <a:lstStyle/>
                    <a:p>
                      <a:pPr algn="ctr" latinLnBrk="1"/>
                      <a:r>
                        <a:rPr lang="en-US" altLang="zh-TW" sz="2200" dirty="0">
                          <a:effectLst/>
                          <a:latin typeface="微軟正黑體" pitchFamily="34" charset="-120"/>
                          <a:ea typeface="微軟正黑體" pitchFamily="34" charset="-120"/>
                        </a:rPr>
                        <a:t>1</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成功大學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20166">
                <a:tc>
                  <a:txBody>
                    <a:bodyPr/>
                    <a:lstStyle/>
                    <a:p>
                      <a:pPr algn="ctr" latinLnBrk="1"/>
                      <a:r>
                        <a:rPr lang="en-US" altLang="zh-TW" sz="2200" dirty="0">
                          <a:effectLst/>
                          <a:latin typeface="微軟正黑體" pitchFamily="34" charset="-120"/>
                          <a:ea typeface="微軟正黑體" pitchFamily="34" charset="-120"/>
                        </a:rPr>
                        <a:t>2</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20166">
                <a:tc>
                  <a:txBody>
                    <a:bodyPr/>
                    <a:lstStyle/>
                    <a:p>
                      <a:pPr algn="ctr" latinLnBrk="1"/>
                      <a:r>
                        <a:rPr lang="en-US" altLang="zh-TW" sz="2200">
                          <a:effectLst/>
                          <a:latin typeface="微軟正黑體" pitchFamily="34" charset="-120"/>
                          <a:ea typeface="微軟正黑體" pitchFamily="34" charset="-120"/>
                        </a:rPr>
                        <a:t>3</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臺灣科技大學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20166">
                <a:tc>
                  <a:txBody>
                    <a:bodyPr/>
                    <a:lstStyle/>
                    <a:p>
                      <a:pPr algn="ctr" latinLnBrk="1"/>
                      <a:r>
                        <a:rPr lang="en-US" altLang="zh-TW" sz="2200">
                          <a:effectLst/>
                          <a:latin typeface="微軟正黑體" pitchFamily="34" charset="-120"/>
                          <a:ea typeface="微軟正黑體" pitchFamily="34" charset="-120"/>
                        </a:rPr>
                        <a:t>4</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清華大學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20166">
                <a:tc>
                  <a:txBody>
                    <a:bodyPr/>
                    <a:lstStyle/>
                    <a:p>
                      <a:pPr algn="ctr" latinLnBrk="1"/>
                      <a:r>
                        <a:rPr lang="en-US" altLang="zh-TW" sz="2200">
                          <a:effectLst/>
                          <a:latin typeface="微軟正黑體" pitchFamily="34" charset="-120"/>
                          <a:ea typeface="微軟正黑體" pitchFamily="34" charset="-120"/>
                        </a:rPr>
                        <a:t>5</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臺北科技大學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420166">
                <a:tc>
                  <a:txBody>
                    <a:bodyPr/>
                    <a:lstStyle/>
                    <a:p>
                      <a:pPr algn="ctr" latinLnBrk="1"/>
                      <a:r>
                        <a:rPr lang="en-US" altLang="zh-TW" sz="2200" dirty="0">
                          <a:effectLst/>
                          <a:latin typeface="微軟正黑體" pitchFamily="34" charset="-120"/>
                          <a:ea typeface="微軟正黑體" pitchFamily="34" charset="-120"/>
                        </a:rPr>
                        <a:t>6</a:t>
                      </a:r>
                      <a:endParaRPr lang="en-US" altLang="zh-TW" sz="2200" b="0" dirty="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政治大學</a:t>
                      </a:r>
                    </a:p>
                  </a:txBody>
                  <a:tcPr anchor="ctr"/>
                </a:tc>
                <a:extLst>
                  <a:ext uri="{0D108BD9-81ED-4DB2-BD59-A6C34878D82A}">
                    <a16:rowId xmlns:a16="http://schemas.microsoft.com/office/drawing/2014/main" val="10006"/>
                  </a:ext>
                </a:extLst>
              </a:tr>
              <a:tr h="420166">
                <a:tc>
                  <a:txBody>
                    <a:bodyPr/>
                    <a:lstStyle/>
                    <a:p>
                      <a:pPr algn="ctr" latinLnBrk="1"/>
                      <a:r>
                        <a:rPr lang="en-US" altLang="zh-TW" sz="2200">
                          <a:effectLst/>
                          <a:latin typeface="微軟正黑體" pitchFamily="34" charset="-120"/>
                          <a:ea typeface="微軟正黑體" pitchFamily="34" charset="-120"/>
                        </a:rPr>
                        <a:t>7</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交通大學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r h="420166">
                <a:tc>
                  <a:txBody>
                    <a:bodyPr/>
                    <a:lstStyle/>
                    <a:p>
                      <a:pPr algn="ctr" latinLnBrk="1"/>
                      <a:r>
                        <a:rPr lang="en-US" altLang="zh-TW" sz="2200">
                          <a:effectLst/>
                          <a:latin typeface="微軟正黑體" pitchFamily="34" charset="-120"/>
                          <a:ea typeface="微軟正黑體" pitchFamily="34" charset="-120"/>
                        </a:rPr>
                        <a:t>8</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淡江大學</a:t>
                      </a:r>
                    </a:p>
                  </a:txBody>
                  <a:tcPr anchor="ctr"/>
                </a:tc>
                <a:extLst>
                  <a:ext uri="{0D108BD9-81ED-4DB2-BD59-A6C34878D82A}">
                    <a16:rowId xmlns:a16="http://schemas.microsoft.com/office/drawing/2014/main" val="10008"/>
                  </a:ext>
                </a:extLst>
              </a:tr>
              <a:tr h="492256">
                <a:tc>
                  <a:txBody>
                    <a:bodyPr/>
                    <a:lstStyle/>
                    <a:p>
                      <a:pPr algn="ctr" latinLnBrk="1"/>
                      <a:r>
                        <a:rPr lang="en-US" altLang="zh-TW" sz="2200">
                          <a:effectLst/>
                          <a:latin typeface="微軟正黑體" pitchFamily="34" charset="-120"/>
                          <a:ea typeface="微軟正黑體" pitchFamily="34" charset="-120"/>
                        </a:rPr>
                        <a:t>9</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高雄科技大學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20166">
                <a:tc>
                  <a:txBody>
                    <a:bodyPr/>
                    <a:lstStyle/>
                    <a:p>
                      <a:pPr algn="ctr" latinLnBrk="1"/>
                      <a:r>
                        <a:rPr lang="en-US" altLang="zh-TW" sz="2200">
                          <a:effectLst/>
                          <a:latin typeface="微軟正黑體" pitchFamily="34" charset="-120"/>
                          <a:ea typeface="微軟正黑體" pitchFamily="34" charset="-120"/>
                        </a:rPr>
                        <a:t>10</a:t>
                      </a:r>
                      <a:endParaRPr lang="en-US" altLang="zh-TW" sz="2200" b="0">
                        <a:solidFill>
                          <a:srgbClr val="222222"/>
                        </a:solidFill>
                        <a:effectLst/>
                        <a:latin typeface="微軟正黑體" pitchFamily="34" charset="-120"/>
                        <a:ea typeface="微軟正黑體" pitchFamily="34" charset="-12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輔仁大學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10"/>
                  </a:ext>
                </a:extLst>
              </a:tr>
            </a:tbl>
          </a:graphicData>
        </a:graphic>
      </p:graphicFrame>
      <p:sp>
        <p:nvSpPr>
          <p:cNvPr id="4" name="矩形 3"/>
          <p:cNvSpPr/>
          <p:nvPr/>
        </p:nvSpPr>
        <p:spPr>
          <a:xfrm>
            <a:off x="6588224" y="2016382"/>
            <a:ext cx="2071058" cy="3683060"/>
          </a:xfrm>
          <a:prstGeom prst="rect">
            <a:avLst/>
          </a:prstGeom>
          <a:noFill/>
          <a:ln>
            <a:noFill/>
          </a:ln>
        </p:spPr>
        <p:txBody>
          <a:bodyPr wrap="square">
            <a:spAutoFit/>
          </a:bodyPr>
          <a:lstStyle/>
          <a:p>
            <a:pPr marL="342900" indent="-342900">
              <a:lnSpc>
                <a:spcPts val="2800"/>
              </a:lnSpc>
              <a:buFont typeface="Wingdings" pitchFamily="2" charset="2"/>
              <a:buChar char="n"/>
            </a:pPr>
            <a:r>
              <a:rPr lang="zh-TW" altLang="en-US" sz="2400" dirty="0">
                <a:latin typeface="微軟正黑體" pitchFamily="34" charset="-120"/>
                <a:ea typeface="微軟正黑體" pitchFamily="34" charset="-120"/>
              </a:rPr>
              <a:t>企業重視實務能力，加強產學鏈結，縮減學用落差。</a:t>
            </a:r>
            <a:endParaRPr lang="en-US" altLang="zh-TW" sz="2400" dirty="0">
              <a:latin typeface="微軟正黑體" pitchFamily="34" charset="-120"/>
              <a:ea typeface="微軟正黑體" pitchFamily="34" charset="-120"/>
            </a:endParaRPr>
          </a:p>
          <a:p>
            <a:pPr>
              <a:lnSpc>
                <a:spcPts val="2800"/>
              </a:lnSpc>
            </a:pPr>
            <a:endParaRPr lang="zh-TW" altLang="en-US" sz="2400" dirty="0">
              <a:latin typeface="微軟正黑體" pitchFamily="34" charset="-120"/>
              <a:ea typeface="微軟正黑體" pitchFamily="34" charset="-120"/>
            </a:endParaRPr>
          </a:p>
          <a:p>
            <a:pPr marL="342900" indent="-342900" latinLnBrk="1">
              <a:lnSpc>
                <a:spcPts val="2800"/>
              </a:lnSpc>
              <a:buFont typeface="Wingdings" pitchFamily="2" charset="2"/>
              <a:buChar char="n"/>
            </a:pPr>
            <a:r>
              <a:rPr lang="zh-TW" altLang="en-US" sz="2400" b="1" dirty="0">
                <a:latin typeface="微軟正黑體" pitchFamily="34" charset="-120"/>
                <a:ea typeface="微軟正黑體" pitchFamily="34" charset="-120"/>
              </a:rPr>
              <a:t>企業求才首重「學習力」與「應變力」。</a:t>
            </a:r>
          </a:p>
        </p:txBody>
      </p:sp>
      <p:sp>
        <p:nvSpPr>
          <p:cNvPr id="17" name="文字方塊 16"/>
          <p:cNvSpPr txBox="1"/>
          <p:nvPr/>
        </p:nvSpPr>
        <p:spPr>
          <a:xfrm>
            <a:off x="4631903" y="6372036"/>
            <a:ext cx="4083169" cy="369332"/>
          </a:xfrm>
          <a:prstGeom prst="rect">
            <a:avLst/>
          </a:prstGeom>
          <a:noFill/>
        </p:spPr>
        <p:txBody>
          <a:bodyPr wrap="none" rtlCol="0">
            <a:spAutoFit/>
          </a:bodyPr>
          <a:lstStyle/>
          <a:p>
            <a:r>
              <a:rPr lang="en-US" altLang="zh-TW" dirty="0"/>
              <a:t>(</a:t>
            </a:r>
            <a:r>
              <a:rPr lang="zh-TW" altLang="en-US" dirty="0"/>
              <a:t>引自</a:t>
            </a:r>
            <a:r>
              <a:rPr lang="en-US" altLang="zh-TW" dirty="0"/>
              <a:t>109.02.27</a:t>
            </a:r>
            <a:r>
              <a:rPr lang="zh-TW" altLang="en-US" dirty="0"/>
              <a:t> 聯合新聞網及遠見網頁</a:t>
            </a:r>
            <a:r>
              <a:rPr lang="en-US" altLang="zh-TW" dirty="0"/>
              <a:t>)</a:t>
            </a:r>
            <a:endParaRPr lang="zh-TW" altLang="en-US" dirty="0"/>
          </a:p>
        </p:txBody>
      </p:sp>
      <p:grpSp>
        <p:nvGrpSpPr>
          <p:cNvPr id="9" name="群組 8">
            <a:extLst>
              <a:ext uri="{FF2B5EF4-FFF2-40B4-BE49-F238E27FC236}">
                <a16:creationId xmlns:a16="http://schemas.microsoft.com/office/drawing/2014/main" id="{7FA9D226-0397-462C-A070-853C4586B930}"/>
              </a:ext>
            </a:extLst>
          </p:cNvPr>
          <p:cNvGrpSpPr/>
          <p:nvPr/>
        </p:nvGrpSpPr>
        <p:grpSpPr>
          <a:xfrm>
            <a:off x="1672" y="-2884"/>
            <a:ext cx="9144000" cy="1344505"/>
            <a:chOff x="486882" y="-1"/>
            <a:chExt cx="7742717" cy="1584175"/>
          </a:xfrm>
        </p:grpSpPr>
        <p:sp>
          <p:nvSpPr>
            <p:cNvPr id="10" name="矩形 9">
              <a:extLst>
                <a:ext uri="{FF2B5EF4-FFF2-40B4-BE49-F238E27FC236}">
                  <a16:creationId xmlns:a16="http://schemas.microsoft.com/office/drawing/2014/main" id="{66955E37-8660-406E-98C0-8BE72D54E021}"/>
                </a:ext>
              </a:extLst>
            </p:cNvPr>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矩形 11">
              <a:extLst>
                <a:ext uri="{FF2B5EF4-FFF2-40B4-BE49-F238E27FC236}">
                  <a16:creationId xmlns:a16="http://schemas.microsoft.com/office/drawing/2014/main" id="{075EB28C-36CD-49A4-8B60-5F72F0A6DADE}"/>
                </a:ext>
              </a:extLst>
            </p:cNvPr>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r>
                <a:rPr lang="en-US" altLang="zh-TW" sz="4000" b="1" kern="1200">
                  <a:latin typeface="微軟正黑體" pitchFamily="34" charset="-120"/>
                  <a:ea typeface="微軟正黑體" pitchFamily="34" charset="-120"/>
                </a:rPr>
                <a:t/>
              </a:r>
              <a:br>
                <a:rPr lang="en-US" altLang="zh-TW" sz="4000" b="1" kern="1200">
                  <a:latin typeface="微軟正黑體" pitchFamily="34" charset="-120"/>
                  <a:ea typeface="微軟正黑體" pitchFamily="34" charset="-120"/>
                </a:rPr>
              </a:br>
              <a:r>
                <a:rPr lang="zh-TW" altLang="en-US" sz="4000" b="1" kern="1200">
                  <a:solidFill>
                    <a:srgbClr val="FFFF00"/>
                  </a:solidFill>
                  <a:latin typeface="微軟正黑體" pitchFamily="34" charset="-120"/>
                  <a:ea typeface="微軟正黑體" pitchFamily="34" charset="-120"/>
                </a:rPr>
                <a:t>企業最愛大學</a:t>
              </a:r>
              <a:endParaRPr lang="zh-TW" altLang="en-US" sz="4000" b="1" kern="1200" dirty="0">
                <a:solidFill>
                  <a:srgbClr val="FFFF00"/>
                </a:solidFill>
                <a:latin typeface="微軟正黑體" pitchFamily="34" charset="-120"/>
                <a:ea typeface="微軟正黑體" pitchFamily="34" charset="-120"/>
              </a:endParaRPr>
            </a:p>
          </p:txBody>
        </p:sp>
      </p:grpSp>
      <p:graphicFrame>
        <p:nvGraphicFramePr>
          <p:cNvPr id="18" name="表格 17">
            <a:extLst>
              <a:ext uri="{FF2B5EF4-FFF2-40B4-BE49-F238E27FC236}">
                <a16:creationId xmlns:a16="http://schemas.microsoft.com/office/drawing/2014/main" id="{9BE8CF57-F4B2-4265-AC7F-951F013DE85D}"/>
              </a:ext>
            </a:extLst>
          </p:cNvPr>
          <p:cNvGraphicFramePr>
            <a:graphicFrameLocks noGrp="1"/>
          </p:cNvGraphicFramePr>
          <p:nvPr>
            <p:extLst>
              <p:ext uri="{D42A27DB-BD31-4B8C-83A1-F6EECF244321}">
                <p14:modId xmlns:p14="http://schemas.microsoft.com/office/powerpoint/2010/main" val="675467244"/>
              </p:ext>
            </p:extLst>
          </p:nvPr>
        </p:nvGraphicFramePr>
        <p:xfrm>
          <a:off x="3563888" y="1536857"/>
          <a:ext cx="2911456" cy="4759458"/>
        </p:xfrm>
        <a:graphic>
          <a:graphicData uri="http://schemas.openxmlformats.org/drawingml/2006/table">
            <a:tbl>
              <a:tblPr firstRow="1" bandRow="1">
                <a:tableStyleId>{93296810-A885-4BE3-A3E7-6D5BEEA58F35}</a:tableStyleId>
              </a:tblPr>
              <a:tblGrid>
                <a:gridCol w="96724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tblGrid>
              <a:tr h="432678">
                <a:tc>
                  <a:txBody>
                    <a:bodyPr/>
                    <a:lstStyle/>
                    <a:p>
                      <a:pPr algn="ctr"/>
                      <a:r>
                        <a:rPr lang="zh-TW" altLang="en-US" sz="2200" dirty="0">
                          <a:latin typeface="微軟正黑體" pitchFamily="34" charset="-120"/>
                          <a:ea typeface="微軟正黑體" pitchFamily="34" charset="-120"/>
                        </a:rPr>
                        <a:t>排名</a:t>
                      </a:r>
                    </a:p>
                  </a:txBody>
                  <a:tcPr/>
                </a:tc>
                <a:tc>
                  <a:txBody>
                    <a:bodyPr/>
                    <a:lstStyle/>
                    <a:p>
                      <a:pPr algn="ctr"/>
                      <a:r>
                        <a:rPr lang="zh-TW" altLang="en-US" sz="2200" dirty="0">
                          <a:latin typeface="微軟正黑體" pitchFamily="34" charset="-120"/>
                          <a:ea typeface="微軟正黑體" pitchFamily="34" charset="-120"/>
                        </a:rPr>
                        <a:t>大學</a:t>
                      </a:r>
                    </a:p>
                  </a:txBody>
                  <a:tcPr/>
                </a:tc>
                <a:extLst>
                  <a:ext uri="{0D108BD9-81ED-4DB2-BD59-A6C34878D82A}">
                    <a16:rowId xmlns:a16="http://schemas.microsoft.com/office/drawing/2014/main" val="10000"/>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11</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中央大學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1"/>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12</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中原大學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2"/>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13</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中山大學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3"/>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14</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東吳大學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4"/>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15</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逢甲大學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5"/>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16</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rgbClr val="222222"/>
                          </a:solidFill>
                          <a:effectLst/>
                          <a:latin typeface="微軟正黑體" pitchFamily="34" charset="-120"/>
                          <a:ea typeface="微軟正黑體" pitchFamily="34" charset="-120"/>
                        </a:rPr>
                        <a:t>雲林科技大學</a:t>
                      </a:r>
                    </a:p>
                  </a:txBody>
                  <a:tcPr anchor="ctr"/>
                </a:tc>
                <a:extLst>
                  <a:ext uri="{0D108BD9-81ED-4DB2-BD59-A6C34878D82A}">
                    <a16:rowId xmlns:a16="http://schemas.microsoft.com/office/drawing/2014/main" val="10006"/>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17</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中興大學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7"/>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18</a:t>
                      </a:r>
                    </a:p>
                  </a:txBody>
                  <a:tcPr anchor="ctr"/>
                </a:tc>
                <a:tc>
                  <a:txBody>
                    <a:bodyPr/>
                    <a:lstStyle/>
                    <a:p>
                      <a:pPr algn="ctr" latinLnBrk="1"/>
                      <a:r>
                        <a:rPr lang="zh-TW" altLang="en-US" sz="2200" b="0" dirty="0">
                          <a:solidFill>
                            <a:srgbClr val="222222"/>
                          </a:solidFill>
                          <a:effectLst/>
                          <a:latin typeface="微軟正黑體" pitchFamily="34" charset="-120"/>
                          <a:ea typeface="微軟正黑體" pitchFamily="34" charset="-120"/>
                        </a:rPr>
                        <a:t>龍華科技大學</a:t>
                      </a:r>
                    </a:p>
                  </a:txBody>
                  <a:tcPr anchor="ctr"/>
                </a:tc>
                <a:extLst>
                  <a:ext uri="{0D108BD9-81ED-4DB2-BD59-A6C34878D82A}">
                    <a16:rowId xmlns:a16="http://schemas.microsoft.com/office/drawing/2014/main" val="10008"/>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19</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b="0" dirty="0">
                          <a:solidFill>
                            <a:schemeClr val="dk1"/>
                          </a:solidFill>
                          <a:effectLst/>
                          <a:latin typeface="微軟正黑體" pitchFamily="34" charset="-120"/>
                          <a:ea typeface="微軟正黑體" pitchFamily="34" charset="-120"/>
                        </a:rPr>
                        <a:t>中正大學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09"/>
                  </a:ext>
                </a:extLst>
              </a:tr>
              <a:tr h="432678">
                <a:tc>
                  <a:txBody>
                    <a:bodyPr/>
                    <a:lstStyle/>
                    <a:p>
                      <a:pPr algn="ctr" latinLnBrk="1"/>
                      <a:r>
                        <a:rPr lang="en-US" altLang="zh-TW" sz="2200" b="0" dirty="0">
                          <a:solidFill>
                            <a:srgbClr val="222222"/>
                          </a:solidFill>
                          <a:effectLst/>
                          <a:latin typeface="微軟正黑體" pitchFamily="34" charset="-120"/>
                          <a:ea typeface="微軟正黑體" pitchFamily="34" charset="-120"/>
                        </a:rPr>
                        <a:t>20</a:t>
                      </a: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zh-TW" altLang="en-US" sz="2200" dirty="0">
                          <a:effectLst/>
                          <a:latin typeface="微軟正黑體" pitchFamily="34" charset="-120"/>
                          <a:ea typeface="微軟正黑體" pitchFamily="34" charset="-120"/>
                        </a:rPr>
                        <a:t>元智大學</a:t>
                      </a:r>
                      <a:endParaRPr lang="zh-TW" altLang="en-US" sz="2200" b="0" dirty="0">
                        <a:solidFill>
                          <a:srgbClr val="222222"/>
                        </a:solidFill>
                        <a:effectLst/>
                        <a:latin typeface="微軟正黑體" pitchFamily="34" charset="-120"/>
                        <a:ea typeface="微軟正黑體" pitchFamily="34" charset="-120"/>
                      </a:endParaRPr>
                    </a:p>
                  </a:txBody>
                  <a:tcPr anchor="ctr"/>
                </a:tc>
                <a:extLst>
                  <a:ext uri="{0D108BD9-81ED-4DB2-BD59-A6C34878D82A}">
                    <a16:rowId xmlns:a16="http://schemas.microsoft.com/office/drawing/2014/main" val="10010"/>
                  </a:ext>
                </a:extLst>
              </a:tr>
            </a:tbl>
          </a:graphicData>
        </a:graphic>
      </p:graphicFrame>
      <p:sp>
        <p:nvSpPr>
          <p:cNvPr id="2" name="投影片編號版面配置區 1">
            <a:extLst>
              <a:ext uri="{FF2B5EF4-FFF2-40B4-BE49-F238E27FC236}">
                <a16:creationId xmlns:a16="http://schemas.microsoft.com/office/drawing/2014/main" id="{F23773C5-CACF-45EB-8C04-ED5BDCA35C8D}"/>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89</a:t>
            </a:fld>
            <a:endParaRPr lang="zh-TW" altLang="en-US">
              <a:solidFill>
                <a:prstClr val="black">
                  <a:tint val="75000"/>
                </a:prstClr>
              </a:solidFill>
            </a:endParaRPr>
          </a:p>
        </p:txBody>
      </p:sp>
    </p:spTree>
    <p:extLst>
      <p:ext uri="{BB962C8B-B14F-4D97-AF65-F5344CB8AC3E}">
        <p14:creationId xmlns:p14="http://schemas.microsoft.com/office/powerpoint/2010/main" val="199407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txBox="1">
            <a:spLocks/>
          </p:cNvSpPr>
          <p:nvPr/>
        </p:nvSpPr>
        <p:spPr bwMode="auto">
          <a:xfrm>
            <a:off x="0" y="0"/>
            <a:ext cx="9144000" cy="836712"/>
          </a:xfrm>
          <a:prstGeom prst="rect">
            <a:avLst/>
          </a:prstGeom>
          <a:solidFill>
            <a:srgbClr val="C00000"/>
          </a:solidFill>
          <a:ln>
            <a:noFill/>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b="1" dirty="0">
                <a:solidFill>
                  <a:prstClr val="white"/>
                </a:solidFill>
                <a:latin typeface="微軟正黑體" pitchFamily="34" charset="-120"/>
                <a:ea typeface="微軟正黑體" pitchFamily="34" charset="-120"/>
              </a:rPr>
              <a:t>教育會考題目分析</a:t>
            </a:r>
          </a:p>
        </p:txBody>
      </p:sp>
      <p:sp>
        <p:nvSpPr>
          <p:cNvPr id="3" name="圓角矩形 2"/>
          <p:cNvSpPr/>
          <p:nvPr/>
        </p:nvSpPr>
        <p:spPr>
          <a:xfrm>
            <a:off x="360078" y="1080586"/>
            <a:ext cx="8423844" cy="540060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試題「難易適中」：</a:t>
            </a:r>
            <a:r>
              <a:rPr lang="zh-TW" altLang="en-US" sz="2200" dirty="0">
                <a:solidFill>
                  <a:schemeClr val="tx1"/>
                </a:solidFill>
                <a:effectLst/>
                <a:latin typeface="微軟正黑體" panose="020B0604030504040204" pitchFamily="34" charset="-120"/>
                <a:ea typeface="微軟正黑體" panose="020B0604030504040204" pitchFamily="34" charset="-120"/>
              </a:rPr>
              <a:t>題目靈活需思考分析，必須將概念融會貫通，只要觀念清楚就能判斷出答案。歷年趨勢為基本題增加，生活題增加，跨領域題型增加。</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題型生活化：</a:t>
            </a:r>
            <a:r>
              <a:rPr lang="zh-TW" altLang="en-US" sz="2200" dirty="0">
                <a:solidFill>
                  <a:schemeClr val="tx1"/>
                </a:solidFill>
                <a:effectLst/>
                <a:latin typeface="微軟正黑體" panose="020B0604030504040204" pitchFamily="34" charset="-120"/>
                <a:ea typeface="微軟正黑體" panose="020B0604030504040204" pitchFamily="34" charset="-120"/>
              </a:rPr>
              <a:t>試題取材廣泛，引導學生將學習的知識，與生活經驗產生連結。如國文科取用手機貼文與留言、網路新聞查核案件等素材；英語科取用後院大拍賣、超市集點活動、因紐特人的遷島危機、慕尼黑公投拒辦奧運等素材；數學科取用撈湯圓、電梯超重、自備容器折扣等素材；社會科取用臺灣高鐵通車對於其他運輸工具的影響、臺灣原住民族的歲時祭儀、網路通訊軟體的對話訊息；自然科取用竹筍出青、肺炎、安裝太陽能板等素材，均與生活息息相關。</a:t>
            </a:r>
            <a:endParaRPr lang="zh-TW" altLang="en-US" sz="2200" b="1" dirty="0">
              <a:solidFill>
                <a:srgbClr val="FF0000"/>
              </a:solidFill>
              <a:effectLst/>
              <a:latin typeface="微軟正黑體" panose="020B0604030504040204" pitchFamily="34" charset="-120"/>
              <a:ea typeface="微軟正黑體" panose="020B0604030504040204" pitchFamily="34" charset="-120"/>
            </a:endParaRPr>
          </a:p>
          <a:p>
            <a:pPr>
              <a:spcBef>
                <a:spcPts val="1200"/>
              </a:spcBef>
              <a:defRPr/>
            </a:pPr>
            <a:r>
              <a:rPr lang="zh-TW" altLang="en-US" sz="2200" b="1" dirty="0">
                <a:solidFill>
                  <a:srgbClr val="FF0000"/>
                </a:solidFill>
                <a:effectLst/>
                <a:latin typeface="微軟正黑體" panose="020B0604030504040204" pitchFamily="34" charset="-120"/>
                <a:ea typeface="微軟正黑體" panose="020B0604030504040204" pitchFamily="34" charset="-120"/>
              </a:rPr>
              <a:t>重視圖表理解：</a:t>
            </a:r>
            <a:r>
              <a:rPr lang="zh-TW" altLang="en-US" sz="2200" dirty="0">
                <a:solidFill>
                  <a:schemeClr val="tx1"/>
                </a:solidFill>
                <a:effectLst/>
                <a:latin typeface="微軟正黑體" panose="020B0604030504040204" pitchFamily="34" charset="-120"/>
                <a:ea typeface="微軟正黑體" panose="020B0604030504040204" pitchFamily="34" charset="-120"/>
              </a:rPr>
              <a:t>各科均有圖表題型，重視學生的思考與統整能力，需要學生具備正確觀念、耐心解讀及轉譯圖表資料。                </a:t>
            </a:r>
            <a:endParaRPr lang="en-US" altLang="zh-TW" sz="2200" dirty="0">
              <a:solidFill>
                <a:schemeClr val="tx1"/>
              </a:solidFill>
              <a:effectLst/>
              <a:latin typeface="微軟正黑體" panose="020B0604030504040204" pitchFamily="34" charset="-120"/>
              <a:ea typeface="微軟正黑體" panose="020B0604030504040204" pitchFamily="34" charset="-120"/>
            </a:endParaRPr>
          </a:p>
          <a:p>
            <a:pPr>
              <a:defRPr/>
            </a:pPr>
            <a:r>
              <a:rPr lang="zh-TW" altLang="en-US" sz="2200" dirty="0">
                <a:solidFill>
                  <a:schemeClr val="tx1"/>
                </a:solidFill>
                <a:effectLst/>
                <a:latin typeface="微軟正黑體" panose="020B0604030504040204" pitchFamily="34" charset="-120"/>
                <a:ea typeface="微軟正黑體" panose="020B0604030504040204" pitchFamily="34" charset="-120"/>
              </a:rPr>
              <a:t>                                  </a:t>
            </a:r>
            <a:r>
              <a:rPr lang="en-US" altLang="zh-TW" sz="2200" dirty="0">
                <a:solidFill>
                  <a:srgbClr val="0070C0"/>
                </a:solidFill>
                <a:effectLst/>
                <a:latin typeface="微軟正黑體" panose="020B0604030504040204" pitchFamily="34" charset="-120"/>
                <a:ea typeface="微軟正黑體" panose="020B0604030504040204" pitchFamily="34" charset="-120"/>
              </a:rPr>
              <a:t>(</a:t>
            </a:r>
            <a:r>
              <a:rPr lang="zh-TW" altLang="en-US" sz="2200" dirty="0">
                <a:solidFill>
                  <a:srgbClr val="0070C0"/>
                </a:solidFill>
                <a:effectLst/>
                <a:latin typeface="微軟正黑體" panose="020B0604030504040204" pitchFamily="34" charset="-120"/>
                <a:ea typeface="微軟正黑體" panose="020B0604030504040204" pitchFamily="34" charset="-120"/>
              </a:rPr>
              <a:t>節錄自相關新聞報導及心測中心試題說明</a:t>
            </a:r>
            <a:r>
              <a:rPr lang="en-US" altLang="zh-TW" sz="2200" dirty="0">
                <a:solidFill>
                  <a:srgbClr val="0070C0"/>
                </a:solidFill>
                <a:effectLst/>
                <a:latin typeface="微軟正黑體" panose="020B0604030504040204" pitchFamily="34" charset="-120"/>
                <a:ea typeface="微軟正黑體" panose="020B0604030504040204" pitchFamily="34" charset="-120"/>
              </a:rPr>
              <a:t>)</a:t>
            </a:r>
            <a:endParaRPr lang="zh-TW" altLang="en-US" sz="2200" dirty="0">
              <a:solidFill>
                <a:srgbClr val="0070C0"/>
              </a:solidFill>
              <a:effectLst/>
              <a:latin typeface="微軟正黑體" panose="020B0604030504040204" pitchFamily="34" charset="-120"/>
              <a:ea typeface="微軟正黑體" panose="020B0604030504040204" pitchFamily="34" charset="-120"/>
            </a:endParaRPr>
          </a:p>
        </p:txBody>
      </p:sp>
      <p:sp>
        <p:nvSpPr>
          <p:cNvPr id="2" name="投影片編號版面配置區 1">
            <a:extLst>
              <a:ext uri="{FF2B5EF4-FFF2-40B4-BE49-F238E27FC236}">
                <a16:creationId xmlns:a16="http://schemas.microsoft.com/office/drawing/2014/main" id="{C944EDB0-F24B-49C1-A850-333A94641566}"/>
              </a:ext>
            </a:extLst>
          </p:cNvPr>
          <p:cNvSpPr>
            <a:spLocks noGrp="1"/>
          </p:cNvSpPr>
          <p:nvPr>
            <p:ph type="sldNum" sz="quarter" idx="12"/>
          </p:nvPr>
        </p:nvSpPr>
        <p:spPr/>
        <p:txBody>
          <a:bodyPr/>
          <a:lstStyle/>
          <a:p>
            <a:pPr>
              <a:defRPr/>
            </a:pPr>
            <a:fld id="{B0E7D0FD-EE13-44ED-ACB2-D7993CD41914}" type="slidenum">
              <a:rPr lang="zh-TW" altLang="en-US" smtClean="0">
                <a:solidFill>
                  <a:prstClr val="black">
                    <a:tint val="75000"/>
                  </a:prstClr>
                </a:solidFill>
              </a:rPr>
              <a:pPr>
                <a:defRPr/>
              </a:pPr>
              <a:t>9</a:t>
            </a:fld>
            <a:endParaRPr lang="zh-TW" altLang="en-US">
              <a:solidFill>
                <a:prstClr val="black">
                  <a:tint val="75000"/>
                </a:prstClr>
              </a:solidFill>
            </a:endParaRPr>
          </a:p>
        </p:txBody>
      </p:sp>
    </p:spTree>
    <p:extLst>
      <p:ext uri="{BB962C8B-B14F-4D97-AF65-F5344CB8AC3E}">
        <p14:creationId xmlns:p14="http://schemas.microsoft.com/office/powerpoint/2010/main" val="2003640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sz="3200">
                <a:solidFill>
                  <a:schemeClr val="tx1"/>
                </a:solidFill>
                <a:latin typeface="Calibri" pitchFamily="34" charset="0"/>
                <a:ea typeface="新細明體" pitchFamily="18" charset="-120"/>
              </a:defRPr>
            </a:lvl1pPr>
            <a:lvl2pPr marL="742950" indent="-285750" eaLnBrk="0" hangingPunct="0">
              <a:defRPr kumimoji="1" sz="3200">
                <a:solidFill>
                  <a:schemeClr val="tx1"/>
                </a:solidFill>
                <a:latin typeface="Calibri" pitchFamily="34" charset="0"/>
                <a:ea typeface="新細明體" pitchFamily="18" charset="-120"/>
              </a:defRPr>
            </a:lvl2pPr>
            <a:lvl3pPr marL="1143000" indent="-228600" eaLnBrk="0" hangingPunct="0">
              <a:defRPr kumimoji="1" sz="3200">
                <a:solidFill>
                  <a:schemeClr val="tx1"/>
                </a:solidFill>
                <a:latin typeface="Calibri" pitchFamily="34" charset="0"/>
                <a:ea typeface="新細明體" pitchFamily="18" charset="-120"/>
              </a:defRPr>
            </a:lvl3pPr>
            <a:lvl4pPr marL="1600200" indent="-228600" eaLnBrk="0" hangingPunct="0">
              <a:defRPr kumimoji="1" sz="3200">
                <a:solidFill>
                  <a:schemeClr val="tx1"/>
                </a:solidFill>
                <a:latin typeface="Calibri" pitchFamily="34" charset="0"/>
                <a:ea typeface="新細明體" pitchFamily="18" charset="-120"/>
              </a:defRPr>
            </a:lvl4pPr>
            <a:lvl5pPr marL="2057400" indent="-228600" eaLnBrk="0" hangingPunct="0">
              <a:defRPr kumimoji="1" sz="3200">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Calibri" pitchFamily="34" charset="0"/>
                <a:ea typeface="新細明體" pitchFamily="18" charset="-120"/>
              </a:defRPr>
            </a:lvl9pPr>
          </a:lstStyle>
          <a:p>
            <a:pPr eaLnBrk="1" hangingPunct="1"/>
            <a:r>
              <a:rPr lang="en-US" altLang="zh-TW" sz="1400" dirty="0">
                <a:latin typeface="Arial" pitchFamily="34" charset="0"/>
              </a:rPr>
              <a:t>1</a:t>
            </a:r>
            <a:endParaRPr lang="zh-TW" altLang="en-US" sz="1400" dirty="0">
              <a:latin typeface="Arial" pitchFamily="34" charset="0"/>
            </a:endParaRPr>
          </a:p>
        </p:txBody>
      </p:sp>
      <p:grpSp>
        <p:nvGrpSpPr>
          <p:cNvPr id="11" name="群組 10"/>
          <p:cNvGrpSpPr/>
          <p:nvPr/>
        </p:nvGrpSpPr>
        <p:grpSpPr>
          <a:xfrm>
            <a:off x="0" y="1"/>
            <a:ext cx="9144000" cy="1268760"/>
            <a:chOff x="486882" y="-1"/>
            <a:chExt cx="7742717" cy="1584175"/>
          </a:xfrm>
        </p:grpSpPr>
        <p:sp>
          <p:nvSpPr>
            <p:cNvPr id="13" name="矩形 12"/>
            <p:cNvSpPr/>
            <p:nvPr/>
          </p:nvSpPr>
          <p:spPr>
            <a:xfrm>
              <a:off x="486882" y="0"/>
              <a:ext cx="7742717" cy="1584174"/>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4" name="矩形 13"/>
            <p:cNvSpPr/>
            <p:nvPr/>
          </p:nvSpPr>
          <p:spPr>
            <a:xfrm>
              <a:off x="486882" y="-1"/>
              <a:ext cx="7742717" cy="15841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28720" tIns="101600" rIns="101600" bIns="101600" numCol="1" spcCol="1270" anchor="ctr" anchorCtr="0">
              <a:noAutofit/>
            </a:bodyPr>
            <a:lstStyle/>
            <a:p>
              <a:pPr lvl="0" algn="ctr" defTabSz="1778000" rtl="0">
                <a:lnSpc>
                  <a:spcPct val="90000"/>
                </a:lnSpc>
                <a:spcBef>
                  <a:spcPct val="0"/>
                </a:spcBef>
                <a:spcAft>
                  <a:spcPct val="35000"/>
                </a:spcAft>
              </a:pPr>
              <a:r>
                <a:rPr lang="zh-TW" altLang="en-US" sz="4000" b="1" kern="1200" dirty="0">
                  <a:latin typeface="微軟正黑體" pitchFamily="34" charset="-120"/>
                  <a:ea typeface="微軟正黑體" pitchFamily="34" charset="-120"/>
                </a:rPr>
                <a:t>創造未來可能性</a:t>
              </a:r>
              <a:r>
                <a:rPr lang="en-US" altLang="zh-TW" sz="4000" b="1" kern="1200" dirty="0">
                  <a:latin typeface="微軟正黑體" pitchFamily="34" charset="-120"/>
                  <a:ea typeface="微軟正黑體" pitchFamily="34" charset="-120"/>
                </a:rPr>
                <a:t>-</a:t>
              </a:r>
              <a:br>
                <a:rPr lang="en-US" altLang="zh-TW" sz="4000" b="1" kern="1200" dirty="0">
                  <a:latin typeface="微軟正黑體" pitchFamily="34" charset="-120"/>
                  <a:ea typeface="微軟正黑體" pitchFamily="34" charset="-120"/>
                </a:rPr>
              </a:br>
              <a:r>
                <a:rPr lang="zh-TW" altLang="en-US" sz="4000" b="1" kern="1200" dirty="0">
                  <a:solidFill>
                    <a:srgbClr val="FFFF00"/>
                  </a:solidFill>
                  <a:latin typeface="微軟正黑體" pitchFamily="34" charset="-120"/>
                  <a:ea typeface="微軟正黑體" pitchFamily="34" charset="-120"/>
                </a:rPr>
                <a:t>各產業主要工作薪資參考</a:t>
              </a:r>
            </a:p>
          </p:txBody>
        </p:sp>
      </p:grpSp>
      <p:sp>
        <p:nvSpPr>
          <p:cNvPr id="3" name="文字方塊 2"/>
          <p:cNvSpPr txBox="1"/>
          <p:nvPr/>
        </p:nvSpPr>
        <p:spPr>
          <a:xfrm>
            <a:off x="1619672" y="6378297"/>
            <a:ext cx="1941557" cy="369332"/>
          </a:xfrm>
          <a:prstGeom prst="rect">
            <a:avLst/>
          </a:prstGeom>
          <a:noFill/>
        </p:spPr>
        <p:txBody>
          <a:bodyPr wrap="none" rtlCol="0">
            <a:spAutoFit/>
          </a:bodyPr>
          <a:lstStyle/>
          <a:p>
            <a:r>
              <a:rPr lang="en-US" altLang="zh-TW" dirty="0"/>
              <a:t>(</a:t>
            </a:r>
            <a:r>
              <a:rPr lang="zh-TW" altLang="en-US" dirty="0"/>
              <a:t>引自勞動部網頁</a:t>
            </a:r>
            <a:r>
              <a:rPr lang="en-US" altLang="zh-TW" dirty="0"/>
              <a:t>)</a:t>
            </a:r>
            <a:endParaRPr lang="zh-TW" altLang="en-US" dirty="0"/>
          </a:p>
        </p:txBody>
      </p:sp>
      <p:sp>
        <p:nvSpPr>
          <p:cNvPr id="4" name="矩形 3"/>
          <p:cNvSpPr/>
          <p:nvPr/>
        </p:nvSpPr>
        <p:spPr>
          <a:xfrm>
            <a:off x="107504" y="1540684"/>
            <a:ext cx="4824536" cy="3960187"/>
          </a:xfrm>
          <a:prstGeom prst="rect">
            <a:avLst/>
          </a:prstGeom>
        </p:spPr>
        <p:txBody>
          <a:bodyPr wrap="square">
            <a:spAutoFit/>
          </a:bodyPr>
          <a:lstStyle/>
          <a:p>
            <a:pPr algn="ctr"/>
            <a:r>
              <a:rPr lang="zh-TW" altLang="en-US" sz="2800" b="1" dirty="0">
                <a:latin typeface="微軟正黑體" pitchFamily="34" charset="-120"/>
                <a:ea typeface="微軟正黑體" pitchFamily="34" charset="-120"/>
              </a:rPr>
              <a:t>勞動部</a:t>
            </a:r>
            <a:r>
              <a:rPr lang="en-US" altLang="zh-TW" sz="2800" b="1" dirty="0">
                <a:latin typeface="微軟正黑體" pitchFamily="34" charset="-120"/>
                <a:ea typeface="微軟正黑體" pitchFamily="34" charset="-120"/>
              </a:rPr>
              <a:t>108</a:t>
            </a:r>
            <a:r>
              <a:rPr lang="zh-TW" altLang="en-US" sz="2800" b="1" dirty="0">
                <a:latin typeface="微軟正黑體" pitchFamily="34" charset="-120"/>
                <a:ea typeface="微軟正黑體" pitchFamily="34" charset="-120"/>
              </a:rPr>
              <a:t>年職類別薪資調查</a:t>
            </a:r>
          </a:p>
          <a:p>
            <a:pPr>
              <a:lnSpc>
                <a:spcPts val="3000"/>
              </a:lnSpc>
            </a:pPr>
            <a:endParaRPr lang="zh-TW" altLang="en-US" sz="2400" dirty="0">
              <a:latin typeface="微軟正黑體" pitchFamily="34" charset="-120"/>
              <a:ea typeface="微軟正黑體" pitchFamily="34" charset="-120"/>
            </a:endParaRPr>
          </a:p>
          <a:p>
            <a:pPr>
              <a:lnSpc>
                <a:spcPts val="3000"/>
              </a:lnSpc>
            </a:pPr>
            <a:r>
              <a:rPr lang="zh-TW" altLang="en-US" sz="2400" dirty="0">
                <a:latin typeface="微軟正黑體" pitchFamily="34" charset="-120"/>
                <a:ea typeface="微軟正黑體" pitchFamily="34" charset="-120"/>
              </a:rPr>
              <a:t>專業人員：</a:t>
            </a:r>
            <a:r>
              <a:rPr lang="en-US" altLang="zh-TW" sz="2400" dirty="0">
                <a:latin typeface="微軟正黑體" pitchFamily="34" charset="-120"/>
                <a:ea typeface="微軟正黑體" pitchFamily="34" charset="-120"/>
              </a:rPr>
              <a:t>35K </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技術員及助理專業人員：</a:t>
            </a:r>
            <a:r>
              <a:rPr lang="en-US" altLang="zh-TW" sz="2400" dirty="0">
                <a:latin typeface="微軟正黑體" pitchFamily="34" charset="-120"/>
                <a:ea typeface="微軟正黑體" pitchFamily="34" charset="-120"/>
              </a:rPr>
              <a:t>29.8K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事務支援人員：</a:t>
            </a:r>
            <a:r>
              <a:rPr lang="en-US" altLang="zh-TW" sz="2400" dirty="0">
                <a:latin typeface="微軟正黑體" pitchFamily="34" charset="-120"/>
                <a:ea typeface="微軟正黑體" pitchFamily="34" charset="-120"/>
              </a:rPr>
              <a:t>27.1K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機械設備操作及組裝人員：</a:t>
            </a:r>
            <a:r>
              <a:rPr lang="en-US" altLang="zh-TW" sz="2400" dirty="0">
                <a:latin typeface="微軟正黑體" pitchFamily="34" charset="-120"/>
                <a:ea typeface="微軟正黑體" pitchFamily="34" charset="-120"/>
              </a:rPr>
              <a:t>26.7K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服務及銷售人員：</a:t>
            </a:r>
            <a:r>
              <a:rPr lang="en-US" altLang="zh-TW" sz="2400" dirty="0">
                <a:latin typeface="微軟正黑體" pitchFamily="34" charset="-120"/>
                <a:ea typeface="微軟正黑體" pitchFamily="34" charset="-120"/>
              </a:rPr>
              <a:t>26.4K</a:t>
            </a:r>
            <a:br>
              <a:rPr lang="en-US" altLang="zh-TW" sz="2400" dirty="0">
                <a:latin typeface="微軟正黑體" pitchFamily="34" charset="-120"/>
                <a:ea typeface="微軟正黑體" pitchFamily="34" charset="-120"/>
              </a:rPr>
            </a:br>
            <a:r>
              <a:rPr lang="zh-TW" altLang="en-US" sz="2400" dirty="0">
                <a:latin typeface="微軟正黑體" pitchFamily="34" charset="-120"/>
                <a:ea typeface="微軟正黑體" pitchFamily="34" charset="-120"/>
              </a:rPr>
              <a:t>基層技術工：</a:t>
            </a:r>
            <a:r>
              <a:rPr lang="en-US" altLang="zh-TW" sz="2400" dirty="0">
                <a:latin typeface="微軟正黑體" pitchFamily="34" charset="-120"/>
                <a:ea typeface="微軟正黑體" pitchFamily="34" charset="-120"/>
              </a:rPr>
              <a:t>24.3K</a:t>
            </a:r>
          </a:p>
          <a:p>
            <a:pPr>
              <a:lnSpc>
                <a:spcPts val="3000"/>
              </a:lnSpc>
            </a:pPr>
            <a:endParaRPr lang="en-US" altLang="zh-TW" sz="2400" dirty="0">
              <a:latin typeface="微軟正黑體" pitchFamily="34" charset="-120"/>
              <a:ea typeface="微軟正黑體" pitchFamily="34" charset="-120"/>
            </a:endParaRPr>
          </a:p>
          <a:p>
            <a:pPr>
              <a:lnSpc>
                <a:spcPts val="3000"/>
              </a:lnSpc>
            </a:pPr>
            <a:r>
              <a:rPr lang="zh-TW" altLang="en-US" sz="2400" b="1" dirty="0">
                <a:latin typeface="微軟正黑體" pitchFamily="34" charset="-120"/>
                <a:ea typeface="微軟正黑體" pitchFamily="34" charset="-120"/>
              </a:rPr>
              <a:t>專業能力愈好，起薪愈高。</a:t>
            </a:r>
          </a:p>
        </p:txBody>
      </p:sp>
      <p:graphicFrame>
        <p:nvGraphicFramePr>
          <p:cNvPr id="7" name="表格 6"/>
          <p:cNvGraphicFramePr>
            <a:graphicFrameLocks noGrp="1"/>
          </p:cNvGraphicFramePr>
          <p:nvPr>
            <p:extLst>
              <p:ext uri="{D42A27DB-BD31-4B8C-83A1-F6EECF244321}">
                <p14:modId xmlns:p14="http://schemas.microsoft.com/office/powerpoint/2010/main" val="2301301251"/>
              </p:ext>
            </p:extLst>
          </p:nvPr>
        </p:nvGraphicFramePr>
        <p:xfrm>
          <a:off x="5004048" y="1540684"/>
          <a:ext cx="4032448" cy="4815666"/>
        </p:xfrm>
        <a:graphic>
          <a:graphicData uri="http://schemas.openxmlformats.org/drawingml/2006/table">
            <a:tbl>
              <a:tblPr>
                <a:tableStyleId>{5C22544A-7EE6-4342-B048-85BDC9FD1C3A}</a:tableStyleId>
              </a:tblPr>
              <a:tblGrid>
                <a:gridCol w="1994882">
                  <a:extLst>
                    <a:ext uri="{9D8B030D-6E8A-4147-A177-3AD203B41FA5}">
                      <a16:colId xmlns:a16="http://schemas.microsoft.com/office/drawing/2014/main" val="20000"/>
                    </a:ext>
                  </a:extLst>
                </a:gridCol>
                <a:gridCol w="983652">
                  <a:extLst>
                    <a:ext uri="{9D8B030D-6E8A-4147-A177-3AD203B41FA5}">
                      <a16:colId xmlns:a16="http://schemas.microsoft.com/office/drawing/2014/main" val="20001"/>
                    </a:ext>
                  </a:extLst>
                </a:gridCol>
                <a:gridCol w="1053914">
                  <a:extLst>
                    <a:ext uri="{9D8B030D-6E8A-4147-A177-3AD203B41FA5}">
                      <a16:colId xmlns:a16="http://schemas.microsoft.com/office/drawing/2014/main" val="20002"/>
                    </a:ext>
                  </a:extLst>
                </a:gridCol>
              </a:tblGrid>
              <a:tr h="265537">
                <a:tc gridSpan="3">
                  <a:txBody>
                    <a:bodyPr/>
                    <a:lstStyle/>
                    <a:p>
                      <a:pPr algn="ctr" fontAlgn="ctr"/>
                      <a:r>
                        <a:rPr lang="en-US" altLang="zh-TW" sz="1600" u="none" strike="noStrike" dirty="0">
                          <a:effectLst/>
                        </a:rPr>
                        <a:t>108</a:t>
                      </a:r>
                      <a:r>
                        <a:rPr lang="zh-TW" altLang="en-US" sz="1600" u="none" strike="noStrike" dirty="0">
                          <a:effectLst/>
                        </a:rPr>
                        <a:t>年大學畢業生平均起薪</a:t>
                      </a:r>
                      <a:endParaRPr lang="zh-TW" altLang="en-US" sz="16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89369">
                <a:tc>
                  <a:txBody>
                    <a:bodyPr/>
                    <a:lstStyle/>
                    <a:p>
                      <a:pPr algn="l" fontAlgn="ctr"/>
                      <a:r>
                        <a:rPr lang="zh-TW" altLang="en-US" sz="1400" u="none" strike="noStrike" dirty="0">
                          <a:effectLst/>
                        </a:rPr>
                        <a:t>行業別</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dirty="0">
                          <a:effectLst/>
                        </a:rPr>
                        <a:t>全體新鮮人平均起薪</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TW" altLang="en-US" sz="1400" u="none" strike="noStrike">
                          <a:effectLst/>
                        </a:rPr>
                        <a:t>大學畢業生平均起薪</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9030">
                <a:tc>
                  <a:txBody>
                    <a:bodyPr/>
                    <a:lstStyle/>
                    <a:p>
                      <a:pPr algn="l" fontAlgn="ctr"/>
                      <a:r>
                        <a:rPr lang="zh-TW" altLang="en-US" sz="1400" u="none" strike="noStrike" dirty="0">
                          <a:effectLst/>
                        </a:rPr>
                        <a:t>金融及保險業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32,076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32,519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9030">
                <a:tc>
                  <a:txBody>
                    <a:bodyPr/>
                    <a:lstStyle/>
                    <a:p>
                      <a:pPr algn="l" fontAlgn="ctr"/>
                      <a:r>
                        <a:rPr lang="zh-TW" altLang="en-US" sz="1400" u="none" strike="noStrike" dirty="0">
                          <a:effectLst/>
                        </a:rPr>
                        <a:t>運輸及倉儲業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kern="1200" dirty="0">
                          <a:solidFill>
                            <a:schemeClr val="dk1"/>
                          </a:solidFill>
                          <a:effectLst/>
                          <a:latin typeface="+mn-lt"/>
                          <a:ea typeface="+mn-ea"/>
                          <a:cs typeface="+mn-cs"/>
                        </a:rPr>
                        <a:t>28,896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30,316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9030">
                <a:tc>
                  <a:txBody>
                    <a:bodyPr/>
                    <a:lstStyle/>
                    <a:p>
                      <a:pPr algn="l" fontAlgn="ctr"/>
                      <a:r>
                        <a:rPr lang="zh-TW" altLang="en-US" sz="1400" u="none" strike="noStrike" dirty="0">
                          <a:effectLst/>
                        </a:rPr>
                        <a:t>醫療保健業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28,796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30,408</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9030">
                <a:tc>
                  <a:txBody>
                    <a:bodyPr/>
                    <a:lstStyle/>
                    <a:p>
                      <a:pPr algn="l" fontAlgn="ctr"/>
                      <a:r>
                        <a:rPr lang="zh-TW" altLang="en-US" sz="1400" u="none" strike="noStrike" dirty="0">
                          <a:effectLst/>
                        </a:rPr>
                        <a:t>不動產業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kern="1200" dirty="0">
                          <a:solidFill>
                            <a:schemeClr val="dk1"/>
                          </a:solidFill>
                          <a:effectLst/>
                          <a:latin typeface="+mn-lt"/>
                          <a:ea typeface="+mn-ea"/>
                          <a:cs typeface="+mn-cs"/>
                        </a:rPr>
                        <a:t>28,899</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29,714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9030">
                <a:tc>
                  <a:txBody>
                    <a:bodyPr/>
                    <a:lstStyle/>
                    <a:p>
                      <a:pPr algn="l" fontAlgn="ctr"/>
                      <a:r>
                        <a:rPr lang="zh-TW" altLang="en-US" sz="1400" u="none" strike="noStrike" dirty="0">
                          <a:effectLst/>
                        </a:rPr>
                        <a:t>專業、科學及技術服務業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29,261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29,482</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79030">
                <a:tc>
                  <a:txBody>
                    <a:bodyPr/>
                    <a:lstStyle/>
                    <a:p>
                      <a:pPr algn="l" fontAlgn="ctr"/>
                      <a:r>
                        <a:rPr lang="zh-TW" altLang="en-US" sz="1400" u="none" strike="noStrike" dirty="0">
                          <a:effectLst/>
                        </a:rPr>
                        <a:t>傳播及資通訊服務業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29,371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29,860</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9030">
                <a:tc>
                  <a:txBody>
                    <a:bodyPr/>
                    <a:lstStyle/>
                    <a:p>
                      <a:pPr algn="l" fontAlgn="ctr"/>
                      <a:r>
                        <a:rPr lang="zh-TW" altLang="en-US" sz="1400" u="none" strike="noStrike" dirty="0">
                          <a:effectLst/>
                        </a:rPr>
                        <a:t>製造業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28,139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29,287</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9030">
                <a:tc>
                  <a:txBody>
                    <a:bodyPr/>
                    <a:lstStyle/>
                    <a:p>
                      <a:pPr algn="l" fontAlgn="ctr"/>
                      <a:r>
                        <a:rPr lang="zh-TW" altLang="en-US" sz="1400" u="none" strike="noStrike" dirty="0">
                          <a:effectLst/>
                        </a:rPr>
                        <a:t>批發及零售業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27,619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28,514</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9030">
                <a:tc>
                  <a:txBody>
                    <a:bodyPr/>
                    <a:lstStyle/>
                    <a:p>
                      <a:pPr algn="l" fontAlgn="ctr"/>
                      <a:r>
                        <a:rPr lang="zh-TW" altLang="en-US" sz="1400" u="none" strike="noStrike" dirty="0">
                          <a:effectLst/>
                        </a:rPr>
                        <a:t>教育業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27,316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27,519</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79030">
                <a:tc>
                  <a:txBody>
                    <a:bodyPr/>
                    <a:lstStyle/>
                    <a:p>
                      <a:pPr algn="l" fontAlgn="ctr"/>
                      <a:r>
                        <a:rPr lang="zh-TW" altLang="en-US" sz="1400" u="none" strike="noStrike" dirty="0">
                          <a:effectLst/>
                        </a:rPr>
                        <a:t>支援服務業</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26,769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27,880</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9030">
                <a:tc>
                  <a:txBody>
                    <a:bodyPr/>
                    <a:lstStyle/>
                    <a:p>
                      <a:pPr algn="l" fontAlgn="ctr"/>
                      <a:r>
                        <a:rPr lang="zh-TW" altLang="en-US" sz="1400" u="none" strike="noStrike">
                          <a:effectLst/>
                        </a:rPr>
                        <a:t>住宿及餐飲業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27,009</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27,986</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9030">
                <a:tc>
                  <a:txBody>
                    <a:bodyPr/>
                    <a:lstStyle/>
                    <a:p>
                      <a:pPr algn="l" fontAlgn="ctr"/>
                      <a:r>
                        <a:rPr lang="zh-TW" altLang="en-US" sz="1400" u="none" strike="noStrike">
                          <a:effectLst/>
                        </a:rPr>
                        <a:t>藝術、娛樂及休閒服務業</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26, 505</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27, 451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9030">
                <a:tc>
                  <a:txBody>
                    <a:bodyPr/>
                    <a:lstStyle/>
                    <a:p>
                      <a:pPr algn="l" fontAlgn="ctr"/>
                      <a:r>
                        <a:rPr lang="zh-TW" altLang="en-US" sz="1400" u="none" strike="noStrike">
                          <a:effectLst/>
                        </a:rPr>
                        <a:t>平均</a:t>
                      </a:r>
                      <a:endParaRPr lang="zh-TW" altLang="en-US" sz="1400" b="0" i="0" u="none" strike="noStrike">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u="none" strike="noStrike" dirty="0">
                          <a:effectLst/>
                        </a:rPr>
                        <a:t>28,231</a:t>
                      </a:r>
                      <a:endParaRPr lang="en-US" altLang="zh-TW"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zh-TW" sz="1400" b="0" i="0" u="none" strike="noStrike" dirty="0">
                          <a:solidFill>
                            <a:srgbClr val="000000"/>
                          </a:solidFill>
                          <a:effectLst/>
                          <a:latin typeface="新細明體"/>
                        </a:rPr>
                        <a:t>29,336</a:t>
                      </a: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3370">
                <a:tc gridSpan="3">
                  <a:txBody>
                    <a:bodyPr/>
                    <a:lstStyle/>
                    <a:p>
                      <a:pPr algn="l" fontAlgn="ctr"/>
                      <a:r>
                        <a:rPr lang="zh-TW" altLang="en-US" sz="1400" u="none" strike="noStrike" dirty="0">
                          <a:effectLst/>
                        </a:rPr>
                        <a:t>資料來源</a:t>
                      </a:r>
                      <a:r>
                        <a:rPr lang="en-US" altLang="zh-TW" sz="1400" u="none" strike="noStrike" dirty="0">
                          <a:effectLst/>
                        </a:rPr>
                        <a:t>:</a:t>
                      </a:r>
                      <a:r>
                        <a:rPr lang="zh-TW" altLang="en-US" sz="1400" u="none" strike="noStrike" dirty="0">
                          <a:effectLst/>
                        </a:rPr>
                        <a:t>勞動部</a:t>
                      </a:r>
                      <a:r>
                        <a:rPr lang="en-US" altLang="zh-TW" sz="1400" u="none" strike="noStrike" dirty="0">
                          <a:effectLst/>
                        </a:rPr>
                        <a:t>108</a:t>
                      </a:r>
                      <a:r>
                        <a:rPr lang="zh-TW" altLang="en-US" sz="1400" u="none" strike="noStrike" dirty="0">
                          <a:effectLst/>
                        </a:rPr>
                        <a:t>年</a:t>
                      </a:r>
                      <a:r>
                        <a:rPr lang="en-US" altLang="zh-TW" sz="1400" u="none" strike="noStrike" dirty="0">
                          <a:effectLst/>
                        </a:rPr>
                        <a:t>7</a:t>
                      </a:r>
                      <a:r>
                        <a:rPr lang="zh-TW" altLang="en-US" sz="1400" u="none" strike="noStrike" dirty="0">
                          <a:effectLst/>
                        </a:rPr>
                        <a:t>月職類別薪資調查統計結果</a:t>
                      </a:r>
                      <a:endParaRPr lang="zh-TW" altLang="en-US" sz="1400" b="0" i="0" u="none" strike="noStrike" dirty="0">
                        <a:solidFill>
                          <a:srgbClr val="000000"/>
                        </a:solidFill>
                        <a:effectLst/>
                        <a:latin typeface="新細明體"/>
                      </a:endParaRPr>
                    </a:p>
                  </a:txBody>
                  <a:tcPr marL="7777" marR="7777" marT="77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429694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F0E1BA0A-8B3C-4B95-B02E-65E8A509A036}" type="slidenum">
              <a:rPr lang="zh-TW" altLang="en-US" smtClean="0"/>
              <a:pPr/>
              <a:t>91</a:t>
            </a:fld>
            <a:endParaRPr lang="zh-TW" altLang="en-US"/>
          </a:p>
        </p:txBody>
      </p:sp>
      <p:sp>
        <p:nvSpPr>
          <p:cNvPr id="3" name="AutoShape 2"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AutoShape 4"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6"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8" descr="data:image/png;base64,iVBORw0KGgoAAAANSUhEUgAAA+EAAAIhCAYAAAAhJrvmAAAgAElEQVR4XuxdBXhWZRu+1929wYqREqNbYij9EwIKSIgijaiAIiCilAqoNAoGCIoiIY2kwGgYIaO3Eevu3v8+79n59uX2bQwEfJ/r8tq+c968z/lw93s/YZCRmV0EYQIBgYBAQCAgEBAICAQEAgKBfwmBopQYFERcZv9dQmH0HRTG3PmXViKmFQgIBJ52BAzcq8HQzR/G3g1g6FMfhvbuT/uSNdZnIEj4M/fMxIIFAgIBgYBAQCAgEBAICAQEAgIBgYBA4BlFwCAzK+eJKuHX4i7h/P2zuBF3HWnZqbjw4JwKdI2qNIGnnRdquNRC++od4WDq8kjQJuXGYefV7VrnszGzQXWXmor5mlRtiqq2/o80n+gsEBAICAQEAgIBgYBAQCAgEBAICAQEAgIBXQgYZGXnPjES3vW7F5GWk1aup9GYEeO3W47FC66B5er31+1d+OXCz7gZe71c/Wq41sL3A34pVx/RWCAgEBAICAQEAgIBgYBAQCAgEBAICAQEAvog8ERJ+LoL3+Hb4BX6rEujTfuAIMzqMgcmMC+1/72UO1h05HOutlfEPukyF50CulWkq+gjEBAICAQEAgIBgYBAQCAgEBAICAQEAgKBUhF4oiScVjJgXQ9Epj6s0GMh9/HVA36At101rf1J/V58+PNyq+3yYET053RZWKG1iU4CAYGAQEAgIBAQCAgEBAICAYGAQEAgIBAoC4EnTsLvpd7FqE3DK0yUdRFxIuCz984oa78673vaeuG3oTsr3F90FAgIBAQCAgGBgEBAICAQEAgIBAQCAgGBQFkIPHESTgui5Gzvb5tQaUT81P2/MXn7O2XtVed9Tuxf/RHeIilbhTEUHQUCAgGBgEBAICAQEAgIBAQCAgGBgECgbAQMsnOfbHZ0eUkRyWGPpIiTcr1h6GZG5FMxeF2/ChN6SsS2qNcSOFo4l42WaCEQEAgIBAQCAgGBgEBAICAQEAgIBAQCAoFHQMAgO6fgiWVH17bO6XvexZHbByu0hbdbjeUJ2CqahG1Q4yEY12pKheYWnQQCAgGBgEBAICAQEAgIBAQCAgGBgEBAIFBeBP51Ek4L/if2AlYHL68wmS7vpnu+0BtE4B3N3cvbVbQXCAgEBAICAYGAQEAgIBAQCAgEBAICAYFAhRF4Kki4vPrE7Gjs+GcbU8YPlbu+d1kIUL1xyn7ePqCjIN9lgSXuCwQEAgIBgYBAQCAgEBAICAQEAgIBgcBjQeCpIuHqOySF/Nz9M4hKiVSUNSvL9ZzINllNFuttzRKuNanaDC+4Nnos4IlBBQICAYGAQEAgIBAQCAgEBAICAYGAQEAgUB4EnmoSrm0jf93agU/2Tte6x41D/4CPXfXy7F+0FQgIBAQCAgGBgEBAICAQEAgIBAQCAgGBwBND4F8j4fFpUdgavA1nbpyFl5Mnxv9vHJxtPPjGd5/7Ew8THqJ21VpoU6eDBhjakrlRjPewxqM12h6/dhih96+zObzQrcn/+H2ae9mfy9kckWhWsyn6tOqtmPuJIS8mEggIBAQCAgGBgEBAICAQEAgIBAQCAoH/HAKPlYQT2V13YD3O3DzLSXWtKrU46e0UGAQ/txoc7IS0aE7Gfzq4DkENOirI+OJtX7K+6zA0aAje6zNV5cGQm/rbm4arXDsx4bLGw1u89QusO7geQzsNxXu9pyjI98FLhzAsaCgn3042UnK2sJibOBBykB8KXH8gkfZmNZqyvkMEQf/PfS3EhgUCAgGBgEBAICAQEAgIBAQCAgGBwONBwCA3P6/SSpTlHduIwqw0GFrYwJgRbhOv2sg3tUDInYtcjSaCe+bmGaRlpnGSGxTYkZNcV3s3vrtvd3/LCXnvVr0wqtso3m/cigmctM8eMlsFgVe+766IE6eEa/N7LFK5P2v9LE6ql49disBqDbF692psC97Oiffb3d7mbWOTY/ghwcGQQ/yQwMbShhHvZvyggFR46peRmYeQW5EIufkQyWlZsLexwLj+rR7P0xCjCgQEAgIBgYBAQCAgEBAICAQEAgIBgcBzjUClkvDE9+prgGXACLmJFyPkAc1gWr0pDPwa4U7UHRy8eJCT5OuMnBPpHddjHBoGNOT9iUATaZ8/fC5gYMBcx5exNs0wsP1AxfhLjy3CxvPr+edPusxF51rdFfd+OfILI/xnmKo+HigqwrQfp3NSLRP5i7cvYvnO5fxQoBa7TiQ/qGEQqnlUw4lLEThy/jaOXLiDS4x8E/FWt9zgz5/rl0JsTiAgEBAICAQEAgIBgYBAQCAgEBAICAQeDwKPnYRrW7ZpQFOY1QtipLwZbhcZcPV7a/BW2FrYYlzPsejRvAcn6vM3zUfvlr355wHzXsV4du/Feu34kFeiQhQu6TtG7oezlSu//veVo1i2YwV++2gTdp7eiW0nt7F+47iqTZ+Xs3upWalMEe/DVfHsTGtOuLcdvYqj7Kc+Jki4PiiJNgIBgYBAQCAgEBAICAQEAgIBgYBAQCCgjsC/QsKVF2Hk6AXzZr1h0bw3jty7wWK41/HbsjJOLuqpmamY3G8y3vr6Lcxj6ji5r8dnxKLndy/zticnhfCf5F7+EVO910xag4WbF8LW0pa7nsvKN7UZymLBq7kF4sedZ/HTrnMIj0os91shSHi5IRMdBAICAYGAQEAgIBAQCAgEBAICAYGAQIAhYJCTW1hpMeFJk194JFBNmcu6ebNeiPCqw5OypbLY8WmvfgAXW08sYknWhrEkbfM2LcDikd/weVotqQeqC760z/f883vfvYOPXv2QJXlbj/dZMre41Eimpn/OyLgNT852KiSVEe+zXPl+FMs5vvBRuou+AgGBgEBAICAQeGYRCL4Sqlh7QU4OcphHW1FOIb9mZWeucs/IzAzURt3oOpnyPfma3DYzO1cxLl0zMDPkt8wMyv9nS3Z2SZ/colw42NuiVb3az+wzEAsXCAgEBAICgWcbgaeKhMtQkjpu1WUskgKaM9fy5Syrek281m4IJ+KdWDI3UsbbvtARE7aOQE3XWhjfeiqO/XOIK98HWJI1IuC/Hl3Pspzf4K7o+08+xOw1+yukemt7vIKEP9svvVi9QEAgIBAQCFQcgV3HTmt0trUwgzKxzsrKRk6uajMnVzsVgq5MjOmGubkB7O1L2iQnpyA2KVPRx9TQEBa2FrA0N1VcS2dttJm10jjURl6LWUlXvNy2RcVBED0FAgIBgYBAQCDwCAg8lSRcmYzbDmbJ2XyaKpRwSuZGmdXbvtCBk3BSwoc3GcNI+GGe4ZySrMlKePCVu3jj018rjXzL6xIk/BHeONFVICAQEAgIBJ5pBJRJOJHvmMQU/LptDzLT0/m+2rVpjlaN6rH8KzkozC2COVO9YxMTsWHzVsW+O3QKQos6frwNGSnT125GYMv2nYo2fXv1QE0fdySnZPNrROL3HzqBM+elEDRLa2u81rsr7NgBPKnbZLSeU9fC8NeuQzA2k9RveRx5LrpmamCKl9pIyWCFCQQEAgIBgYBA4EkjYJBXkF9+vy4dq0x4t95jWT+5qRMZ33HjHCPgnpTwHF7Onth1cztszGzxok8HPIyPpETqjIhHItC3LSffj+p2rmszeSe/eCz7FIMKBHQj8BBfjInD9AYuyBvtpaVZ8X03G9z/pBrcy4Ayet8VVN1miuMra6K5RtskbPokAq9Dv7Ge5qcm7bMAc0cFYmqgPiuVcIR6+5AbMFnNKiWo4X96VQjaXDLCz7Pq4dWyQNdnetFGIPAMILDjyFnFKok8h4VFYsS4KUBMOL/+6rh3MGXcUNyLigUp4m6OdrgXmYBPR41DeIpUcWT01IkY0u9/SExK4J8dHZxwMPgUPp40A8hPA4xtMG3+TPQIaoeoGKmNh5sTlqzdiE2rpRA0ODlh4/fLYGdvhaxUaVxfHzds+mMvvpy9QLHGaV99jpdbNYCyam5oboGXWzyev1megUcoligQEAgIBAQC/zICzwQJJ4yo1JlNnw+5izop3qSG77y5DU2qNoO7hafiGrmev/v1dq2lxSoL6+ePhJePwKngGH0Hg2en4bcKgKsfMaoAIZQJUznWpH0tNPcD9tdiMcEqHpe3dZf2jd4+2NDZAeA45GOiVlJLC9Hch0QQoR+BC3mI00hHGyKCINLniIjZjJTrs0ctxF0bCZcIpQUj5q4IrwAJl/rLC6JxtBH8UhbM8QXvh1VXEN6b4R5dck3zsECPzcvvp87DC7Uxotlz2sYOINg+BsjPVm5S/Pzl63oRcD5/Jv4nk3Q93k2Nedn8pR6aKL+Xeh006IGbaCIQKAUBIuGkcJPZsxhwItjjp36CzHv3+LVXR43gJDw8IgY5BTmchJNaPnLiDEUbIuGvvtINScmpvI+bgyMOX7iKGZMZCU+O4iR8yqwP0bt7J50k3NLbG2uWfg5XB0vutk7u6kTC/9h1EPOnfabYwadfz0Hblk2QECu5rpNLuoGBGTq3ayCes0BAICAQEAgIBP4VBJ4ZEq740755Hxh0GY9mH3bC9rlbmBJug46TX8Jfc49g5qqDPOt5ec3XwxG929WFn6cj3lnMWFEZVnkkvJj88r9ASlcdZUVPsbSyFFGlPWj7o155izJ50o8Uq4HzFJNw1f3oIPPF62+gTSlV7K2YUOok4ZCU4xiUorhqKtnlIuEy7LSmVYzsj2YEV1ZeaV3bjEsUcN4GWFSKIq5J6pTxccTRRybh+qvDquSdMHRBu1PswOGSpGzRcxwaIynaClP/vuhBbnV9rXWS3pOWuD8aeF/vQyb1g4diTGOUsNBjnVq/r6URbUHCy/onW9yvZAS27z+jGJFIOLmLL/12AyJiGXlm1r9LELp1a68gvRTHnZOdjYVfrUVyscv6a/26cmKsTMJv3L2HhcvWIjNPci1/643B3GVddkenuQ6eOIftzNWczJ65o48bPZi7o6dmSf9e+Hi4IOTGHSxfvU7nOETCy6OEp6WmwcbWppJRFMMJBAQCAgGBwH8ZgWeOhNPDMvaqBccJP6HAzJI/u/SMXHQYuxIhNx/q/SztbSw48Z702ot4oZob73ciJBztx6woc4xHJuHa/hAvhYSrkxTFAjX6KJF69V3oIu16kAL1oVTIbTFRVSjCao352qPZAUPvfFQlFZfWXPy7fqT/31TC2WaUSS9XZbMkoq2shLvFllzXpURqIUoVIuEab6dM9JQIoJpiq+2F1iDhKoqx5SO5o5d3X4p3pPjQQH7fiYxODItAGyi74Ot4HyrwHsu4KJNezQMBdTf2cryPys8cxYr+KDBvhlz8PMoSf65OAz/8KX6XGrDDB6yOwyV1BZ4vtJRwBEHCy/w3WzSoXAT2Hikh4RYW5lzl/vK7DXyS3JR0dA9qy0m4TLBll/Ul6zcpFtL3pbYqJJzanLh4HRt//p2T6+SifAzq01OFhFNM+KY/duPUPzdgyc7kTEzM8Pab/TRIOCnqNI5sg17vrzIOXaeDAX3c0c+cOI3z56+hceM6aNa6Qv44lQu+GE0gIBAQCAgEngsEnkkSTsg7MBJu6N+IPwR9yTO1JdX7k5EvY3BXqa+y6TtO5ZBwye22uUwedJFwBblQUtOU1GdV1Yz+UE9HOyU34BIFXYt7cAVVbO0k3AYNtqXp4R7N1sGJSDGZVZDWUg4QSv2qadmXVlJSHiVcJrYV/I5rPMuKjVcaOVSOTVaPey7VTbrY5fvn3rl4nZTl4sMZDU8LLVsvy6NC7lJezwpV4kvveRX4RgPNA8nNn9zwvdC8+ABEsSz1Q6WKEFGdB0iqBxs+xXHlpb8Nasq/8tgNEotDNlib3qYMd0bC2R6xinlPuLvgvl9icXy+NY6yeHRlEq7zAI4tRvE9rMjeK/hqi24CAUJAOSacEqGRK/ja9RuRlS4p2F26SARbdv8m8hzJ4sO/Z8Q4P4clb2H2UveOKsSYSHH4vSj89tsu5OXlcIJNbRrW9lfEe8uJ2YKDpbgXWycrDHult8pDoTaU4E15nGGDe8Pb00mhqOujhOfn5uLQ4SPIZgq7nZ0dTp89h8AG9fFy55fFSyAQEAgIBAQCAoFHRuA/Q8JLI98yik+MhCs/tjJIuLIqyGOPi01BmspMxCWTW+0kgcdya6jk5VD7ylDCtcayaiUNTxMJ1/K9UopXLtFCinFiREp7srTicSqo0pZFwiXypuSireOfA+VDE/l5KEg46zN3lA98KA6audOXZvqR8JLnqF97bfHOJapvCUGV48t1YK54p/TbC9PBcHyWMZYox/XzzWu6kJel7Gu7r+1Qg+PBvSYYCedkXHKflW1Ab+kgq6IkXOPZlflvwyP//0MM8B9FQJ2EkxI+ff5SBRpd2rVEvx5BCtJLCdXI1fzTr1Yq2qi7rJOrOWU1X7J8LSwtpVrjA3t3QVDrJirZ0UkJ37LnMJztbHmb6ZNHqWRHp9hySvC2bO0mPk5mZjYmjntThfAbmhrw7Oi6YsKTkhOxlWVyd3Z2RoeOHWFiaY/Lp4Nx5MQx1KpRnan8XWFsqlTr7D/6HohtCwQEAgIBgUDFEXjuSbg+5Pvn3Rd4JvXtf1/VK6HbIyvhys+rVBKug0BTf/V4ZZ3vgDyGsmKspMxqdVOvGAlfhAcacbvHW2aiTXEWbq4oUpytVnd0XcnhdK+lJJGYWgKwCpDeslzjtR6GlOXFwJ+J7mdYFrnT9kiV+7S7pBYnreMdUN6b7PotPxdlMl5yGFOO568+p7J3hZ4kUJWwSodFynsrIa9KpFWnEv5oJFydPGuNR9eKs+ohlyYJV84roD8Jlw8FInrLbvHSsyn5zBaj633XE/+K/+9D9PyvIrDvqKREU1kwUsJ55nM1gt05qKUKeSZ1muK0ZevFVG5lgk1K+PmLlxXkmdqNGNgLjRvWR0pyBu/m4e7A3dH3Hj3JP3sywi3HhMslyoiE7zx4FGs3blOQeYotb92wlsI9nvrSuhvV9oOFuZkKoQ69dAMnzx5H3dp1UbdJQxTk5CCPJaEzYcT97p07CD52EV7ejmjbvi1sLK0FGf+vfgnEvgUCAgGBwCMi8FyT8E9Gdsb0EUFaIbp6Oxpf/3pMb+KtPMgTI+GlEu1SCLrSYhXurOqkRU7eJcdq6/siqf9hr6SESyRcKnsFlVhwcr8tzuZN62iRriWGuhJJuL57Ka1dBYi8PJw2BVt3xms9s6PT4Gqx3hpeBvw+YV2czV1L0jn+PrAYaxWFWUPlrzgJl9c0t0EWpvNM62VnSC91HxrZ0aX3RHvcdGU8+OIxlLCUDgR0P6fSDlNkMq54/irPSF3V17Y39WtSnz9bFmflV3ovyjpIqkR0xFBPCAGKvV5/fLNiNhcnV8RGXoGrZz3EJcSCPqv/NMh7iCITzTKGHnYOiEpJQg33ANyMvq34Wd87AJfv3Qb9jEtJgIudk8pPGwsnjO2j6vJ99PTlMhGg0mTKRonQyCzNJQU5MzsXhdlZyIPknk5mZm4OM4OSqqk0Ro7k4c5rjfOf5gYwKv6dPhNJJlOej+LU1Y3up2UXKi7bWljg7qUL0ryWhbC2tkF6ehpyMg3Rvl0rVGcEPTU1m40rHf5ZsPbmNuaIuB7GSTq1c7KzgrmdGbKzc9i6pJ/SGqW1ytfl3+V75N6ew9zdzYrV9JSUFJiz8XUZucTL92X3eGpLY/D1F4+jPGaVqr6oFuCrc0xxQyAgEBAICAT+XQQM8gsLKq1OePykuk9sNxQTblStMZ/v+MUwlYRq7RtVw4+zBqKKm53Geo6xtrO/2/dINcTzT31ZefsMuQ7jVVLCsgezA1TrO7M/lAZ9wsp/abvHCO/no6lElRE2fFK/pEax3EdphQN6+2JjlxJXdpXFy/PruyP1tRTPBzbHYtxHFSLhq2oBKy/yhGwPxgDvsT3AzQi/xbB6zaMb4gNIe+a/K2LCi/ejsVdGOmaFYzCrWa2Ozymag4gem6+FlvXz+7SGYlzL+qwvBOrj6O6XhOi9MagSZo38MSwGWM2i915meEH1+ekaTMu7IPU3xQYW3z1Ywy2dvRejLbF9FUv+pYQzrX2Jn+qz0sRON+alY1T8DNlBS37LdP6MS3332GDSHsp2qdc6L82jhqv0Tuj5JLV+r6hv8f5jpHfLV681qn0P+RK0vNP8+5areOaq77DU/pLK97V4LSzkQdqrljbF32HV75OeGIhmTy0CD+5Fo/bY/iXrK1QitYaMZNJn+qnL5PaltdFz9wtGvIdxffsoWi/4vuwqItQ4I0sipdqsIL/syTNYbHhFzIrFk5MlMHKry1yd7NCjgY/idlauRLaJvLq6OrFY8Gzk5paQdrpHRNzW1hxRUdGIehAFuQ/dkwlxclIyH8fewZ7/JNJcWSaT/LLGo8OENm3boGYt9v9iYQIBgYBAQCDwVCLwXJFwynhO6vf4Aa01wK4M8k2DBtbwwrl1kyrvYT4BEk6L1fkHutY/4MtBwjRIuGoZqQeznXCUSDTFG8ukSeuclUTCy3uooPQkVQmjfMhR3kddChkrz1BqBFGDrDIsH7CYcPnQgxNpNYKH4mejTMLlJcgEXj7AKJsM6z7sUB2z+KAlUNfzVAVBfR36QaROTEt66XtAortdCQGX1Hyl91a/xSlaSQRbeh98thYfCPXJRxUi4SwmfLDOmHDlQzPtJBzsYKXdydIOHLS9h+XcgGj+ryIw6LMp2HHySNlEW1+SrU7iy7m7A3N+YMkSA3ivdxaWuJWrDyMTYH2GNzLWbGXF3MT1NQcr3eqx8hgWJiYqQ5KqbGNuiNaNavPrysp6dpqqgq++FnJLl83BvphoM0WfLIsp4clJSfx3ewfNg29ya5dNeRzlOZTXQtdlpV8bJsrjKd8vYLXZHRzsYKLkMaAvpqKdQEAgIBAQCDwZBJ4bEj7pq+348ePXUDdALp4sAXg/OhlvfPprhZVvUtV7t6+HwOqeaNPQr/Kfij4knJJIaai9MkksgxwpSKmOP8orkYTLaruyGjl3tC98txIJp3W6IWJlAtq1JCKiQwkvN8JPsxIub6YChL5cJJzhKh90yFNS/2IvhCdDwjVJt0zsS1PDS0i4lj1oexf4QY6V5B2hUIdLGj6aEq798EnvMZWfWfH3akCxB4i0QvausrrjbcpFwgGVAwOlgxVBwsv9j8Uz02HBhjWYu2G1KgHXpWw/Irnmirq6aSH2Vao0Q+iqRbzlnsOnVXqQ+7eFuRW/ZmZuzGqC57P463RkF7uKkys5uZHLbahdVnYGdyE3MCgh3eptclmZMtltXZ7Q2t4ONkru5mlsDGqjbrLbu6mBMZ8rVUmVl93eKSY8NSUT/1y7xMqi2cEvwJ+5fbO654xI3717F+QmXqt2LVTx9UNGcgouhlzk01SrVoOr5dT34b1wfs2jigesrOzZvhP5Zwd7R/7T1dWBuaWXqOFJSSkwMjLj18movrly3DnFqJsXu+7T/aRkSVmXxpRIv2yxsUncRZ5c65WN+tA4goSrwCI+CAQEAgKBpwqB54KEa0M0LT2HxXz/jdlr9pcLcLl+ONUQ79G2Trn6VqhxaSRc4XKuhWgq3M71Vyi1kqHKIuEN2B8Bl7LAs62TcUJijp+4y7yqzWVtp7O2Wt3Ryw2i8v5lFbPcgxR3kMeqrHFKX0e53NEVQ5W4I5e4/0sEdntLSUFVkLZykHDVlZbDE6K4o0xUtT/TR1BllT0bdLqPl6z+0ZVwfd+d0jFSPYiisAvpuYG/++SOXpWFbKgfJGhzR1cj4UreDlxd1xKOUbH3St99i3aPG4HTIbfRacYbJdOU5XZe0QWpk3o93NenDxyGDwe/hT8Pl9QJJ0J7PPgsln3/K6q6uSIzLxf1agfw0mFEvomIU3b09Zv/5AnVLE1MFW1GvzGQlx+jdgZmhtix6wA2bN3Dx4lPSUXfrh14lnXleO+FyzYgLilBsevX+nVFUKsWiIpJ4LW/ydaxpGyH2ZqcPdk4kbHo0KophrzyPxWkrFg29vaN6uDgwYM4fPgw3Jx90aptQ1YPvDGrC34e+/46gEzm1t2tczd2vRWuhV7Dxg0bERcXh2GvD+PXqO/u3XuYm7o5hgx9Ax5VPXnMuBGLEqhTuw4f5++dx+FW3ZWVa8vAy906wMfbE0TEN2/ayRO8xcfH8yRwNB6R599/+43Hm5M5uVrhpS6d4OLogisXr+HI0WBerzz8fgQCGzbghwNkv65fz2PaZetRHMNvVRybXtFXRPQTCAgEBAICgceHwHNJwsn1nNTv8CjpRFofI8V7eI+meL2bFGf+xKxUEl5CBtXdyRXuw1riYtXXrtn2EUmmMhlSuKPL5ZVKXGmVyUC7kOLYX6V4Yf1iWMtPCHU9O30JWlnPvrLGqQhZ0sSUYvAfXQlX3XP5MC/1XSz1/S4daQWR1YN8yyPprVpTB135B8oo1aZ71WUfiJWEDOhPwpVd9qX4dKW8C88xCV/73Rr8+MMmpMaHofergzD7s0/L+mo+8/eJgI+cOR9hBSzxmb5u5vruWltMOfUt5zwb3l+EwmK3aqq3Tcr07t1H8OVMdtxq7wEkR6FO+y6YM/MdnmiNMpvX8PPAl8vXYdPq7xWrrdOmNZYvmslricskfPHS73Dw142KcYJeG4RpE99iSrLkxk3E+dW3piD2yhXFOKOnTsRbr/fFzbAo2NlLary2cd6bMJLfK8op5Ko8WdPAWjh+5Ai+Wr4IHsbemDJrMuo1rMMyoAfjp59/QlZMHnoP7YG+fftyQv3tt98iISEegwYN5td279mj6Pvh/MmceBNZJ6Pft2zZgkUzv0a16gE4dvwElq//Gt26dkVERCT6dOyLuvWkg/6m7VthwiTaZxbefm0cEmMTERkTze9/++tyroxv/OEXLJzzDboN7ITTh8/j3RkT+VhE3Ad0HwgPF6bEW1jC0tYSc7+ZzccVSri+Xw7RTiAgEBAIPHkEnjsS/tmav/RWv0n1Ht69KSYNfFFrEjf1x0Gu7eFRSWhbmW7pZZCUklhdpXjBVz8AACAASURBVD/wlZKvKRNZavseqqomYVNSEkvaPg4SXkryN3Ugy5VIqnyEsLSvUMXJc7GKWZzgTJd7cEmSOf2+yOUn4UqJz1iSrlLjqRXviHYVuvRY7HJgrni/dBNQ3SS9Et9D/SCvxFZlYCS7jbPa35e2ZaIXxYCfNMYDOSZcVsKVCP/c0S6sqoB6YjY5eZ0y8WbbYIdZxxH3XCvhs2Z+jIO7fkZuaiQu3M3DgQMH0L5jB72f4Y3r15+pxFQZLJ6474jJOH7/rN57fBINDe1MUJiSp5iKPi8cMgMexe7UDva2vGzYqnlzJfKcno5WXVhlkmnjeB9KVFbT31si4RsUvlKo07o5ln86RUHCqe1X366VSLibL8uqloCewwfivTHDkJEiucw72Ftj8IRpCD/NMLK25temvD8er77Shdcht7O05QR7/pI1OLh5B5OSnfg4Qf164t2331SBi9qRO3roFYk0y1abEV+6ZmMtuX7HJkahaatWeBAehvDwCLi5uvLr/tWq4UFYJAt5i+CfyUVdVsLpM5F5IukrPlsNvxoBOHHsOJb9uJgr3kTCB3V7jZNzIs41alXHu7Pe4eNMGD4Z+TnZuHz5Mr+/bpt0cEGEfs6UL9C3fy+c+vs0Pvp8qkI9VybhXj5emDhLyltTmhKeyjwN5Pj1qOQ8BHi5wMlFM5mtCjjig0BAICAQEAhUGgLPDQkngtxn6o8IufmwTHCIfE967UXMeLNTqW1JUT9y/jaPJz/K/pPtkbOjl5U8TEWhK4WoqKngpSbX0kMxLwGjHCRMSzb2Mh9AcYPHo4RXlNiVRlaLk80VP5dwpazr/HelbNz67UkCoLwkXF3lLc9c6s+kUki4HgRcnldee1nZ0pXXWVb2e33fs8fTrozviMJt3BHhnzA3dGUyvk3Kji65k5esrnQSrpZBXkHCde3uEUIAHg9g5R719sXjcLdOYOqmHd6ZthTZxq5YsWplmePERseib7cWyI6LxNqtu9CgifYylfJA+/bu4/HAzdtoq7GgOt09RsK8fUsyape5mHI0iI2MwMbNE+Fu7ojo7ESNn2UNdT1etdDJzcJc1DA0RXRWAdwtjHAxNhoeNi6ISotT+Unj0n25XZSxIQzSSki38rzUl6x/izdRw6ch/51IOFfCFy2DjYcH0hITEdShlULBTslM5SR8zc9bsO7XbTwJGsVAN20QiE9mjOW1u00NpLJlqzduwg5GnuVxRr85mBHsbkhn8dhkjg5OGDf7S9y8EqpY1juMpPcIaoeIqDhGwI14/e/vNmzHps3bYePoiLSoKPRkJHzUoFd5n6IiKeM6lUxrEuCD2zdCOZklFfrC2Yuo/kJ13Au7hxdeqMMVaHIDd/PywP37dznxprhsUsU9Pb14Hz8/ySU8LCyMx4THPIzin2USPnfyfIUSvmbTCgQFBWko4UTCZyyYxvsN7T2C/7xz6zbsa9TGrq0sNwCzjRt/wfSJn+DNt4Zjz449eP+zSVyNpzUENe4Me19neNt6ckI/cto7KCzIKpWE34vJQFxxqHo+815wZM+xuq90wFBeo+/cK30HY8bHk9GZHcCUZdfYv49XQi+hQ4cOcHWv2JxlzSHuCwQEAgKBpx2B54KEEwFvOGQxktPKLgVCLueUQV1b+TJ6WDv+voZtR6+WWj/8yZJwWpUmsdRFZrQR8fKTtWeZhOv+ypVLCVc5KFFVebWOo7V9RQ8EivegLdEXla9yj5HK2ultmiq1Cgkv61BInkdpPSUHAnq4YPP+SliUdiCkcaijz/iViLMSptoODjS+Xzpc5UsOEOR4fQrXyIQvz4peUqJMmk41cV/Jd1vXviRMeBlAneXYnn0SbpR2B7nxR2DqIbnsxoRawLmhoqahzrf/++XzsX/xDCzb9RsTVD2BPFcU2FTT2v69t15hc4TipaBOiC8yx5sTv9A57valE3H54J+wdvbHoMlr4FbLX+9voD4NDfPTkXZ7HiOoD0pvnsluW7L/5J/6DC63oT6ylTaGlOBb1ZSSfYfE9EayiVR2kUhv8IUr2Lv3GJzcHZEQnYj69WvyWG5Khkbx3J4erjh28hyOHj8NS6ZgZzK1vLq/n4JgyzXEKSb88uUbfJz7cYno2qYZglo3QXKxEu7kaodV3/+G+ATpMICsXZvmaNuyCSKjYmHGEp7ZM5f1gyfYXEfPqKynR6eOvL2cLI5c6ZvVrYUrVy7A39+fJW/LQnJ8Muo2aYizwcGo37A+MtlhxO3boWjE4sTv3rkDC0sLuLi54PLFy6hXrxEn5s7OHjw5GynnVfw8WfmySD4PxWtfPXcRh3Ydhau/E26wA/3ho4dzck5K+PqVP3EV3MpDimMfOnQIz66+h8XEx9yLVexvzAdv88MAcpFfv2IjGnaojyvBNzHwzb4KJXzRwoU8pj0/JYPHn/ftK9V1L80dPTE1DzF/v85epWZwqillvbeu3kvLgy/9Er23BojH998swFuzfsTP3/2EVwdKBx66bOzoMcj95yQO3Y3F/IVfldm+3IsSHQQCAgGBwDOAgEFefmGl1QlPeO+FJ7ZlqhNu6NeEz3fi0l2VOuHaFuHr4cizp7duoPmH0wOWYfTHnWfx065zesWR5wUvfGL7/HcmSsSm2eF4Hba4P0utdrn6ghhpGvxpKtDLFxs6S9lgy7RLoTBZzRKzjWqEqQ3Kal2OtZQx1OlVF9AmRo89sXFO77uEJdsL0EDLGksbJ5r1qxpmhfu9GW7uxWuvaIyxW8latc3J52JrLNOUxpHbSn2Zi/OK2mhe/Dz0HycR0ZcS8T4rFbyorPdDZVAJj4gWvhjK3hXVOgZyw/v4YmxJMr8Ber1XlYdzyXLZHqPZGhXPkBFfwqr4fZedanW9w9J74Ii80Sz2W9k41rn4+eMGeFUBgPL6jVTuKZ5xfReNsfg7cbl4XUpzSH2gNkeZT/epa2BskISM4BUw8XTjRLzIuB4KDEuST+la8Jngk9i04D18s2M3q+/EMkszJbjIwk2j782boRjSIxDr1y5hrtEvY8vKxYg3r48Rb0qxw8qWl5EEi+wQfulmRAyOBJ/HiPFfVipmRoVpSDk3lSm16YpxkxIaMK59Bl5O2st20X1H1xQUZl5jRIhYtaoZmFsjMb5aSRszLW2MfJHEkoM5sH++i7JL5pZHojFg6Iwis3CJ+DMLSVMl4UR617JkaAFenohMSkS1qu6YNPJ1nrAsJjEFvp6eWLJ2I678c4N8pFkB8WxUC/DGh2Pf1EiodjrkCjzZYm4/jOSJ2Xp278SyrUvu6ET4J3++ArkpJevs1b0jXu7YmpNwckcnW//Hnzwxm7ye5oH1FInZSJmXx6ISZUSuySIiIuDj48PVbnLTpjrgspGLemxsAh7cD+f1wMklnZTwyMiHSGYx2XStNqvJTWXJZBIuZ0enbOuknstZzuWyYlRvXM6CThnS5dJolDWd2ppY2iMvMxlye8qCTiaXLFMvdyaXNrt17RpijnyOWLtqjPD34/uxsdF0M6f3LXyxL2zrNoN9wPt8bEP/5np9x2RcjI1YbH3sIeSm34Fp1SDMnfkRth64jVMULlCKZdzZxj1ctvy6BVuCH+DHDVtLbS9uCgQEAgKB5xGB/wwJ10aciXx/8t1+Rr7LF4MnSPjz+FUQexIICASeNgRyoi4gPe0uCm2bwMXdV+/l3bl0DDXrVcHdvX/Ao92bMLHSrNn8w8p5WLFgNjZt/Qk1mtbA3R2H8P3pFHwy+zOVeeJiY/DlO0OxeNmHrN6URGYO/7gbbVlcdGWaMgkvyslESqYrxq8pQtsm5hjb1wL50TdZBnGJRMv3Z+w1Q9dGXuhe8zK/Jt+X13X4nD1mbk3A+91t0Le1oQbJNrD0RbdJJxHg5oMViwKQe++cCpknAn7orDEf48SSpiiMP87vh+RqV8ItrE2RlZ7LlXBl5ZkU7P2HTuDMeekgg0xWwikxm5zV/MihYJy5IMVo5+XloEuXtmjVqJ6ivBgleqPM58pKeIdOQWjdsJYitpxivfcdPIkTpy9CXk/r5g3RrnUL5BblqiSVIyWcjGp2q9fcplrb6mZsZsTVcVNTKXs5EexspvTTT7L8wjx26CGRfCphJpuuet7K48vzUfky5RriND6ZfJ3m4HPlqB7AUmk0arNvx8fIiotBXGIOy6puhvpNW6JF0PsaRFwbCS8KKD1ETwMQdsE44zYyLm+CVY1W+PaX3Rg1aRGYuKOtKb9GxD337nfIi4yBVf1XcSPakMXTV65Xic7JxQ2BgEBAIPAUIfCfJOEVJd+K/6E+90r4U/SGiqUIBAQC/1kEYm/eQWzYLb5/zyYt4OikWie5NGBuZEzC77+fw4zhx3U2+3P7VvQITICpteSunu+kmfiNlHUnq3zUrJLPMn1LsckH9x5ERFJ1dB7wEmqwuN3KMAUJJzWanRmcuuOHbv3mYEivN7BsPnOpT5Lc1DnZdmBEOKQmpixjLg/MDizvgqKCcECJNxKBXhechl+PZuC1F/1YElIWi108Bu/E+Pzlc05YuzMNmcYpWDOlNooy2RhKZuReBWNnX0fwpQgsHNMaHZvmcyIvk3CK5ZZJ709bdnHlmRTs5o3rKmKwSeX1cHfgydt4iTIWe0zmYWPJ48bJ1Zyyo5NRTPiVUBYL7eyIyHuRGNa3O7p1a8/jxmVb+NVarraTWp7M3NpJCaeYcG0lyrQp4cru6C/4ufN64Fsj9yIpLw7jGn4EP3dpfTKxpt+JRCsTY7omk29ZgZaV7PgESUFXVsLltVNdcdksbUxUiHRurkRcLVjNb+W51PtQG2NDEz6/bLTWsFtncfwo8/5g5ujkgcTES3CyNmZOBy5w9fRDl54jYGwiHRaQ5Zyci9gTi2FbrTYMnfxQmBAGx157yqWEy2OlX/sK9m6BuHbtJrJsmqJBYCPFPNp+Mbh9gOVsOM2Je5FDkwrNWeoE4qZAQCAgEHgGEDDIK8ivPHf0d+s9sS1zd3R/6R/6EyHhZbqj5538AukZuRWqHa6+KRpLmEBAICAQEAg8PgTymYtv5OlzSM0ocT2uyeJ/TVgStbLMOGcfQky/woPL3mjttwg2ttrd2G/+/R0rp2WIqLsx8PBnRLywC/KhxXW3IIPHa5saM5WS1W5Oj6mOOynWOMeSd/YfMEDn+GWtU/m+EZuD3NELs2Nh7F4DP+6+j6/XXEObmg2x5ANTFTd1AwNrLN+ejF1H45gbuR02LGiDorQLKtNRm/HfRCM73wi1qthg6ih3SU1Xcls/leiHzxYGw9PLXiLhROSVzIC5qg/+9BpC74Zh8advoX2VK3wd5I6eWOTFyTOR8M07D2LV2g1SIjSWmK1O7Vq8RBm5jxPJ9vVxwwefLsLJM1ISAyKu1Wr446uP3+Vu5OS2TkYEO/jsOZWEau+MeE2lTvibk+cgPUU6DCEb+lpvDOn3P4RHRirc0ectXolgVhLMlSVNi2UJ04K6dIBcooxc2+W645dSD+LU1dPIiE+EeTUbVDWsigX9FyCDuYGHXLzE3MvtFVnPk5jn3D/XLjHym4UX6jbgSje5nl8PvQ47OzseI04mk3CKHSfVnIyUc1k1V38niHwT8ZaVcEq0ZmhoplDb5fZyO3JLT4iO5q7vRMRJ/SYV/NzhT1m29oewcHGDhVkdVo/9Ju+akJ7PEq75o0P3j2BsKiXA49c3NEZm5D0kddzEP/vn/wGTqiNh5ll23gX1PeREhuDc3nVwCaiNGi9qhnOot0//5xtcPcPmy7BD4/Esi70wgYBAQCDwH0SgUkl44kfsVDMr7YnAWF4Sfnjl2HLXDte2EcqsHrdfqsEpTCAgEBAICAQeDwJxMXGIuXhRMXh6diZyPc3QKjBIhUxom/1G+ntIzLoMe7MeqGfGsp6b1dYg15u+G4HBo1rj7g0pkZZ/zZ4sfjwG+Waq2Z2JHBuY7ETG8bsocErnRJzMzPd9FBhJdakrw2QSTiTXyEFSoPduD0Hzjo2wbKwr7L3YYYRSwrRF241x6PR9PvXur1tqVcK7vSd5EVStYoDvPmWKo5KabmjuypXyHYelpBW/z++mQuRJcTd0boO3Zp/g919s4Y2hrbM4CT+ZMhiFZpJXAhFoquMdy8g3WVZeHixMTODm4cw/FxKpZInFYqLi+T3Z6P+lFMMtK9Py9dSMDP5rJFO/PZlq7uJgxWKupbtE+uV5FOM4SKXKqHY5JVsji0vK0JiLDgSU7fipo8iwjMTFXKnmuN1tW9jWsIO3lw+qWQfi/M79/Pqw14fxBGiUEZ0ylKenp6Fz5848MzklS1v8zSLebtGipbC1s+Sx42Q1a1Tj9+d98AWCOnfA7v178c2aRbx+eFRUND4Y8xGvDx4eehNBvTsoan7P+WCeYplVWNw5ZTpnXv683NmOdbvQ9uXWOLb/BMZOHcsTwVmYm/Ha4q6u0rPOK3CGp0saXFgCwXRYIS0+Ch7OtjB1CsBrw6TYb7KktHz8w+Lhqfybi2911HI3hqUMoApSZX+gw6yQv37nDTuMXQMXD2+dnejAIHR1e2RFSIdrjj37oGFXCUNhAgGBgEDgv4RApZLwwrsXkH1mGwoSHiLvYehjJeTlJeGP8lDpj4XA6p4suYwjryveOtD3UYYTfQUCAgGBgECgDATuMQITkR0Dh4ISoptklAEfczd4M1Kky4wLInAsUaoJXc3NChcuMmUwcRDadWiv6HL08BHU8Qvm6vfZXWdQpbYTPHxZXeucU4xdt1Ah7MZ0jRHNrFQ/GMR8w8cwNKoiZW3XQu4r+mCN0+8i+Z9FCiX8i9XR2Hv8Kh9u5ew2zNU7XkHCydV81poY3I42QJJRIXbPfVEi0Mru6MXx3vXqS5mvF031kWK+i+PKSSlfuCmbz5GYUYALvw1hRJ6NoUT0DZwbcRIe+TAZU9/rq1DCiYSnFDFiZ2gIQxZPrc2ys0tilkk9NmdqL5UQk035vnzNxpyVRzNQJctyIjVqQ4Sf4sItzUsU3czsXEXiNnkcdcJNhwQUD65shy5vRHw+S9zHLDIpGtZxFjDwkhwD7ao6wu9uFYTfvopBw0Zxgkwk/Ntvv2XlyW3QmGVLHzRoIK/dvW/fPlaKPB5z532hUMdpDH+mwlPJs/HD3+O1vb/+ZjXOXjvMS5oRCW9Vrx26vPQSMrIyORmfMOktPnf3PqP4z6jLl1CXJYRTrhP+9uD3MP3DdzmhX7BkDl8HJXHr0fp/qB8gZVS3MPOGoX0WvGs0Ya+tM2IfXIGNixHS4grQ/5Ve8K7XG/mGFrj2UBJM7t+4yjPK27gHoJGPZuI+rQ9X7eKxdfMQdesIv+rV7BW07intQZtdPn8Isb+PhI1FEdKypHen7cQ/KqTA67M20UYgIBAQCDytCFQqCVffpEFyDHJvn0He7bPIvXUGBYll1/DWF6jHScIpk3r7xtXQvhH7r3EAvFylGDFhAgGBgEBAIPD4EYi9EYa7rI6wtbklbK0kpVO2PJsi2LpV1am2kSv6noefw9qGJXxiJDwhuQNq205S9CeF/frl4+jQORcFKQ9w52ZVeDqGwcLZGEZ2QSy5Vok7LlfB81lMOanpOaw2tcU/0jixjNjasJhclnVduf2jIEMkPOnqbB7zTSo1ZTU/cuMWPPzcUMs8jrkfl7jlk1J+/rQVrjA3am+fALT3jtJwJTdxq4PNh9Pg5yJl6G/gypK3KWVeJxJ+KbY+Nh0NQUN/H/RvZ6Hp0s7c0VcdSIOjywtoU6MQHqYsMRvrt+KoH+7maLrtZ2ZLcc2WjEw/TjO3LIltLm2e7MySuGnldqm5xxGDWNiYMkKfawuTasZ4cCcS9V1qcWKelpGM2T1msXfIHgkxMaDs6HIWdco2HnrlmuKanCXdkbniU7ZzUnrJ5BJlU0Z/iK49u3ISvu/4H7z+OJUiC2rcBR06vYi4mHgVEj5m4Hje//a9O/Bw8VAh4e+/PQ3T5r2Pn775GUvWfcVJ+A2WN2H6O0MU22vawJK9y/VgjQyY2eTA0dkbl8+e5PcpSdtLfT5BJnMtuHr9PjzsTXDhRjT3IKAa7LX9XCsUWvHbzJeRnmgJa0cp5r3vzJ1avVX279uPOZ8uxBsN7qGmjykymccCmVO73kINf5xfGDG2QEAg8FQiYJCTW3klysraoWHsTWQeXYfsywceWSUnEg4fqUTZyStllygra22kdvduVxeTXnsRtX09ymou7gsEBAICAYHAY0AgIyMFESwZGrmfEwlXNiLk1rXrIj30KjybN2GKtCYZu5U1CfdiQzgJd7Soj+oWX6uMceDAXvhaRLBYcFuugjsF2MPH3RJGpnWRa9xVY0emJhdYNucLyIg4CttG9RlRt2efDZgS7sXJeW6BZub1isBiijAkn5PyjVDyM14aTMmUCbR8mch4IVNCtd2jNvJ9PqYSAVfub2hqy1y5U6VxKCmcWjU0IvOK+2wMIuGHol7mSrhsZubGTI3OV7ii03VSvslIBSeT3dRtrUo8G3KUMpBTf2VTdl3XB09ygdenz7WEy7gSeZAPSSTcO8UdRt7mOBkaDHdWSi0tN5vHiC95fYnCDb16nTqg0l9EoIlokyru7efNM6GT2zkp2xSzTe7oFCdOcdo+3p44cSIYCz5eiG4vd8GSpSuw69hW7o4elxiHzk17onmzJlwJb9iwAd6d9Q5fkzYSTnHiu3fvAZHwiRPGYvNvf+DLVQv4+nj98IUjYMVi0BOupcCpDnOpr+nNlW9SwG3tvBHDhBDKlk7Wqsu7LNldV0SwxHe2NlY4HxrGr1ev4gpTE0NWW90d5sb6HXJQv0v738WtYMmlX7buw8bDwk+qVa5sb/V/E9ceXMacjvGwZGEGMgmn39tOPok8lF2CUJ93QbQRCAgEBALPAgJPlIQrA1JwcTsy9iyvsDpeWSScVO9PRr6MgS9LhF6YQEAgIBAQCDx5BEzAsnTH3ELMnUyYu3rAKCsVGWmSUqZsRL4TWQIqMucAKau5sp1O7MjKmhVyEm7D1O0LX/nBnGU97/f6a7xZn5dfxCeTGyu6NO3O3MplK+ynlVSbGkk1y63auCqaFuW9VqmkwTTrNpLOMyWcFeMuyizJoq2YsDjfSn5WCSbGFo8Qk27BCA+NST+LzcCy5NCD3NZJlVc2ukYk/Hxmf0bwPeBOxcWVLIMdnNxjidbUzY21cyzOiv4wOoona1MOPyYVloi8ldKhSzTLgB4VreQbzwa1s7eCv4c7zNi+cxgOdxn5zUrNUhnLmtWfVl8XrUee93DcFoREneNLbF21De49jFBZbnp0HKLS4tC/xZtoG9CA32vUtCF3LSezd7ZHeHgEWrZsydVxUsApw7qHpwc8PDwVdcIpMVs6q2dO9cbNLM0QExuLF+o04ESdsq2fO3+K1xvPyczh94noUw3wC4zgk6Ww5HPuLu6o/kJ1/pkI/9EjB9GufRDOnziD1h3bgTKsnzj4G86dOAvXqnmceBvZuMHdjc2RbQ2j7AjExd+FW0BTTsSrGhXxmG0rR3eGXzrD0RpnQ67z59GqgR+oBFtCSgGrBMD6l0KITU0MkPHgPPZt+QHxoREKBVwGMvCl/ghoreqSnp2fjYH9BsM15TbeCpIS65E7ukMV6ftXq8tIrcRd42USFwQCAgGBwHOCwL9GwmX8KkrGH5WEC/L9nLzBYhsCAYHAc4EAkVBk30eWeSCMLBwQf/sOJ+LqZurvD3PDQphGnUeBv2pdY1KTQwxHISpMiv/18DPFvulFcEixwPAlf+LcqZOYMLw9Vi0Zi8+XnUFnnzi07B6I5NhIFMYmo/GQdTBx015eydTkF6WlpDMS0lhn24o8ENp/wv7hvKsy0abPnGwrkWWd4ysRdWNGtDjJLsXU59Fn3bSWEIdPOQmn2t9kFizpWVZWDhrXrQsPNyeeqZyUbUrO9mKTQNy4cxc37t5jeVU80aphDaa+3kV4hJQQjtpHRMXh4oVLsClOskbX27aUDsYpezpZTX9v1GT1pM9dvcavNapTC1W83PH3uRBWOi6Dx6dTPXJTA2McDD7F12PFyH0KI+qBDevwuY/s24otYVICMStWBo3cz2PiEpGVk4AiRmhlFbx69TogMv5Gq5Hw8fFB1ar+yGAu6oks+Vwy8xiwt7fnpJmylBPJJnNyc1PEhJMS7siSoZER0ZWNSLZcWsyDHSbIRnHd8nUHB8nNnxR3UsCTkiTCStnVKQmbbKmp2Tyj+kGWlTzkpJRhPLBlT5w9fhLVavviTmg4OnTphHv3gpkbhCucbBK5a7p/veFcAZeV+0OnQnlMuL+7PTtEcEdaJks+yOrB2/oF6STi9D1LCbuEh6zWd1xKIR6yTOfKRnHhLbuNUbkWFRmFga8NYWERDzGwhRE7IEhXkHAXvw5IMHyIBi9/pdJHfBAICAQEAs8zAv86CVf8z4kp42lb5uvtpl5REk5u51+/20so38/zWy32JhAQCDzzCJzZsQUbfj8MS1tJnc1MzeSuu6vXLeQknUhrroWUdEw2ch0PKfiQZYSWXJspJvz0Xyk49p0FpnyzDj99Px+/f79S0b6lYR4jbqxcU7F423/hcg3yQI2Tbm/GxR+mwLomc0FnFno2Fq1fe19D7XsU0GV3dG0u4aQ+P27T5dJO86or4uHWY/Drvlv4ctl3vJwYGZUme7VfL3zy/micvMCSfTFC/VKbFpizcAE+/+JzxfKDug7Clu8X4gJzg6b63w5MIZ8+6ytemsyVEWUqP5bJMqTPmTsTXVoF4vK1uyyZmSea1K2DsQNGYP2RrXwsAytLTB03ATMmf4i/jp9ihLUANfw8sDc4BDOmf1ayrqgolpSvI+bNnMgPAtbemQujFBO4m9VDRtEt+Nn5wiPbC5GU+I4ZxYAToTZIyEG9au3Qs0lrndAT2ZZLi8mN5JhwuU64vs+NVGhtVpRvrHFZec7TLM78xvmt3N2ckrGZmxix7wzLKcDqlbdp141jz9LbcBU83qE+5tugQAAAIABJREFUK6XWGkkZhoiPj8f2Pedx7dgRfLx6OXp0aACai8qy0btIlgs/rWsiJTw3T0pid2LDHEVSNrmxR/X2aD14hkrfG1dDMWrsBI14cErQ5tBhGiwyQuD78heV6l2iL/ainUBAICAQ+DcQeGpIuLz5nJ2fI/PIujKxqAgJp3jvz8f/r8yxRQOBgEBAICAQ+HcR2Pzzrxg8YhBeCPCDh2tNppSGwtbXgSVVU62Hrb7K5dt6ISU1Ac3bSeQl8qg1koIz0HjAeE4+vvzsPZwKiUCglwn+51NSMova2toYYNDaO4yY+6oMu3PlBBxaulzlmnOdqnh7wSGtLvEVQY6IT9Lxj1W6FmbGI/p0nN7DWVVjZb+ql6ydyLOyazu5m6u7uiu7oCtPJLujy9nU5Xt0IHDX+BVsOhGPld+uQVU3dophZc5Kbd3iNbvfeet1TsLbt26Ok8y1+vW3B/OuFkzZJcuKvof5y77BG91fw4Gzl+Dp4Yo5Xy7HmUvXUZWp3ZmMmCckJrNY6slo3qAmTl+6gaF9u2L5hpX48N2POPmmsbKYSkz25/rNCGAZx2nO+nX8efsPWfIvJ0d7WDKCT+tq2awBPp36Dq6yTOFH4yTVOO+OdFDToPaLCP57F/zr+ODutQjU7VCf1w4ne7l2P0x4pSTpmYxBdhrVGs/SqOVN9+OjE2FqZaZQm0t7eFQ/XN2I2GszA2PVmHm5zf07rEZ38D7c/Oc0qxnvhYcs0Vz/zixmP1XyNEhmyQdTU+6xOG8PtGkQwA+Opo3/AKfYwUUkO3AIT7iJ0azE2Zc/LeMeC/XY9608dmDJqxrNLZzqaZBwanRy90oYXJO+R6SEk3lapuGe0xBeY1zdhb086xBtBQICAYHAs4bAU0fCCUBK4JayYRryH17XiWd5SHhgDS/8+PFrIuHas/Z2ivUKBAQC/1kEiITPmzcdPjUCWeKqOti2aSP/fes2VddXdYC693kJ0bgDZ3um9iUXokmyDY/DbdqvLwa8PoU3371tBWIP/IC0iAtITZMUPSLgZK/POweHeg1Vhp3Xzwfx1+5z1VzZhn34Bap0mVwpz4hi4lPOTVVJoHZm3TEUhCjVHdNjpuYzA2HoUFyjOykef5+RyJiTeS4SsktKe8mfmWaKArUkcNqmIdJUu31jXuIszGQY9lxOw5Lla+HsyUDJyMb9mFiMHvQKRgzuywlxj05t8c2Xn2HusuWwdGIx3ybS3MlpKWjRuCm2r9+Ev09e4O7oS9ZuxOHgs3wsIuGZLKv5gunvchd0cm3/30vt0XvYOBz6exsn4DRWTl4uJ+KyGv77jgOchJPa/e7ML+FsJ7mDh9+7j55dO2HKuKE4cGofzt9mJdfsHnI13PRSIcaMGIvD946gil1tJJpHsrwEKbgcJ/3tMbjFKK6Ekys4uYvLyjd9JssvVD3EoWuUfZ+MYsJlc3F04a7lsgs5jWNrW5L8jLKlp6ZI8ff0rpLbObmjpzKin5EsuaOTkbs4XSOjmO78HKkMXGTkQ5w4spi7nWfmFLJ634Y4cy4MvgF1EdQ2kLmN32Wl1azQvFU3fsD0xcwFPFs7WUJ2CsYPexNzV37GM6YHeLlwNVxfWzK6A2Juqf6tNmPNSq3x3Vlh23DpjxkKAk4x4fdTTRB81QLVewyGr5tUX7xl+xbwquKr7xJEO4GAQEAg8Ewi8FSScBnJvIMrkM6St2kzfUn4JyM7Y9qwl57JhyMWLRAQCAgE/qsIHPv7EKa8PZ3XSm7TrQVWff49mnZqgKXLVumEhMj1zJ8Wqtwf3PJ/aMPUzuq+fhrk2jTpMG6y2GQbzxZIjbnP+/nVa6sx/oO9C3Fw17f8+sOoHLSoaQiLGr1Qo+skDdW8os9LxR2dDUIJ2m5dycam4/m4kimV/pKt/0uB2H8sjNfvtnIygF2BROBGdKqC5rVSYWhZTMKZkr4htDYeeLSAYUQYCn38UIUlQHvA4rXps2fN6iyxWSwuX7iOF7w8YeSmvRxnQUwqfNP2o3MrExg5+nIlnEj454uWc/Wa7D4jvwNe7Y/JQ3vjYugdtGCZ5GfMnYGN69dpkPDGgY2we+NmHD9/EZS0jUj47kPHUK2GP5JZZnIi4bOmjkedGj7cZb1N44boNeRVnDp/FvY2Usy0TMIH9u2H1Yu+gTIJHz3lM4VCT+tq37oJPhz7JiPtGdgfvgVhV8OQacr25F8TrYykHABuTNH/Y9cmxFtk4m78dfg714L5P6aMTEtYkqUjhZcF69OvD4hYF+WV5CwwMJGwo5JhZJQ1/crFazh59jicnZ0ZCc9hydxa8OzjpKRTln6akxKwvVC3ATyqenJi/df2A4r53LxdUb9hfdhYWuOff67xrOwtm7bBFVa+L5BlVKdEcHQ4sGPHn3yOhMhQnowtsF1/jHt7JGbOW4mGgQ3h5OzGQi7CFe9qclIyy9R+HmcuhLB63ZZo37EVnD2qsWzl0neAXP9NDaTDqbJsFHNjDwm/jg6t2rODlCMI9K2F1Ycvae1GhP304aN4Y1x/uNTyxOiJKxCfJYUzuHhWQVzkA/77qInvYvL7U8uaWtwXCAgEBALPNAJPNQknZEkVT14zXiOLelkknBKvbfvyDaF+P9Ovp1i8QEAg8F9F4ApzOx85YBw82B/rg/v1x8I536DbwE74eNZnWiG5fTsU4+b25Pes3WvAODMFycwlt3+3kXir/wda++QWGcDaOJFnRL/C4lxrsnxuusgHkeSMmCSkpNnB0zeGlcOqzWPTK8u4O/pZVXd0K/d2cJ6sSWjmDO6AGRsOa0yduqovEv9ZBgNIcfSFCWHYEN6MnSy0wbSpEgZBHV/B1eP7ERYVjiat2/Br54/sQ4ugbujauS/27NuC6FsR6Nx3MC4d2gNLRqr69uoB+ysL0bkhU4O96inc0ZcxF33f2tVhamzM6q3fRecuXfDhyFd40rVGgXUVJNzBvaTsJynhMgk/ff4Cr0/98Rff4OSZS6hRrzZyWUZxUtU/eH8cWjespZOE07ppLHUSTu7oU6bPha93VZjaWfN1NWtQC9MmvsX3+g9ThW/dP8p/L7iXjTN/S+ENbo2keH8y2xp2qJbsjb1797KyXSX10HPzUtCF7bFRo0Y4c/0mbA0NkJmeBktrGyTExSGoUxDPgJ6dk8VJ+MaNv2D53JWw93XGtdP/YMPWH3hZMSLqA7sOVpQo69LrJQx6YyBXy18ZKNW0T74ZihYspn7Raqls3cYffuHfgb79e+HU36fx0edT+VixsUno06EXn8Pb1hOWnuZYtGghXmehAd+vl+LntRnFdSPvLr8VFWuAqMjbcHAOKHeJssHsQKpqk5cwas5KzOgSgOYd2mHiKs13kw7INnwwHtae9RQknSoVXL1xS2N57Zp1w5rf1+pcu7ghEBAICASeBwQMsnMK9Dvu/Jd3m7N5JrJOl/wPhUh4kbdUZuYUO9VuP2aFYoXDezTFqg8G/MsrFtMLBAQCAgGBQEURyMxMRVDjLpyEjxs/EjPGz8YbE97C22NHqAyZGBeB08G78c125o7LrEPDAZgycgr2HDiCpVtYMjVGyDfP26V1GZceZsDZzwbxYWm4lpmIgdWraicsBlL8am6RlCDNzDgZSamGsLTUrhxXZM9m2XeQdHW2SleZhBewutLKNm5kX6z6g7mqK103Ysrsvdn+KEqTSCXFbufcPoU9OV1xLsceK6bOZPHgmu7TutZqYGnC25PyO3TaNDhfWKGihO86E4UFi79VIeG6lHBdJFxWwhesWIuDLNO6TMLjU1IV7uiUOb0TU7LVlXBatzIJ//OvIzxjOrnCj5/6CVw93Fg5MUfcvBLK3dEnvjkIMazsGSVwi8uKRlUHL8xYvBp5XvZwOrMV3n1eQXTOFWSGmGHam28gOyUHGzb/zjK/S2EKZFlZRWjdtjlSC4uwhR00eNUsSQx4/ngoehdm4psfFyM5KQkuXn7Yv3ML1q7fB29zE5w+cw7L2D0izhERkejTsa+ChDdt3woTJkmHBEN7s5rfTJ2m9q3btsHSHyXPDmUSfvJGOKa/N4yPRTXKh/Z7Ax4uHqyEmyPc3J0w+ZNJeL1PEDZsP17qq2iWfAQZuXYwcq4Dw8ifkeHYv1zvNH33Jrb1x8CFf6B7j954vZYRXnrnfQwbIx0cyHb1ykUs6N8EzvVq4tMfjsHW2onfGjyoP84GSxn2lc2Gxf2f/4dVSxAmEBAICASeYwSeGRJOz6Aw5E9FBnVtJFzOfP7aSyU1YJ/jZye2JhAQCAgEnmsEPvv0Y9y7GglSCpcvXIkl675i7ulSvPbnS6fjbFQI3C2MEJ+QCGcnRwzsPhqtG3VTYDL+s//hdlgoZo7/RuW63IBIOJkRI+KkgptA1e1bbpcHQ2xm6nC/6j68zS+37uPFF3zglau9fUUeijoJp6Rq1j5d8eVhJ4Q9iIVjgAMi7pyBi0U9dGsdiOMsUd3J3ERUSzPCHZsCNGVu03NapiI9Yg+fnmK3U26FY39yC8z/PQzhJ7aAiHVpJpN0uR3/bGeP0eOmoy32qCjh5I4+b95irjiTXQu9jinssIRiwtXd0XWRcOWY8B17DnBCHx8Zy9zGs7Hqy5m8rBgRZ23u6DSnNiWcYsIV7ujF66Ks7coknPraWlhg6qKlcO3YBGkbf4DNoDf4PsK3HMKG+e8j/H4Eli1dA09G0ol8kyUlpqBHr5e1kvCHN26jBYsnn/7FdJ6UjeK3SQnfuGwTHF0dcez4CSxf/zW6de2qUMIp1IKsIXMtf3fWO1wJf5slSSO7euUaJ+krf1nGP3/77beY/9EivPnWcOzZsQfvfzYJffv25SS8e5vePGyDSLi/X1UMf2cYI+E9sWWfpPjrMpmEG7s2hMGDtTB1bo8cc5ZKXU9LTU/A2Cau+PD3c/x7uXRMR/g3qIuGPd/HggULsGSpVIlgRidPFLjXx/yf96qM/NOPa7Dy0/H8WrPuEv4ZKTFw8wrAvPmqRF7PJYlmAgGBgEDgmUHgmSLhhKpR3C3unm7/1jIUuFTnQF+PiEbvKT9w9/NaPiW1N5+ZpyAWKhAQCAgEBAIaCOzauQ3b1u0EKYV//v4Hftv1i0Kpe3NoX1xKv4SfZn0Lc2svVKtWS6P/iQu78dmyd7g6/sGEuRr3iYQTASen8tIIdWpWHnY9YGSnijsjbyachNexdEQDL1a/u5KMk/DzJUo4xYQTCd9w0Q+h2Ql8Fjme+82mTbDvSojKzPX9aqOV/Qmkhf7BY8INWLK15JtX8WdcU0z66jcUsQRnZZFwbVshIu5XKxBz+jpqxIRTKTDfAH/eLfyfUIxmXgqUHb0iJHzT5u18LMqMTuXOln89D4E1qzF39HQ0a/RCmUr4ui17eHtSzt+a8AGMzMx4hnRaV89+PfHemGHctZ2UcKopbmFrgeTwUJa47R52bFqJoO6vc7dyZ0cH9Oz5P2zetBO/bPqFZRwvcUeXSXhzhv9pVlLNxtwJacXPhtzRfavWQr9Xe3A8rOztcPXcRezetxtOJi64ef0Wxk4di3osyeC10GtYyXIcEGGmsnuu/k4YOnQIO3zIwY/f/MT73w27z++P+eBtnqRty5YtOPxnMGoE1mIZ329i+OjhfCwi4QsXLoSDiaQu+9f0xUu9OmH4K331IuEwr8qJt3HYQWRbOYIIeXlsUv86mLBgC//+rV46BLH3TTDzi+8xccIYHsP+or8jer1cGy2Gaq8BHnx4C1aM6a8g8uWZW7QVCAgEBALPMgLPHAl/lsEWaxcICAQEAgKBshGIfBiBtWvX8sza3pZmGDLiLcydOxfezMWY4kXJ5TcqKhLzZn+Eteu26BywMDsZ3cY2hb2tG379WtU1l9TtWJaw+/cfVjKCeh3vTtFOEmhwavsXE81fYpyblPDdrNSZN2PudStbCVci4ZzI+bSDw4gDsE5NR7qt5ApPbuejX2nL3dFxPRQFrs4wimU1rmvVRvzCBhpKOJHwdb8e44SooiS8SbceeDcwU0HCz2f2h72nH4/9NmdkVzYHe2vmsp+PqOgklcRsupTwAyfOwcPdgSUHYyXO1MZyd7dHdHQyH1pfEu7D6ntTvzSWrCwjJRtWduYsIVkKfH3c+DX63aw4QbwFmzOoZUOuPpPr9ne/7GY1y6Ws4HRt8ddLsHP7fq6EyxYeHsFjwufMmaNoJ9+Ts5knREezGtqFcHS2hbGh5HlABwIFOTk8iZpsyqXIqNyZpY3UNjNNChnQVr6MrsuZ2RUDsV8omzpZWqaUMZ1qlY/sNxqHLh5RbqbyO4V7OFglshfaHznsPTYzCOf3c4p8dfaRb5AC/tfeA+xgYDN3J9+56xBPQLfkywV4sWcnfLVgFajNu2NHwpc9DyLlpdmpPatwY+8e9JyxBI4uPmXOLxoIBAQCAoHnAQFBwp+Hpyj2IBAQCAgEniMEEhNi8cNPP/GkVx06dICHpwfjm9cRHx/Ps0BT/CkZxZrK7um6tr928xf4ffd32Pj5AZU/8ImELF37OS4fOMoUSCP0GjgEw4ZLcbnqRm2PFNmjRXY0HFmdMlLQrbPva1XfK/oYtCnh0QYvo8WSqzz2m8i3bHJiNuWYcK+anrj6QR0FCTc0d+VK+F9pXbH/rik2f1WxbNNE3EdNmie5oxdnR7+Y2ollF/fnJJeMCKaCoGVJvwfWeaHMxGx/HT/J25oV18YmdZqsiJXZolJc2ew/ewfrMt3Rv57zBb7dvIuRSqm/WzGZVqwpI4Ml0lONh6fwtQ6NanHCPX7EUCxe/SN3Izc2M4KZhTV+Wr2BK+EBbj7INE7hLukxMfc4CZ86fTofmrKcy2ZiasBLlkVHxCnqhGur+V1QIOGjTqZlgk4KumzqxJ365OVKrvHyOMpjyWT/QVgkBg7oUWpc9Yr5SxHYwgutOvSVngEj4TdDTsOngWbdb8WCin+h7yep704uLghsUJ9nYA+7fRdm7MDM289bEfOt3q+0z307t+NJ2m6GR5anm2grEBAICASeWQQECX9mH51YuEBAICAQEAiUhQAlj/p41QR0bThCQd7lPkREftv2FQb0fpfH0WpLtBZ+9Th+mf067zJm1jbY1w3EvA5G/PNHh6U6zZVh+bEXkXurRI2X3dGPhfnzMlZkDlaFsGPu0Y2Yy/EFlpyLLCLNBnEZD9E4oCHqmR1UUcKvHL2IENNARER64NCmJby9YbFwXahWfvxSElDVzhH3U5g6qmR1WOmo/42ahqZpK/BiMzdeg/znM+0RZazpih/+kA3CrE0DP3Rs3hCfLZ7PS5RpU8J/Y2XJpn+znrf39ZKyzFP/vJwMBL5QjdVvz8Hdew/g710Fo1/rgcFvD1EpUUbt5Zjwd96bg48++hC+terB1amExKYWHwjI27G1MGPkPgeJiZl8zgmvdOAkfFDfDli7kZRwqVyWg4MdvlslkXDlmHBlEk4EnBRsMmXVOj46UUHCK+O90GeM3GKPDHkdRIgHvtoXR06cZOvXVJbpUOn1N6Rs+VuYKz4ZhX68Pfg91q8fxn80Br6spN+TsoMH92EMS4Y3/ZNPdR6EPam1iHkEAgIBgcCTQkCQ8CeFtJhHICAQEAgIBP4VBCiJ21dLF2LK6DmMZAxQISYpySkgFVNXpvPgjXMRdesIgl75khNwTlhWTeQ/uw7/FIbmJe7Kj7I5UsKTQ6V4YNkMbfP5r4amUhb2wlypLnVhcjIMi9Ve5Xv0e37sPUX/gsRwhEanoba7DdLi02HjLLm0k8mf+U+rIoQynl8YK7l/azOj7HTUasbKsrE64SuO+iHF3BsJxYcDRHxjE1LYYUGaouu7Q3ph+ffLNUg41feuw1znZRIuk+6oxFTEsHhuEzMrTsTt7GxgbmnOYvDNmGu1dhJOY/Xu1h1zps/hhL6qW0nJOFsbRrgZkc/Iy4GViRn/SWOR0Vr9qrji7T5tkc5KohEJ//b73XB2d+QKNbl3y+7oshJO/cgdvS8rl/fepIk8fjs1JVPDbZxcwclkQq8T0Eq+IRNxGpbIOCnqsoeBtqmIiP/842Y42VnhlcGS+k1E/NqZG7Bzd9GoQlDJy1UZ7qNpU3l5t6Cgzo9zGjG2QEAgIBB4qhBgJDxPZ4myQlaZw5DdLYQRi4grQn5RIQ6ei8Hth+ks3odFyRkVB1c9VVsSixEICAQEAgIBgYBAQCAgEBAICAQEAgIBgUDlI1BUVMRKgRqgMD+PhTKZoIanFdo284ShQRHMC/NRxDh0PksCalJoxHi0dq85g6zs4gAjLeujwdnw7FTVFJduJCM4NAbJWQbIY9lF8xk5L6meWfmbEyMKBAQCAgGBgEBAICAQEAgIBAQCAgGBgEDgaUGgqKiAE3DJDGHIFGvKUepgZYKGtVzRqIYdCpnGLbUzRiHLF6LNSiXhrDcrjWHK1e9Lt9IRmZAKY2NTGLF5SyZ/WiAR6xAICAQEAgIBgYBAQCAgEBAICAQEAgIBgcBjQsCgkGUQNeSDkyIOMKLN1O78/Hy4O5ojsIYNS/zpgby8fHbVgHmVs/ZarFQSbmxiiH/C0/H7Xw9YLct8VorEGEWFjPEXk/9C5qIuTCAgEBAICAQEAgIBgYBAQCAgEBAICAQEAs87ApxTG+QxQVoqLcl9z5kbuiEj3JmsWoiNlTH6daqKOj5WKGSe6BJR17RSSXhGgSFWbgpFYjJj8YaFKGQSOKnvdABARLxQx6DPO/hifwIBgYBAQCAgEBAICAQEAgIBgYBAQCDw30KgsLAIRsYSuTZkedNYBDixcqaHA7mMdRswwdrFwYRV4PBjId1GFSPh5++m45edt2FiYgpK0iYxeWki7o5eLMX/t6AXuxUICAQEAgIBgYBAQCAgEBAICAQEAgKB/xwCxe7oBkX5jB/zGG0mhDMKbpDPCDgj5uxSHkueNqSbH+pXs2HwVMAdffm2cEQ8SOMEnEg3kXApGxwN9n/2zgK+yWv9478kTd3dvYVS3N2HM7mzC3P3/4Tdbcy4zK5szHe3MWGwARuDYYMxZAzXYaO4FEqxunvyf943SfsmeSNNEyjjyf2w2zavnPd7znvO+Z1Hjm6fVP4wASbABJgAE2ACTIAJMAEmwASYABP46xMQ9LA+P5polNZQ3LeC4r91GdMVJJwFrZwU64dHb0gVE7TJfay6oz/7QRaZ2AUFrturVNyyTCMY2wV7uDQz3F8fNz8hE2ACTIAJMAEmwASYABNgAkyACVy9BBT1ZIxWKcm+LbijC4Jcv6c3/SZ6iest5W6KWvzrsc5QW7BbWxXhj769h2LBKcy8MQ371Qucn5wJMAEmwASYABNgAkyACTABJsAEmIAlAoKLukoQ4rSH+KO3tkfbONq/TOZjVYQ/RCLc9GMQ5JYyvXGVMAEmwASYABNgAkyACTABJsAEmAAT+KsRsGWc1pLruOAxLnxG94/BDX3D5UV4ZVWNxX3GBBFuENu6WHDDxuR/NZz8PEyACTABJsAEmAATYAJMgAkwASbABBwnYNDMwi5ifbuE494Rsc0X4ff+a5fjJeAzmQATYAJMgAkwASbABJgAE2ACTIAJXDUEhATmFC1OCdkG9YzB3cOjmy/C73zjj6sGFz8oE2ACTIAJMAEmwASYABNgAkyACTCBlhGgnGqU3nxIz2jcPSKm+SL8tqk7W3Z/PpsJMAEmwASYABNgAkyACTABJsAEmMBVQ4BEOG1dNqxPJO4Z6YA7+i2v7myMCXcus1T86+EKTP7snHMvy1drZQS4nltZhdgoDtfXlVVfjpaW69lRclfWeVzPV1Z9XSml5XZ1pdQUl9MVBLj9u4LqX++atE0ZbWAmfEb3i8a9oxywhF//8g4XcUnFl+9EIOj4Cdz4KQtxF0FuBZflem4FldCMInB9NQPWFXwo1/MVXHnNKDrXczNg8aF2E+B2ZTcqPvAvSIDb/1+wUl3wSMJe4fXiNt+je4figdFJsvdQWMuOfu1LW1xQMOGSbfDVtEjE00/lx47hhk9zXXQfvuzlJcD1fHn5N/fuXF/NJXZlHs/1fGXWW3NLzfXcXGJ8vD0EuF3ZQ4mP+asS4Pb/V61Zpz6XVrCEQ9ym7PpBcbhvZFzzRfiYFzY7tUxNF2uLme/rRLjwEYT4+I/PuOhefNnLR4Dr+fKxd+TOXF+OULvyzuF6vvLqzJEScz07Qo3PsUWA25UtQvz9X5kAt/+/cu0669kUtPm3sK23hmT4DQPj8MAYR0T4pE1OKk8s3ns7DZ29LV+u/MhRjP/AihC/oyfWdqzFx//YgwVGl6EX4pNQFM7fiKfXWro+HfO2J5bInSv7d/Pr3PhkfzyergbOn8OQ1w9Z4SKUJ0q/wFCBFVuB/sFn6dl88d6TnghOD2r67rHt+I/0SkM6Y2n/aow3vT49+1LxGjJ8zLjo799YTv3vlUUy7JxUvY2XcUI9w1F+TXWMJ3ui/77tFtqDfFt4/pX+iNxo3IaEOr+2cCPu+laGk1BXY4BvxDYlLXMd9szPBsY0tXeztt1Yn7D+Xri8zpxRX/Lvyt3ItvI+S3kJ59N7IrwLRkz11zVt+/T7TGzHXWcM7wow8xV/INKncVFPWqLTW9ea159wn5uCALM+x1I/YfyMQruw/nxNx0vb0POvDMGoSLl3Tv/8zn4dnfpeOlLPFh7IWn/WeIqj/YDkni2sZ9hVTuNnFOq4XbZMm3NZ3Uov7Jr32S4OwjjU28fkKaldz69Ff3rXfI2+EfpIfV/bkn7UAtMbrfb/gNV+XejLaU5w4Iw7Ik3HEEl7aJwPyJXB5hwBsLedyI1LsDRPcFkbc3K7krYVW2OcbLuSf1Bbc8jm9NtGd3CgHxDOt30/R8dB2/UhLb8tLva0J6Oxq7HO7Bsvhf6jae5u+sz6ksq2A+n1rTyzrTbU4vfCNm+bjE3KYN/7b4GVpeexwcGee4r9mn++ROPonj14X9OYJrYF2NJBlsYl07mObba6K7l6jtTiRmJ2AY2CrOD0T+zvVKzRAAAgAElEQVQLBsfhwbEGs7PxoVbd0Yc/vbHFJbvl6QF4UhCvdnzKjhzBqPesCPGhXbBiLPD1Xnc82cd0wJfeoA67ftyAJ34z/C0Dc6Z5YtGk3Zgn/ImuM6dTHia+52f8d1tlFO4/oBqjph60ciTdawowUXKMjkEtlj+yDW/qz3xpSi9gatPvwp9fmjIUY4wm6cJz5CPk5igkGN3R5Pn05fq6NNQGa1Muth7Y/u+dV88O8mus0zO45eleGLB3m6T+QX8bgOsLNmDiLJO2YNQepG0vFh9NCcOGqfo2I4fC0B4nVeN6ffuCeG8Krxgbg/OTqH7v7IUVIbnG7brxb2i8h+48KjMMbbPpO7HNOvnjnPoiRtPS0dXK4ppxsSua3gEDg71h4ruY5Z9u3PbPF2EXnbxhahNbHQd9vWwA7qV3cQNCEblB8q5L2oH03kbPS4PVB/q+QPj7vTiprx+ZtmHCXbwODVIf0LvWdJ6lyrFwPaM2ITDUtxUn17Fwuctez3LPJPdOmB3nWD/grHoWi2NXOc0fUOjHM0/+Rn2NCyrUwiWdU88WLm4PB+kxcu8gfT8H2+SZtKAf1V2T2sqnpmOk5Fkk77vur9b6dsM7m4cBpv2/5Bnlxhjdtc3bbVNJmsp5aosd7cPCfKNpLHN9+3JZuyKWm5JKsRxRGEMT+n6W5lQW2s1LUwZQv3+yaZw1anMtGJcc6q9acD+Hx0HTgtoeu8R27+h4bcbF2rUM47zMe6l/FxvnO+IcXb7sje38jDDvBo7SkebzMTvmaS14TZzf/q33VWb9goX5jK1HMtcSls8w0136d1OY41jXblI9Ye25rOkOaf2Z/Nw4L3LtHMkWyxZ/r9DgpiEJeHi8sYozXFdRUVlNRnP5z7BnWibCb316IJ6yU4ALJRAaw4j3cprxzBmYO82LxPUu/IA4fDKNAt+XrcdjjeLbcCk67tNoJJ4/iz7U2VssF3UQ74vXsvAZ2hUraRHgK2vHUIci3ku8RAWyz/sg0V+4bhWun+KFQv8gvWipwLJHtuINw63u7I2VJNZGvAd6jhicmyR8JzyT/me77i0pt3D8gCqMsLpg0AzUVg51bj07xu/lKcMwVtbKCGRvWYNFIQNJhK/HBJqwNbUZwOw8QxsQ+N0cBD/pc1tsH9IyCx2OMDloEqdN7Vp6nNDez+JobLRlEWurPTpYfc6tL6EQ1E5pwrp+qty7I2nD0vIa2juJ8LkkwicI7V68Rh4Gim0+F1EWr0kXMm3fdL0tpgtz+vfdCFPje9bUzwhtYGCp0Pf4GrUNU7xNx+nOFTn654l9itzn1qd7Y+DerWJ/9PKU3rTopnvfX54yEFEbDP2UNXYOVrD+tNZSz2b1YuGxhPd0QqNwdawfaLx0c+tZrv3YVU75g4S2knlS+jwtq0trZzuvno37J9slloxhet5fIUky5gvf03tsOvGXey/Fm9nbj+pLRveci62SNqO/RuOcwPQJZJ7PrCzG44PuCibnUb+8jCzlUcK7ja66/qsgRl8WOpYW4SdI+oSmMcbAS+gT0xG813r7MPQZR6mfuY92t/HztmTMEMYcuXmP7Rq8NO3K+C6m/ab4e2y5/NxLto4lfWisft7UOI5I54+OjUuO9VfCMzp2P3He5+g4aEBL46FuHLU1f5YZj2XmitKxS66NSMdCof50cyv72rVu7GwaG8X3y/SdlTyPbrykOdUAmh/Q4vt9N7tjvb5fCd57BIVJluYerav9N/bTcvM6S/N7ab3KzUnpEeV0k/EcwwoHo3Zj2v8a9ynSOYx9ZOX6UtMzpe+Myc9yOsi+G7eKowR3dMPnpqFxl0OEN29Aty7Aja+VvYVevE5WLHCSgVXXQeQBnbyQJQ6cJQimVTXdIGlPI2kCqXuJao3Fs1l1y1xTnODR+oBEdBs3aOOB29CpCcLxPrLS6RYm5MSM+UtzboB1Mdo0yXVWO3VmPVuYRNniZzKIyA0gTQOFqQiXF0RpEtHUOBFrHCiMBcKyR0qQaTSIWBCeBuQyAkH8ysKEw1k11fgcjYtEtq9s38KYY5MPw2TH5mIEFVMn0Cy1NZrcUg7JgeIiln4SYtQm5M+TPptu0MpD8FjDop6EjV6gGYtE/feWvpMMbk1tT1fHW5JKJMK9eX2Q7RozHOHs91K4rmP1rFtclEwO5dq/Wdt3sB+Vadt21bOFMsmV3Vz4NbWFpuNt9AH2V6SNI11Rzya3tNRfSQ9rFOExJgtPpotp0rGu5f1oY11YmKAKC+FGi92mNC2eJxxoaaHc0JYlC/8kBi22C8k9dXMINIpmi3MKKtcnsbuwnuYARgJV+p7QxO7W33IsGw1a1MZc0K70faXsmKKvB5gaYsTnLQH6GAwb8g+VfaSIvjAVoZeyv3K8f2z+OGjOwJZobjpDJ5Rte69JF3ZMz2l6L3RiXG9MoP83XZA2NXIYxlDrItz4frr2olukB8iIJTW26D3m5A0ALXkBnNn+9c9j4CO2dWEhQbcob3URykSEmy20WFh8aZzP3GztvaF6/LEWmSaLN9IFZGvGLdtzQ3vmNn9dEW5ofYIYv3lYIh4aZ2GfcJdZwk0tC0YrzqYWQXst4IZKJWuZxEpmNMk1EWSmk2tjcWVPIzGg1E2qQEI+WFz1k3vB7e3g9OdKVsSsNXazO5mupEme2dIKmBGjlvRNpuc6tZ4d5yctVotFOK22Xm+2qmxu4RCssWKnSKvYUqu50DmtJ/fqJsu8lcmcFQucrOhrad05tb6k74a1gV1mImxmCTddwbchYhy0hBtbs4V+KABZjYtjpv2ByeBphb3u/TWenBjqv3ESIUx+GicqTX2g7cHMgUpvbfXcLBHe8n6gefVMfFsgwhv7Vhi8mYzbcvMtCM2ob5fUc0tEuAOW8Gb3oybtQxgPl8n12eZ9iPE4KyfQrcwJJG3EVEyLi2sGTxy58dnUq0qPWP7dlz6fRAyZLODdSr/fR4v7hsl8M1qN7UOd2q70fZ1FD4im4pgtSlhYmDYb42XFiK1+xMq41Kz+6jKMg1YXj8znl8Yi3OBpqf+rg5ZwYXwzmqM0thnbnhk2LeFi0SwJNOk76iJPMqe2f7nXzc7x30FLuO0X3JZ+0dXhuQFNHnxGZ5iNl/YvWhjPa68SET4kDg9de4nd0Ztc5CwMdHqLhd0TUKPVI13FnSv1Ja9fYxctYUU0xN/ghm14WckVXNZFrRki3NBRbfCy4ubdHOuHnEWWLHGNVnrzl0TXcVG8seCWY3D9NXFjseWW7WxLuHPr2UF+tgYkGvzfLw2z4I5uagmPQTBqscjMtdpEhMu5Dxl1TDKi3VClwnGd3GlBx+DloP/iEljCnVtfjnX14lmmIpzcOaVugEJHnZUkDACmXgZ61+4NtRhI4RbrEaBz8zYdFGQmFqILO02Gjawt4t98cVR057TWH8gP9lYFll19RgsYWjm11dVzsya1DvYDBh6O1HMLRHjjwqfBNdbUJdSCtcIZNe/0erbVlzYW2mSi7ZAlnC7Wwn7U2ZbwMpo/FJDBQhfiJr8Y8VUBpZmbddBBC7Tpwp7pQqDknvrxQAyl8q9FIiWfNPqIYp/mNkYLic5oVXrrnDi3ctL8TSiWzbYlI94kDBpDGwUxfzJA53lwRh8iKLsI4wCLFvQDDtytReNg0/3kxiZL4tTWwoThqnJC2pbQMj3H9F70/ZZypPUxDvOz9M4ZhPq5ARJ3dP28zMgF3lrYmkOV4qL2L5aliYkoRoX2q1+gkzW6tGDssCdMSd7Q0zT+wkqYp23tZktf2WpPppVne3HHwep2yWlCYjalkCFdsIRfThEuX8k6+CF2x4Abv8yiO7okDsSaJVxHt6kxwEqcurVGJbUwW463aE7jlYs/tdUorXdyOuEiFZVNbctVlnDDi+68etat0tp++S3H7zbPEm7ivm+wYphYHUxjkI3i/MgVeqy1RIFSy4hhIiJaBSDJHyDXD9hwpXSg63BufdkzsWoqpPyquT6miUS4wZXX0FZFEU5iW+ou1egqJQxeYs4DYijEYNKkzFZMuPjeltaia7qPSRyVrcU6/eApM9hbFOFG4sIw0ZaJjxUu7YLY/9ZUz813R29ZP+pQPTs8+ZZMduWu0TjxMrE+OfDuyp3i9Hp2tFyNIrx5lnCH+1GhnNJFS4uWUGPuxovUhvFUuuhjh3gxsejaN7YaxnYLYzhM8tE0LiLqxwhJPhsx/taC14Wj1Wd63iVpV/YsOksXIoTnNvT7emPIekTrci/Q341cdW0KfsvjUvP7q0s/DhrVl9yCs9XQIZPaNjvf0iKodVFlv0u8HTHhjX2pkCMpHWlnyOXdPwDB/pRjSZoItpLyLtGYbm40admb4Nz2b8GzxaSI5rkjdO1KaNeLjHJtNOU5asq5ZS5QbfZLFt4/qVcfzMIy9YW2ONZJH8qWCDedV5lYxa/wmHApiVuHxOPB8Rayo7vWHd04DrqpUBn45OlyPGYziYT5i2SUpEFM4iRxgxUGKllLtaXGYE8j0Q32RnGccqv3Nt95e1xbrVhPbVzfsDBwyWPCRbcd59ez+eNa52d51U/XOa3vZCkxm5UkWdKOxp5Jnk1LuL69UXb/+4ziZE29Iiy4ANlsY3Yc4Oz6snel1rTDt9MSHlVKz6RPbmb8dMK7IiQ6dNclMbRhCRfah5hfQS/2hQRSumQy+qsaTdosWAFkvGlkRbjZBLACu44IYSwnKZeFqRizsw+yo2qNDmlF9ex4oiO5h7bdDzhUz6buh1Z4myWQMyTisjYxsUdwNLeO9ULUtf2vwNtSwlNJgY2ez5q7qNwYZzLpt9mPNk0ExXhhyveyiCyh98m6fNuzkGkiwhsnf4bn07W5NNTpvZd0wsByXK1x/2E91Ex/LCV4a0qkKp20C+Vv8gaCIaGVJa8LR9qQ3DnO7j8s3MNmHL0lS/jUcl0dCOE9NOf7pBPIg00SE96Cccmh/qoF9zNKzGbBI8zyOKibn5pztOS5ZTlnkFkVmS0ON9dIZJr4tum9sO6OLr2PcI6Qq4U83kSxberV6kp3dGfPa23xk0myJhHhhvmKNGdU09+kie50Ndl8S7iufLCaf0faSgz1afu5jNuWSb6BRuMGi3Czd7Bl2dGtuFk5PFAYBndDTLg0Nlw/uDtbhBu5wTcVvHFSb89CgjiguduRwdSOxiwbV9U06UkzyrxsXF4j0eFwHZie6Ip6NrmHHfykq37SDt7ws0MiXOzI9J2bIQuutL71K8jCarylzOy6J5F33RSSVVnrKG27+zhSiU6ur8bJh6WJqX4SbIcIN7WEC26YxtnHLbnS6RKzmXkjNL4r8tZKI/YG105LmZUtCKzmxfvKWRhcJMLFjM7SeHdH2orkHEfr2cLk28zaZE/xbPYDTqhnaTnsWe2Xtmu54xu/d3yB1ToaJ9ezfvImjBVNO0roRegZfe4WmUm/kfeKPoQk64wvMsWFJxPBajqGOdSPGsZKff9izyKp2cRUmq28aXHMoqebbP2SpSpJ2AW9HIUbdsnszCJXe46+85L+Q1IWuzMh2/OONR7j/HbVEnd08zA6Xf0L3pRfgZIBFtQiOEROhDdzXHK0v3K0f5RZjLY9DhoXUt4C7aA4tdrnNd8SLm2bcvMy3U5GhutWYaBF45zheS6RCHf2+ClWmY0xQK4Pa6EItzrnd2Rh2N7FJsPzWtypwtCGTYS3VJCzJRxomQg33YqnWSOA7MHmcSCutoQLHX0YCmW3/9BNTIy3GbFDRBs9manFzfZLKrvtmORlutQx4cLjOG8S4Dg/V4nwxuqyMvE0TBCMkkHpraEFRtsu6a9maaBzpFN04LVyXn3RzY0mH6ZWXuNJo9FqvcTyKC42mFkAdDsgCO9XkxiQPKwsQ0tudLbOM3xveZJhiZklEW7qUi/Er48QrTeXyBLu1PeyBfXs0KTW8X5A+r5aFvp2iiA7RLhR/cscL+2XmrdgY/+L7dT3WbILh7A1ltkkTv++Z/lTklL9lntNY4BhdwH9RNng8SMkrrSytaep26TtftREINp0PZazwJlav/ULBeL2Y8LigeDyTRnKz0iEtamFXr/tqS7fiH6xQSZDtFiTRuNBU/szhMeZhXOJ9yohF1wvrD+p95wSOBq2HTUS4a7xnHJuu5Jpz/aMd+IxctnRJdvf6a3hpu7ojVtfyno26PthO8tgc9Hwco2DsrvmCKzlRHhL+1Vb55t7kNknwvXv4rJaRNGOAI8J3mliveTqwk7F9q9/FwRLuGQHDHFnFeEdkd0e1f4+VO5I57d/2/N7S9nPHXVHt7VFtOVtQe1jZz15sD3jLItwl+4TLqz8OOp2btYEhEl7Ui12CftsWxroDIOd2f7YlhqDlUYiDpqGhE2WGqSuU9K5b1hptHZM5nRn2+rk6BC5fU31+4+nGSwV9r0/TjzKifXs0KRd53pj7JpDW9GJ2zPILHRIVucs7hNuUg65bKzChEhqBZfrkMTrw2TrDsnqt9le5Eb3dVUiCifWl0MWAMl7YxrLp39+cSJOSYFAE7D1CJPsq214TwJQSC7eXSl5kI67ZFFMTHZi4d11YKXfmteLJWFl+LsupkqIBdfvfS7nxuqCmHBDf+K0/teherbQxdjdH5qc35zzHKhnuTHH6uTbNJZS5p7On8jJMXXi+yx5BtmYQlPLnWH7TMGCYRCL70nydUg9yeTCuGSs4Hb3o2Z9tGQ7L/0in+m1jD2PJB40pnk7pEkfDffRP7tu54smN3cjTuJ9m7zeGscXo3fcfN5hurtC0yKeYetEcseFOwqX6ffubawnwdLrmnwDTp2/WRjX7XVHt5lQ1tRCd6n7K4fu19JxUD8WmuxLr0NtwxIutlMZd2ubfax+jmrankVhbB76IZ+DwTQmXGfIyaSEuIUbtoreJE3hlYbkrAZ3dNOEiQ5a/O2a/TqxX7Vzfm/m/Wg6xthVbiccZMmIxJZwh+BenphwQ1GdspelyaAlsaLJE7EkvEws52YnS2McLFnATU+yYn2TrNDbt91Uc10WjS0CtmNAXCXqiIlT6tmEbbP56c6Xdc+SthnJQobxJNm0Q5csilibRDXLEiPsE2sQjuYiw+akxKEuQOYkZ9WXzU7ZwNBC25M5Xyp6xUHc35C0yOCOLj/Yiwl6GhfDLMSyNlOc2Qo7kRfhTe+xWfu6hJZwsdZbSz1Lm6DNiZ4T+oFm1rPsa9WCcjZez2ULLKaMnLFntEn/JzvOylmVpZNV/fvemHjSJCRCKsolCVPFTOTN6EelT28Y9+TCd8zFrSF20prXjIn7Pd3MICbkxnGbCZAkhW0UJVa362oa148adkQZa+J1J2Vlx9ZfDg8bTuk/LIURWSiV9J2xOddruoZR/bd0XGpuf9XS+zVnHGwGE91jmI+Xt1K9ohMlUYwtpwz7JGwl1zRv49L6szaHNIz10q06m3LuWHZHpyIK9+9UqyuLpF9oCq+UEduGMrf69m9oTA5YwiXZ1G2/w5L8Eha2RJS/hkzeDOG9J+PHfQZjhpCzQn9NW2GSRgsvNuvGhiWcvCMGCve9VOOobcgOHWFVhJdXVFECdfnP8EmbHLohn8QEmAATYAJMgAkwASbABJgAE2ACTOBqJSCI8AfG0cKXzEfBIvxqbRb83EyACTABJsAEmAATYAJMgAkwASbgCgIOi/BrniFLuJJ2HNdo0aDUQEX/a6D/KbVKcRNyYTNy/jABJsAEmAATYAJMgAkwASbABJgAE7jaCShII9fTf1RQ4OYhCXhoXKwsEpuWcK1WSzqcrqZQQaPRQEE/K7Qq8WJa4e/8YQJMgAkwASbABJgAE2ACTIAJMAEmcJUTEOSxlgzVCmhw8+AkPDjeQREucCS7N12IrOH0T6ttICHuJkjwqxwxPz4TYAJMgAkwASbABJgAE2ACTIAJMAEdAYMIV5FWvn5AHB65PkEWjVVL+DByR1cISl5BIlxTD62yyR2dnNFFec4fJsAEmAATYAJMgAkwASbABJgAE2ACVzsBBYnnekUD3Clu+/5rU3HzoMjmi/AhT26Byk0jxn6rtBrS8yTG6cLkoU6WccEuziL8am9o/PxMgAkwASbABJgAE2ACTIAJMAEmIBAgR3RFHRR1Cnw+uQdSI72aL8LHvbAD1XW1dGKT1VtIyEZR4eTr3kB/ZxHOjY0JMAEmwASYABNgAkyACTABJsAEmIDoQU7Gam93JRb9exDJ6Lrmi/C3vj2JNX/kUk62pjToSr1FXMiWLmRJ5w8TYAJMgAkwASbABJgAE2ACTIAJMIGrnYDoK96gxfAeEXjp7vakwQWDtvlHUVpWbTHD2o7jlZj80Xao3NV0poY0vYKEt84qLrioC1Zx/jABJsAEmAATYAJMgAkwASbABJgAE7jaCQih25q6evz38e7o3S4INTUOiHAo3fDyp3uwfv8FeHp6ElPBBZ1yvZEQF0ztnCH9am9m/PxMgAkwASbABJgAE2ACTIAJMIGrgwClXSNbt7BTmC4TeoOyHm5aNelj2kmMBHhtdTUGtg/DPx/pBl91A6prBAO2+ceqJdzHW40DJ8rwxjdZ2JddBF8vT7ipyQpOvu2CyueY8KujsfFTMgEmwASYABNgAkyACTABJsAErnYCovAWdbCQuFxLkpzEONmmNQ0KVFZWo0OiD56/pysyE/zQQLuL1dcIRuxminC1O+Cu9sDqnRfww8ocEuIFqK3XwkOtgpJ80RUK1dVeD/z8TIAJMAEmwASYABNgAkyACTABJnBVEFCQBVxLgdpa0fot7BpWW18PT5UKGfGBuG1UIgb3CEdDLclzhQa1NfLx22QJr7IY2e3u7iZavN3dVCTAizFjyQkcP1cumtUr6YINYnw4f5gAE2ACTIAJMAEmwASYABNgAkyACfy1CYjbdTdQaLZKSVnSlBSyDXi5u9NWZN6487p4dE4MRm2dELotbCmmRY0gxmU+VkW4B5nChSzogtu5VkH+7xp3LN2Yi017L+Lg6QpUVNf8tSnz0zEBJsAEmAATYAJMgAkwASbABJgAE2gkIIhsFTw91OR2HoAB7QMxamA01OSlrhZd1Ol7yqMmJDVvqLWwRZk1SziTZgJMgAkwASbABJgAE2ACTIAJMAEmwAScR8CqJdx5t+ErMQEmwASYABNgAkyACTABJsAEmAATYAKKklLLMeGMhwkwASbABJgAE2ACTIAJMAEmwASYABNwHgEW4c5jyVdiAkyACTABJsAEmAATYAJMgAkwASZglQCLcG4gTIAJMAEmwASYABNgAkyACTABJsAELhEBqyJcraadx/UfJaVZV9H+ZwqlG4SfhfTs/GECl4KAsP+e7mNxNz3ZYjSdZ/y1+eVojz/J5U2/N/9d95fG6ws7EDSWsOkXwzUbv9P/wew8YY9BOj/Q3/1S4OR7MAEmwASYABNgAkyACTABJuACAsKWZBpN0zbedbRdmdzHLhGuoDTr7rT/mSC8WXy7oLb4klYJsAjnBsIEmAATYAJMgAkwASbABJhAaycgGNY0Wg1qa+pF3Vxb2+C4CHdXq0QrOH+YwOUgwCL8clDnezIBJsAEmAATYAJMgAkwASbgCIGGhgbU1dXBwjbhsGkJV7sp4ebm1nhvLSkitoY7UhV8jqMEWIQ7So7PYwJMgAkwASbABJgAE2ACTOBSEjDo5fr6elRW1cveWlFcUmkx0NbdXQUvT45TvZSVxvcyJ8AinFsFE2ACTIAJMAEmwASYABNgAlcKAYMQp+3Amy/CPT3V8HBvsoJfKQ/N5fxrEWAR/teqT34aJsAEmAATYAJMgAkwASZwNRBwSIR7e3tAcEcXPgY1z+7oV0NzaV3PyCK8ddUHl4YJMAEmwASYABNgAkyACTAB2wQcFuFuJMJ5MzLbgPkI1xFgEe46tnxlJsAEmAATYAJMgAkwASbABFxDwGERbrCEu6ZYfFUmYJsAi3DbjPgIJsAEmAATYAJMgAkwASbABFoXARbhras+uDTNIMAivBmw+FAmwASYABNgAkyACTABJsAEWgUBh0R4gL/XJSt8aW09/ns0F3PPleBMdT1qLeZsb3mR/FQKpHipMTU9CuOjg8Ut1wShR//Hn1ZIgEV4K6wULhITYAJMgAkwASbABJgAE2ACVgm0ahEuCPC7dp/Aivxy1Gq00ChVrq1OYa9z+hekUuK9zCjcER/Oe5+7lniLrs4ivEX4+GQmwASYABNgAkyACTABJsAELgMBiyK8qLjCos05MMDb5UXVkMJ6bG82vjhTTAngtGgQ/+v6jyDCySAONzJ/L+6RjBHhAa6/Kd/BIQIswh3CxicxASbABJgAE2ACTIAJMAEmcBkJFJdUyt5dcblF+JbCMgzaegwNDVpRfF8KAW4gIdjbNSTCuwV4YlO/NnBX6rZj40/rIsAivHXVB5eGCTABJsAEmAATYAJMgAkwAdsEWq0Iv333Scw5U0j2bwU00ucQ1LgYoy38x3XSXBDiCvrP8p6puCbU3zZJPuKSE2ARfsmR8w2ZABNgAkyACTABJsAEmAATaCGBVivCO6zNwv6yal1yNP1DCj8LvuJaitl2VsY04epi8rV64f/pB72yE2zfgkv8yxlReD0tuoWY+XRXEGAR7gqqfE0mwASYABNgAkyACTABJsAEXEmg1Yrw1DX7cbyytsneLQhwNUljBSVPUyrgo4/bbqktvI7M7FUaDUlxuqCW/tU1iEJcFOH07/nUCPw7I8aVdcDXdpAAi3AHwfFpTIAJMAEmwASYABNgAkyACVw2Aq1WhGeQJfxQeU2TCHcj33C1AjeG+aGbjzu8SX2rJVZyM4J27itWTyeWN2iwtLQK20qqoKhpgJZ+N4jwV9MjMbUNW8IvWwu1cmMW4a2xVrhMTIAJMAEmwASYABNgAkyACVgj0HpF+G/7SYSTOzqVXkHu54Isbu/rjlUdwxDpQXHiZBFX6oLDzT+0nRnIvVxU0jY+oiu6hxvmHbmIW3MqofTwhKaiik6lLdHo3D/mxwQAACAASURBVJfTyB29WZbwPzGt+z2Ya+vG6IMpKz7C+FDDgfaeZzje9Hwgf+kTGDV1i/U7T5iBnZM6yB/z5zR0v2cu+kyZgREr74HcpfpMWYGPmgotex2xHEcetHwfm2zsO4BFuH2c+CgmwASYABNgAkyACTABJsAEWg+BVivC2675E4crdJZwJYnwBtojvLu3G5a08UUUuaNXl9dBSFquoP+IQlrwJie3ckE5KzyUUAqu62JmdXI0t2IV15BgV/t5Yu7aPZi4OQfKMYOgIfGvrK2hfcmVDohw88p1SJTmL8UTo47gwZ2T0AE6gY4ZO2FJPwt3Fe+zcgRWfDQejdpeUpw/p3XHPTAV4flY+sQoveA2CHvd31aOkApuub8B4jVtrzjoStFnisWyOfJKsAh3hBqfwwSYABNgAkyACTABJsAEmMDlJGBRhBcWVloMtw4K8nJ5maUiXLSEu7mhk6cKP7fxQ/jasyg5WAClpxu0VXX0T0PCWwWFjwra6ga4hXnD97oEKP08oNSSG7s+m7qmnmLMSVgrVG6NidUF4a7wUmH273tx+4yNUPbqBE3HVBLh9dA0NODl9OhmWcJbIkrtsmTryctZpB0T4YaqFIT+dKSL1nn7RbhcQ3Bo0cGBFsUi3AFofAoTYAJMgAkwASbABJgAE2ACl5VAUVGV7P0VhUVllkV4oK/LC9129T4cNrijkwDXkBDv7KvG0nhPBM88hLLcCihIQCuDPeGeEYj6nHLUn6VNzym5msJNgaBHOkAbpkTpqTNkCSfX8noNfKOi0VBTjarCQrKUq0XLuaa+AWGpqZi76wQmfr8NyoAgaBKioGyXCE1NLV5OjcTr7eKa9bx2CXEZq7CReLViCReuPz3d3C3cMREu4wbfZwImkEP9XBnPdjPxL5ZzKmw4wRM/c/f5ZkGVOZhFeEsJ8vlMgAkwASbABJgAE2ACTIAJXGoCRcXlV5AI93PHkjh3hMw5gvKcCigD1Qi4vyPUyf7Q5FWidOZB1J0ohdZTgYD72kMTpEHegUNiNnWNhsR2Ujq5sZeh9MJZuJEIF/5Gxm4kdeyEuXtPYeJcEuHR0STMKd48LhyalEi8khSB1zJim1UvpiLZzDIsxF5PTzdzzb48Ilz/aHoxTYHqNmO+bcFgS7iekLDjXeOPTb+If5N+p/9D46KC4Tv6g/BVoL+7LeT8PRNgAkyACTABJsAEmAATYAJXCIErR4RTqrROJLqXxrghYPYRVJ6sgHubAAQ80B4KEtIKigEv++k4qjefg4bc0v3vTodnQgDqK+p08eL0H5LitMOZkHJNCCLX1ZCQw82DYsJnb/gTt/+4G0qylmvc1VBSPLkmMhCvXNMFr7Vp3hZlLbKE20qspm9YFt3RbZ1vITGbtMwTZGLPG13lpefbbQU3vA3OtYazJfwK6WW4mEyACTABJsAEmAATYAJMgAk0ErhyRDi5o3cU3NGjlAiYcxTV2ZXw7BIK/zvbUkx4PcV1q1Gx/CSqfstFvZcSgfe0gTJSjZLT5I5O5wofrV61iYna9CbK+vp6RCUmYO7u05g4b6dOhJOVXKlSiS7sL1zTCf8amNmsJuOoJdz0JqIwzm5KZiYI4ZmJH1lMzuaYOzrdVZ8VXXQZn5KIqVNlMq0Z3Ofz85EfGiqb+I0yw4mu6c6wptsDnEW4PZT4GCbABJgAE2ACTIAJMAEmwARaE4ErRISTIFao0NHfTRThft8eQe2FWqjDveF/bwa5pbuLQrx83jHUHSpBjaoBQfe2gVucF8rO5DWKcDnwDSTCw2KiMOeP47ht3q4mEU4J3AQr+bP9MvD2iM7NqjPHLOFO2qLMwezoK0dMQeLUlfrEbJLHteA6bwbEYBXXW8qNM7HrEr0dedB6dvdmQRYXVQxnWExfIHvJpvOMvza/nM4d3LBgY/q9+e+6v5i5lYuXYHf05tYvH88EmAATYAJMgAkwASbABP6KBFqvCF+1xzgxG9zQMUCFJZGA3zdH0FBGruQlNfC/qy28BkSj9kAhSqZn0bZlSlRp6hB4bzrUsZ4oOnXOighXUEx4PaITYigxG8WEm4pw2u7s2YHt8PbwTi2q+2bHSOsFbWKjW7heoFvb45tK6JglnATytC3oMykRMw3Z0c/p9guX/cgklNMtOvRBnz5bsCVRvwWa+AwrMWLFFGAqbYGGKZgxpQ86kBXdWR8W4c4iyddhAkyACTABJsAEmAATYAJM4FIRsCjC8worLJoXQ4O8XV6+tit3N4lwwTVcEOFBlJgtQgvfmYehqVTCPc0fvrekQRXkCS3Ffpcvz0bdHwUoL68gEZ4KzzhvFIuWcCEAXP5xGig7emSsIMKzMXHBHnJhF9zR3UQxL1rCBzRPhLd0mzHyDRf3BDeTwHbsse2YCDdUpXSLMkn1WrOEm7ifm+5DLhtH7sSWwyLciTD5UkyACTABJsAEmAATYAJMgAlcEgL5RbSrl8xHcdlF+K+7jC3hGooJp+3IFoc2wIMs3j4xoVC3DRATrmlrKTMbbUumdCOxfqICF3bmIOj+FHinBaDg5FkxO7rwkboWC78LoeF19XWIT4jD3D0UE75gH4nwqBaJcDmYzbaECxexmPRsAmbsnIQOMjeyawHAojXdARFuUgaDCJ+Be8gyThHmlGl9CtnAR1GyOLlkby1t4SzCW0qQz2cCTIAJMAEmwASYABNgAkzgUhO4MkS4YJVWuqGDPyVmSyQL+A+HUX68ShTRoO3EhB+EpGtiAjba+1sb6IaYe8lNPcwH2jo6SJ8JvfEHIS+bcLw+TlfpqcLsjQdx+8IDFBMeoUvM5pAlvCVx3bq46abk5hbEtknstbTBOMcSrncft7jxt6UM55LyW3FZn7LiI4x3kkc6i/BL3V3w/ZgAE2ACTIAJMAEmwASYABNoKYErQ4QLm4up3NGesp7/3NYdCdoGFNG+4D7e7lB7q6GlLOZKNyXqa+pRUVoND3KXV3uRVbyWBLlISPivFu6+HnodLvxO31fUoLZOA88Ab8zZcgS3LaSY8haJ8JZWB5/fHAIswptDq/nHvjTp30hrE47uPTNA+w8gIjwKytIizHn7Q1zcl42nn59CyQ+jUX2+GLvmLULl2TPo0asXfBPSUBoQDBw4hD8ObMack+vw9LuvIi4+gd5jL6g1HnDz9ISnB4V91Fbh+znvIjI8ABkdhsLdMwAeHmp6O33g5kX/1DU4cTgL/5j0IoprgLCIcKS6+2NoUnsUhavgHhKJX9dtwMZNazH55ZfRrnNveNP3PgpauHMDSkoLMWfu1ygsysMNN9yIjLYdUVMFnMm5gNj4UMQnxWPBgh/x+fSv0aF9d8TFJKBTZjucOpUNhbsS38yciZKScvTs0RvJyclIT0tBWVExyktLMfeXtai8WIwBz32AzDbRWLbnFDbO/xgPptTi6WfuglodioL8bHw5Yx5mbzmFx556FYPbxlNPVITo8AicIG4zvpuLY9ln8H+PPgJVVSUiQgNQQ/1bTkEezkz/BtcHhGPQk3chZ+c2THrtDSTHZ2LksP6Yt2YtVucdRXB8PKJTU9G7dw9kpCYiN+cU3Py8UVpbhxUffIWHSmLR/6E74TXhGmi8vFCRexHuvx+E16GzKPekbRvPnMObv85CbGISbo7pjtjHbkXh2A7QbDgANYX1NHSKh39aHLxmrMPbDzyDldFV8GubgOEdeuDxxx8D1CqsWPED/tjwC8Y+NQ1JaalwqzgN5fnd0J7PAVIGQxvXCbm5OSjLO4eQiGjaJjKw+Y2Rz2ACTIAJMAEmwAT+0gQSkq6u+YFFEV5QWGoxJjw4yM/ljaDtij9wuIys3XQnhWCVVqiR6aPGshQFEjzor/4+OJh1FL9szqJJpw9qKytxTfc26NSxDepLq3Qu6mIouM5NXXBX/+nXzTieV0ITezcE0gT776P6w8OdhDztMT5n2zHctuggi3CX16zzbsAi3Hks5a405fl3kZgcgN59O6CWEiQEh4RATULxh3c/wfEt+/GPB1+Cf2oKaovK8ceyZSRcDyKFRFh4dBrqfULgTqL80PHd+OHUBjzw5rNISkxGDdRQaz3h4+8HpYcKnmjA/HkfItDfA+0yh5DwDoC7O4lzrbCQ5g1Pby3OnDyK5559CedLqhERGYNkTz8MS2qHskg3uAVFYvXGzfh93Sr8Y/LzaN+tv3h9BZXTNzgQ5RUl+HH+t7hIAnDcuGvRPrML3N38UEaLdZ6U2iIqNgrLli3Fhx99SgK7AxLiktCtU0cUFxehqLwYP8ybh/z8InTp3A0pKSkk1NuhmsRpQV4e5iz/DaXnCjBk8ofo2C4By2lh4ve5H+KOmCJMmnQffH2jcPHCScyYtUAU4bfd9xQGpcTRQkMFwoNCUExeOh9O/wrZJISfevgxeFBCyfAgX8BdJYrwY+//j0R4GPo9fgdOb9+KZ998C21TOmP0iEGYv3YdVl04Bb+ISEQkpyAhMQ7t0hJI4Nahnvqzc0UlOPT9ItxbHI0ut9+Ikpv7wqdejWBPH5Qp6oD9p1BfVgnvJdswefmn6JXaBTe06Qftdf2g7p6GBuprFSWlKFM2wDcuAkFrD+Odx57Dr+oLCM5IwsD+A3D76GvhHuSDtRt+xs4tKzD2/6YhM60NVIU5aMjdC6+q86iO7gRNXBfiTzzPn4VfEIURqYNc23D56kyACTABJsAEmMAVR+BqE+GFRZRlXOajuOwi/GeJCCc3c43KDe1por40RYkEDdnlgv3w9fLdeOBfP0Eb5AFtaS3efmIMnv1bT1QVlENFolu0f5N4cCP3cgVZ10a/+j1WbT8M0J7iSSGB+G3aXYjz8yKrmxZzdxzHRNEd3fkx4VfcW3CFFJhFuGsr6vVXP0Z0lAcGDOqKmgYNAkOCyT6twex3/4f1P63EC+OehH9iIhTVDTh16E9sPbQNCrKudkrpgow2XWl7wJM4eWgP5p76HRNefRQ9uvZENZmn1QoPEuEBqFNp4Ofphp8XfkrvawMy2w+GO4l3NVlXFWQtV3uTWPd1x8WzpzH5uVdw9NRFREYnI86dypSUhLpoL7gFRmPDjt1Y8esSPDnpKXTvNwTebv4kwskjhhbnKipLsWTpPJzJPYURI0ahXUYn+HgFQ9OggtqjAX6Bfli9eiXefe8jpKW2F0V4+7ZtUFdXi2IS8N//8ANZcc+jd6++iImJQSLlj1BSn1JNi36CJTwv+zyGTn4XHdunYc2B01g15yNMDDmL5198BH5+0SguysWs7xZj+pos9B92IwaSVTm9TRjapKTiSM55fDpjFk6dzcOdf58If+qzEmMi4EfW8GNk0T74n/dxnX8o+j56G05u34LJ//kv2qV3w7gRg/Hj2t+xOPsoQsm7ICIlGaFhQUhPiqHFDE9oyMPg+Nlc7J+/HHcURmDcnXdCeec1qCavn0oS51VqLSK9/VBPXkTF78zFq99/jCFUX3/rOBiqjBS4nSuFwscd1aMy4BsfCQV5CtXO24BpL0zBxpBKBNJ9eqZl4tHb70C5too8EZYi++QeXPvEf5EemwRlYZ4oxN0a8lATlkp5NtJx7mIhCi+cR3AYXU9JCw38YQJMgAkwASbABJiAhACLcB2Myy7CM37eiUNk0RYt4aIIJ0s4Wa5WJ2sQ6edLspks3b4B+OXAeTzx3vd47cHxuK1bErTlNIGk+HGjj5bc0smaXu0dgEmfL0cWuWTOeuE2JCiroKmrg9LXC9/TlmgTlp2EKjoKDS3Ijs5v06UjwCLctaynvvIxAv0aMHxkL9TRilZAcBACfTww852PMGPaF3imz73oO/QaBCg8ceTAbizds4o8VNTomt4VyVGpKM87j9O7t2FR3nbc8s9HMeqa0Sglwa6lJItqtQfcyZtFuN7KZV+hvDIf7dsPg4dPEFS0m4GS5L6acjV4k2t1ceEFTHllKnbvO4XYuDaIUCswIC0GtaGe8A5Jxs6sY1i48Hs89NiD6DNkOHw9g+FHuykIIry4pABLf/4RR44exPDhI9CxQzf4+YTCTXCLJxHuRe/+xo3r8cab/0FyUgbCQiLIVTyMyqCEd4APZs+Zg+zsHAweNBT+/v7wp2v6enrBm9zp5/26DjlHz2DE8/9F247tsO1IDn6Z+xlu9D6MF159CsGBMSgpPiuK8C9/P4Leg69Dv+QYpKeHI4Xcv4+fycVX383DwROnMXzIUKRHR6Bbh3bwD/XDpp3bcfaTr3CtXwh6PzIRp8kd/eVp76B9m54YObQ/5q5ahV8vHEMoLUaExCYgtQ0tHtC/AD9PuFHYzfb9e7H5q8V4rCoZw2/4G+qiwlFPXj/+PduixlOJ0rpKcTGh4KMfMe3nmejeqRuui+kK32FU117uCPvjDOq7xqCUIng8EyPht+cM3nrpFSzzL0R0Rir6p2Ti4fvuwtmis1i4bC6qKi5i3GNvIYUWMVSUp6O2sgKl1Hl7evhQmfxx/mwOzuefRXgUuaM3BLi24fLVmQATYAJMgAkwgSuOAIvw1iLCl+5oFOGUJQ1asu6oyKI9ya0APfJyUV5bjxCy0JwprcE/Vx7AU4PS0C7EB0UV1VDR8aYfIRFbdLAPPtuSjePFlfjnNRm0lRm5rZPMJ2d1fHmgAL9VkBsruclqhcRslOxN2KLsH/3b4b/XtGyf8CvuLbhCCswi3LUV9ebrX0CtLMb4awdRTDhtDRjgTyI1ELPe/xRvvfwGbo8ZjVtvvxvhCl/s37YJ649vRTq5rnfp3BNuHv44e+Qojq9ZhWVFuzBy8t246bobUVhSSZ4p3nBzI4s4uZsHk8V17erZyMs7jS7dRsObLL+CCPdQBUCp1sDL3xelxfl48/U3sGHTforjbo9gZQ0Gto+Ae3QIVH4J2HvwDFmsZ+G+R+7BsFHXiiI8yMOXzleKMeErfl2Evft2Ydiwa9C5Uw8KYyZLrJbiztV1ZJkNxt69u/HPqW+SlbsN/H0DERYUSK7kPvAJ9MX8BQtw7NhJDBo4BJ4kvL29PBBMVvwAPz/MX7UOp47m4ppn3kR6l07482QOFs7+AtdqduAfrz6NWHLLLyg+ja+/XIBvNp7AgOG3oEtMMF1bQ/cIhhtZ+ucuWoYDJ3LQp3tvtI2PRWeyRAdHBGHX/j04+/GXGO8bjF4P3Yqzu/7APz/8AO3Te2DwwF6Y/euvWJV/Ev7RsQiMjkNcQiySY8IQEuoLf7KK7ztyEFsXr8ETJfEYcvNNUPqQ58FuihfvnAR0iENlZTkC4yJR8OVivDzzPfTs0gN/D+gAjwfGofjm7vD87QA0u47Q83qhga6p2n8a//vf/7AxqALeSVHI7NgB9//9FsqpUYaly74n0V2IIfe9hKTkVHJh98H+3AIcqiCPI2UdekT4oKEqD+eKz8GXQhp8tFGubbh8dSbABJgAE2ACTOCKI8AiXC/CLxZYjgkPI1dwV3/Sl2zHUX1MuBicTu7oFMwJ+HgCx04BOw7o9hgTBLcX/b2qXhcDLmxHJpzQmBGdfjb8TnuCkwKga9GX1RQXSZN08TsN/aMJsfiPLHTCvYTLCCJ8Ur8MvDOis6sfl6/vAAEW4Q5Aa8YpU1//Eg3VZzHxlpFooPdBcA8PJ9H609ez8cazr+PpgXdiwKgxQEENjqxbj6O5BzDwhuHoNngo3CIjcPqP/dg9azbm5qxDl0evw/133ouiogqyUPuTEKZFNTd3hAf4YuO6eThxIgs9eo4j0R2qe6UpblirqIZXQACqqsrw7tv/JjG9g4RyJ/i5l2NEn2gEkFW1EuHYf+QiZs78CrffOxEjxv2Nos7p+rUKBIb6oKa2Ehs2rsJWWiQYMmSYuEBQV0NeMVUNCKHdE8Iiw3DgwH688upriCFXd0GER4aGkOD2QFB4sBgTfvDgEQwji7+vry98fbwQ4ONLLu1eWPz7Zkoal4uhj7+ItO59yLJ9BvNmf4lxdRvx3KvPIjIiASVl5/HVVwswY8NJDLzmVnSNCoGHVx2iwsgyTbHZC5avwTHyzOlFid8ifb0RQu73UbFhyKfFg+Ivv8UYipHv+eDfcW73H3jtk4/RPq07hpAIn7NyFVbk5cAvPJbc0duQZ4EaFMaNJBLIQdFhyD6fi72Ll+LJskQMves21N0+FPWHzyNg71nyRGhA4Xn6OSIUedt3451fv0NX8gIY07YPfK4diKpuiQikelacz0cJJc5TUx35kij/z3MvY31YFQLbJaFtUiruufM2WsCswKJFc1BbVYxrHngZaRntkFXhhrUnirEvOw99g5UYkxZC1u9S5BbnwT+IkuZpY5rRCvlQJsAEmAATYAJM4GogcLWJ8LxCCzHhl1uEt1mwGUeqanW51YSWpyR7NbmIKiheFDQpxJkLINMTiWqK6CZRLfzPno8g3BQKiUo3pJ8j1a2ljMriffRaXhThfdvinZFd7Lk0H3OJCbAIdy3w196aibLCw7j39mvJNZwUHi1ghYcGYdVPy/HOy//B+3c+hy7jx6LkfAk2fTsPe7esxYixw5A6oA8aKGt6/ekC7Pl8BmYeX4Xke4bjhSefRUERhYtQRjTK90XX9EIMib0/tgmW6h3o2WssWZ8jxVUxL3eyhFMaNx9yD6/TVOKDd97Cgvm/ISq6I/y8SnDj6ESoKX68qDqIYqprMWsWZRK/+XqMu/EWKOt9UX6hDGntYtGgqcWmzWuw5reVGEyLA337DBJFeEV5LcIj/RFKQvTw4YOiCA8NiUFoMGVfT6QEZ9SdePl7U1K3+di3L0t0Rw8PD0dUZDg8iYOmvh6/bqKQmQM5GPDgU2jbbxjOkvCd+c10XFe7Ac+99hyiIxJRWEwu5yTCv15/Av1JhPeMiyIvgApER0ZBQXHws376GUdz8jB4wGBEkGt8kLcbIsmiXVZVgvzPZmAcZYvv9uCtOL9nF974+GOKJe+CYYN644fVv2HZxWz4hsUiOj2TktmRlZ66rjRKzuYfEYyDJ48hf+HPeLg6CYNuo4znj49GNfWVvn+cBk7nQUsx8wpfT5xZtR7vr5iNzjGpuL7bMER07oiyk+fgT3Wjvr4rShMCKQN+KLznbcO0/3sBy8JK4U8x4UNTO+KBRx9CZflZzP7ha5SVF+L6x18jt/i2WH24BNvyvdAxHMgIqkNauAexoWzv5ygrfFggrYE6aY9C1zZ/vjoTYAJMgAkwASZwCQmwCNfBVlxuEX4NxYSvpqxxCrJSCy7jlPaXBDJZvJXC/9Nsk+IWkV8MZJMYF1Wz3qrd3MbSqPKFp24S8ir6maJX8dmorniod5vmXpWPvwQEWIS7FvKUN2cgP/dPPHTPDRQPTXkYaBvA4MBAbKSs4B+8/iFeEkTl3RNJJKux4eu52LF4AYYN7Ivk/n2gap+KYnJhPvr1HMw6sRqRE/vjtRdeQl5+KZTePnBXqskd2xvRMZE4uHMpWarXo3uP0ZSwLYIkeAM8KIO5p7sW/uHRlM+hFh+//y98N2sZwiMy4eddhNtuagN3rxCcLya39zwFpk//DMNHD8ctd9xLAjISJbkliE8Npje4Hpu3kGBdvkQU4QP6D6WkalpKmFaBqJggMTv66dPZogj38Q5GVAQlHevaBVrKIyFkR19JsdeCCO/ahbYvi4uj3RfaU2I5JS6cO4fVW3cji5KxDbz/SXQYPAoX8s5i+uefYmzlKjz/+mSK+84QRfg33yzCZ6uOoMeg69AjNoKcbWqRGBsHlXsDZi5YisOn8tC/Tz/KXO6OWHL9jooNRx5tqVbyxTcYQyK858MTRBE+9cP3kZbYGUNJhAvZ0VcWHYd/VDwCopPISh8IDyKXEB+F2PREZB07goMrfsGjdano87fr0EAu9L5a8vIZkomSQDf4Uqb5MkrQhqnk1bD0C3Tp0hMT43rBZ9wAVFNX6rdwF+p8FajoHAvv0d2h/uME3nx2Mn4LKhMTs/VJ74C7bplAdV+En1b8iKLSC7jpiTeQFpeKmSsPYXd5GD6cGA8VJWeDWz0O5ZQh71w1EkLIw8HD9Z5Urn0z+OpMgAkwASbABJiAswmwCG8lIvy9DVl4jgS2EMvdoBFEOBVMZ8bW/RN+9iAhTnHdOJOv8x2XiGj7GoZedJsY0Q26PJiE/vb7hyMlxN++y/FRl5QAi3DX4n7jvYX4c/tysmDfRntvU74EcnmOjgrFvq3b8Pzjz+CJjHEYNflZstpWk9hehT2UobxN31j0HX8LGijxWMHh4zj08fdYmLsZteNS8DlZs3Mqi+Gp9Cd37yCyaAdRorZKXLy4Bztom6tuXQaI8c1QeUJdFwqfACVlKK+h978Uvy5Zgc8/n4m4xG7woFd9xCCK6abtu5SKBOQXKjF91ufo0a8DHnrwMSjq/ZB9/Dw6ZFImcxL6W7dtwG8kFPv27UvHjEJlBW3jVV5OYpe296KEZWdp+7IXX5pCFlpaFIiMRffOncXY7wtFBSTgt2HHjp3IbNcBcbGx6NQ+E57E4cK5XGyhRYasgyfQ/aaHSIQPRH1VIaZ/MRMditfg3688igja8qw27yK+/O5HfLP6T6R0GY7u6WmUPT4MnhQXXkh5LZYt/Z1i2slVfdgQ+Kpq0TUlUbTAn6Is5jWffI3hQZ4Y/MTDOLJ5A1764DN0T0rGSBLsM7duwHpyR/enpGz+MUnwoIUNf0rIFk+u6EJ8+P4jh3B86XLc65aJfhMmwJ+Er/r3A6hx06A2jfZ7T4+DJiMMVR8vxNQFn6Fbx64YGdkRHo/dAI+hnaHeehRYtZP2VK9EcGg4qo+exgc/f4+1PkWUET8afXv3wc1j+lNMuAaLFy9GTXUeRv/fK+QOn4iTOQWoqHFHaXAcvCnLfGaMFwrzjqPgQi7iI+NQ28BblLn2zeWrMwEmwASYABO48giwCG8lIryQEqwNmvM7DlLsJWrqhFzoxh/BjVwI3BbiusurAdr/G5SVV7SIiynVTY6X/m4Q64L7ufAxyePmRtdVkOvmIwnh+OCmvldeK75KSswiEnrvwQAAIABJREFU3LUV/dYHi7FryxJMfuZehFAiMVAMdwRl7s7ashnPPfIU7kodhttJvJaVleEgifDtqxYhZUAsBo+ZgBKK+75w+jTOzllB+1n/gdM9ffHBv6eiwduDrNzkak7bVG3ftJeEbh4iIhpwLGsDuYoPRRBtA+ZGSdXCfFKwjzJ879y7l/Yej8KJg8fJrftb2oO8HRlWtRjYUwu/6EiKRklBVU0gps/8gjKUJ+PBBx6BpyoIeRfLkZIQShnY/bFl63pRhHfr1g19B48XM6NXFxdT5nVyhye3+YtUhskvvkou5rTIQCK8S4cOCAr0py6liPYf34Bt27aL+4QLIrwt7YPuQwnaykuLsWrHEcq6nk0i/BFkDiRBWlGAr2d8h7YXf8GbLz6MuHadUZefh3lLfsXsdYcQltITXWlf9T4dEsg+XyqK8OU/rxNFeD8S8UHuGvTObCPun37sYj6qp8/EdZShvd8D9+DEnu145v1P0CMuAeP6DhRF+NqCHHhFRFOGdMoYHx1D28Il02IJJZSk3vIYWff/XP4znq3MwMB770bZnQOg3Hkcft9tgia3GG4UElDdNhj5p0/i9c3z0DswQXRH97vlGtTEUQx3ajhU5MpfT67pgdkl0K7LwutzpmNNeDUik2NxQ49B+Puj9+JMzjGKm5+FEtqKbTxZwju2a4OaeiFsyAOz9l1EhdId47qEwP/0nyg4X4rAiHhaZGFLuGvfXL46E2ACTIAJMIErjwCL8FYiwoVi7D5bgAHf/o56yoJcX0eJ18jaLRi8mz70i/A7CWYK9CT39HL6ndQ2xY6L7utNEeW64wTRLnwMIlx6LcHATqep6FoqOi69pgFrHxuDYBIN/GmdBFiEu7Ze3vvsF6z77Uc8+9R9FD8dS++HipKW+eDU7p148fEncX1MX0x44CkSpKW48MtebPh1AQI7+GDUuDtQH0KZt8uLkDd/Nebt/QUHMxV4/+03EEwZwAN8I3D8ZB5+mLkQQRSX3atXArZvWCwK3ZQOneDpQ0nBqv2wlMTrSdrfeyxlZz9+4Bj+9Z93ERaRBj+1J4b390ZkaihKyyJQXhGCz2d8Re7nkfi//3uStiCLRFVZLQJ9KVkZZePetn0j1vwyD5mZmeg/9DqK/Y5CWR7FRSs1otVYcDt/YfIrZPUFZTSPp33C21KStkhRhK9bvxEbNmxE+8yO5Oodj0zaQ1wQ4cWF+Vi7JxtHjlFW9+vuR1of2tqrKh/ffjcfqeeW4i3aJ7xtt16oL8jHd/OXipbw0OQeoiV8JFnsBRF+rrgMPy9bh32HstGrf19E+btjSPfOlGOyGgdzz6H8y5m4ieLPe0y4FadOHcQzn3yGvgnJuKnvEHy/dweWXzwBVVAoghPSyKofhyGD+lKWcoolp326c/Mu4M8lS/BMdQb6TPg7Sh8fAS8PD3jvOYWaHceh3ncOHooGnM85gZf+mI9+oSkY328kfHqRFfzPs7S4STkyJvRAfXKYuE2c+8r9mPrI09jiUQL/zCR07dqZkuMNxcXiM9ibtZWevRBjHnodbRISxTAeITP9Byc1KK7UYEJ7P8Tl78Xp3FqERKbanb/Dta37Sr56HvZM/Rjbf2uLEesmIPFKfhQuOxNgAkyACTABPQEW4XqZmpdfYiR3pS0k9BK4Zwtu6AoSy5uyL+La2b+jMj5E1Ne1tVrRRd34Q79TvCr5RgJlJMaFbOeCdds0Q7ogzi18hEPd3VVoKKlCT8rCPu++axBDVihDOfgNaX0EWIS7tk4+/GIlVvwyGw8/fAclC0ug10qFuHA/lB4/gKlPT0Ifz3Tcd9/TqNTU4+LKP7Fhyffwb++NcePvgiYyBlWUwuHIjPlYsHExDrTX4pPP3kVofAJOHL2Itb/vxLnscxh/M+3d3TECC779FMnJyehIidNyz1Ziz9bDOJV9FukdUvC3Gwdj3Wqyvr/wCoIjyV2bthe7YXQcUjuHIucUCeLiYHw+cybCYgLx3HMvICggEvU1Gmgps3cYxXELInwVbaOVmkr7W5MIjyX37YqCAlGER1NMuCDCBXf08tI6JCemUvKzFNozPAE5F86J7ujrKPO74I4uiPB2bdLh7+NDceXlWLHtKA4ePoF2Y+5EG0GE1xTTVmmLkHDqJ/zn1UfRrltvqMrL8DFlOf9k8VbRHb0bWdLHDupC27PV4dTFAixZuhZ/kgjv0a8P4oK9Mbp/bxSWFSErJxcV383FDeU16H7jjXTscUz64ksMTkjFuE698OP+XbT12yl4hkeJIlzYf3v40AEopT3VyypKcTb/IrYuW4QX1JRNfcS1UJG7OqVFR9mAZNTQNmk+DWrU0yJD7bvz8dpCiqdP6YoxbfpAcf0AeJdrUL1iB9RJwajpHAefTinQHszF5MnPY7dvFULaJCLYLwCBVO9h5Jpeoa2mkIJsjH/oVXTLbEcLmR4oJZf/jwo8kalSYWSMFkUX9mLNH8fQKbU7YoMuhTu6XqiC8gRMoTCHrLmY/ugh8YUJePVx3DoszObLU7zmI8x7LV9/PHTC13A9m2cLB5iUQfiTpBxml6As+A/elmH7ygUb8MPfVqPE3uNtX5GPYAJMgAkwASZw2QlcbSI8v6BUlrnicotwoVQGAXycXM1f+2ED1lDsaQlt41MruIvLLREIFu56UuBkNSebuT52XP98oiAX4sZ12c+NPnSeN2VYjyksxxPDOuKObmnk1unGAvyyv47WC8Ai3LUV9NHXq7Hs51l44P47EEPiVIj2iA/zQ+25k3jjqafRoSYaD5MIr43ww3myhK+d/TX8Uz0watTfoSUhq/XxwI7/zcTGnb9hXWQ+Pv/2M/gGh+L992YgKysHN147AjfdNorir2vx7fSPKJ44Ce27D8FPtDPC5nW70I1is8feNBgZHWOwfCElO5v8TwTSllzaigZcPzIZHfoEkzu0L21hFoWv53xPid4UeO755xEWSlZ7rRvFfZciMjERO3Zuxi+LvxOv32/ItYiPS4GmslIU4WGUHb2UtkCb8s83cJGyvMfRYkM0ZUEXLOHClogbN23B2rW/o0P7TogQsqOHhyGQ9gj3oF0aft+bQzHhx5Ax+g50JHdybUM55n6/ECFZs/DfKY+hLSU7E2KiPyS38g9/2oTMPuPQkTKvj+rfURThuYUlWLxwNfYezkbPvn2IrS/GD+4vWrL3555F6bezcVNlPfpPnIgjOQfw9OfTMSwxHf0S22D2rq3YpC2BT1QsQuhvkTGxtM1ZZ4q7PgN3ymSfffYMDtMWZU+pu6A3WcI1tO+55+ajUJEQr4oLRnVyJBSdo1H22SJMnf8ZBrbrhusiO8PtwfGo7dcG1TsPI3pVFqrJIu5HGeGFBJivf/UhNgVUIrRTurhdXRe/BsRmdsXBcxexbuOvuOuVtylr/QgKT1Biy/ajOOyfhIlp5PIfosTi7Zuwc89ejB04ClGUAM/lH73YbRTcUvE7VC/MrRXCIHQbj5UR1HY8RPbsKVg5PRQ9f3oCnUMcFeEGy7cdNxQPYQu5vaT4OCbABJgAE2g9BFiE6+pCcSG/zKIlPDyEtgi7xB+Nhqw4FEO540guuYlWUqJ02prM1CIuaGxhqzH6pzF8Z3gKaRZ0SdmF4xvqGpAc5IuOqVHw9aCtmOjDFvBLXMEO3I5FuAPQmnHK53M2Y+FPX+LOO26khGhp5GasQHyEPzxK8/AvsjjH5bjhsTufQl0bct3+/TDWTP8ftKEVGD34Znh2ao8K2rg6Z8lKrFu1BAvUh/G/eV+QOPbEa299TJEhgXjyoYkYMrYbaqsL8OVH75JITkBmt+H44L2fkH+mhPYN74Rb7h5J9/bB0gVrRREeGp0Ab/igf7dQdOkfSMI5ALX1cZj5w4+orC/B8y+8KO73rXbzgpas1cHR0dhN8dQ//zQTsRTTLYjwhPhUeBKHGnL7DgwOQFl1Of7173dw6uR50RIeExEhbkUmiPBt23di1arVaJfRnsR7HBJiY8idnvo/sgL/tvskxa0fQcbI29HlmmGU8b2KRPgieO74FO/880m069EHHtVVlDTuB7z343qkdx+JDgnxGDe4K1QeNUYivFe/vmQh9sS1QwaioKQAB86cRcGXM3CrhycGPvQADu3ejEnkjj40jdzLSXQLMeE7VJVwD41AWHJbJCSnIDMjlTKQn4YfbeF44sxpHPtlBZ6qbYeeD9yFwlt7wXPDYUTM3kaLGJRjIzQQ9Qm0eHL8CN5c/R16xKTjjvZD4XfjcFwkca4Kpgz2xeW0TUYRfC9Wonj9Xrz33VfYFlSD0M6pcKfF0LGhDfBP6YwNR05j87bf8MTbn+C6YYORc7oCq9buJ7f9KIzoqaJs6lH4buU2SlJ3FgMGDIBHA1nlXfo5iF8HfY9TMmLUTBTLlcMgwJtTRiNhb0k0G8Sx/vtUg+Xb9HfTG7MIb05V8LFMgAkwASZwZRK42kT4xQIKo5b5tCoRbhDbgnu6qz+X8l6ufpa/+vVZhLu2hj+ZvZkstV/g/rtvRgfKni3sEx7ip4a24AJee2YS3Lacx+v3vwxNl0QU78nFii8+QYXXRYzveT28UylBV1uytv55HD9/+wW+rt6B17+YhqryBkz/6ieyfkdgzNBeuOG2wfD3U+Cz9/5Le4AHIz6tLz7+cDHtY62kTOxhuPXe4ejZvy3WLN+GJ5+aTNbuAEQFkit6FDBwVAxKS8JocSAB3/34A/LLLuCFF19EYnwGbZzgBy+KvHYjwXzw0D4smT8DYWFhojt6XGwyAig+Wu3pBg/aAUFw//73f6bhwP7jJGQ7ICMtjVzWo8Ts6Pv+zMLy5b+Qe3oq0unvHdplwJeSRQqJ2TZlnSGBn4Xkobei24jh8KKtuBb8tBSqTR9i2mtPoWO/IVCWlYrZ0d+e+xtSu16D9vFxuH54T9ESfprc0ZcuWStawgURHuGrwvUkYovJPV5wRy//ahauC/TBoIcfwIHN6/DiR5+jb3Iqhnbujh/+2IbVFI8tJGYTRHg8ZU1v1zYFZUUXxWcSRfiSZXhS0x7d75qI4geHklVei4Cd2Sjbfwq1R84jhgT+uexjeH79t+gal44J3UbAu0smqgvK4KdVou6O3qgjMe7n44W6ZX/g7Wdfwi5VKXy7pkEb7otRDaUIbtsJe/MKcfz0Qdz38tvom9EGBXk1yD5TAZBnUXRbN4SmpWDr9oPQUNmi0+NpAcS2K3hLWrZOaAMJ/5uKkZkmV7Llym3NXdxaoS6FCG8U7ZYLonOhD+VY8ZY0ID6XCTABJsAELgsBFuE67K1KhF+WlsA3bfUEWIS7toq+WrQXs2e8i1vIOprZjlyoSbRFhpBbc00lpr06Fed+2Io3JvwDHn0z4F/lhV9nTUfWxR24vsNYxLTvgoqeKVAeOoFV332NDy6swdPvvAIlWcK/+XY5pWwIQue28Xjk2ZuREBeKrz95F0Eh7vAOSsOsb35HXXkdQsl1fcQNXfG3WwZjK1lxJz37Coqq6pAS2YbyNdSQu7cHlKpUePu0wQ9LFiIn7wSe/ccLZM3OhJdnIEJ93FFDC3cnTh4WRbg/ZUoXRHhMdCICKbmaklytvXw8RUv4tHc/xK6dWZRhPBOZbej6+sRsWQcO4ReyKCfEJyGJXNszKLGaEBNeU1WBHYfO4o/dB5A4+EZ0JUu4n6cWCxcth3b9e3hn6v+hY//hYkz4V7Pn49/frUJGrzFoR5b0MQM7i1uUZZ/Pw/Jl6/Enbf/Vo09vhND5NwwfQps9lGNf9mnUfP0dhgd4oN/D9yFnxza89slX6ERu5+MHDsHig/vwc85hMSbcN4q2KaPs9e3bpUHRUE1J7FViYrbtK3/GG2690GfQSBT5utPfKcSmfxpqw/zh1qBC5cXz0HyxHC/P/x/GJHXBDR0GoXZML3jVq+CVnY+6fkkoUtYjPJj8qLPO4h8vPovt4fWISU1CRIMbeoWr4Ues9uafR+75k7j9qbfQk+L6qyrqUUL1508LCPWeGqofHxyixYqLBeeQ2JGs6LWhLmu4hjhuWImXtizSmyzO5nHjjrmjyz8oW8Jd1gD4wkyACTABJnDFEmARziL8im28V1vBWYS7tsa/+WkH5s2ejWEju2LA8AE4n1ePCBJWaRFa/Osfk7Bn5jq8NfJppN49GjW0x3XWp/Ox+dB2DE3JRFKHPqgdlobzv23Hrh8XY17pDtww5UES8Ep8u2wDgrzikRzhib8/cAN69E7H/Fkf026DDailfb/nL9yF6rpypAXFo9fINNz099E4duAAnnxyMs5cVCKRxHB8bB3GDw0j1+1QlNRFYeXvG7E/60+88PwraJvRDW5u3gjwU0FNe3ofPXYA836cDS9vFUZcM4bivtPh6RFE1mgS/R5K2uO6FO9++BG279qHtNRMpFBceFuyOBdWFFH28xP4adFCRJH4TaM49w4ZGQj29UcFWbj3UWjM0m1b0WXQ7Wg/5m+IDq7Hl/PmQfv7THz8yu3o3n8MJYcrxsxvv8d/v1uD6M4j0YPc+vu3i4dfrAcKyeI8n6zsWYdz0bP7IESH+mLY4E6orq7GseMXUEjJ5m7wVKL3E7fh5OYsPPHxNIxN7or+3dth0YHDWEV7b7uHRCCUXOiDwkLQp1tX5OfnQumuRm5+Pk4uWon7Qrtg6JixICWM6hMX4NsmATUk7KvziuHTNQkXpv+E/1v0MW7I7Iu7IsnynRpL2dD9UUXu9t60p7giKgjaqEAod5/Gc9PfwVaPUiRntoWCwnYGBVQhvG1n7KYY9nPnT+P2R19D7y4dkHO8ANXZlL/DsxIRMd6IS43Grn0HKJN9BWLjwinxeoRLGm6jADeySutd06V/a3Q3b07sdDNFuJxFvXFhwEERzpZwl7QbvigTYAJMgAm0DgIswlmEt46WyKWwSYBFuE1ELTpg7vIszJk1A93Ioj109DCUVnog2EeFNDJkfvaft7Dyne/x2lBKOPXwzSiqK8LeT37Anuw/MYiEbFJmL7iP7oSjv6zDtu9/xArNIXS+5//Zuw7AqMp0e6ZPZibJpPeeEEoIoTcp0hVEBMWKLJbVtazr2svae921I02aSBWQLr333ktCCem9TDL9nf9OAhEDRCTKvr2zj0fI3Pvf/373znjPf853Tl8Y6Mq9ft9pSsUD0CYhCo8+P4LO3nosmD4epSX59HvwwuqNp9nTrUNiQCRuvrcHuvVrj53r1+Dll9+hzNmN4OBQNInT4babA5CdF4RyRwxWrt9KVnojnnn6WbSke7hCoWNEGfuatVpknDyKmbOnMJvchf79b5Dk6kqFkVnZGvZ369jpbsOnn3+B1es3nwPh8ZHRqLBXSiD8x3lzmScejQQauwnndAHCqyorcDQ9B4u37aDh2nAk9x+McJp+T1u8AM7lY/HRs7ehXc9BzNquwOSpM/D+5OWIbNMfrcLj0CM1BsZwDfIKqjF7/gIcIpjvcV1vmDQO9OzaHC4C4OycCuR+NwkD6TDf+oHbcHbnYTw//mv0jUxB946tMHvfQawozIDGPxjmyFiEM/ptQK/r6VJ+hnL2chxjRvuZVRvwjLolWrVqA1Pb5nAUW2ArrWRHvRqK4ko4E4JwePMmPLZ2AoaHpOCh1Btgv7MHdEYT3dBP0wDTRitxA0ydmsG94Qieo+ndDqMFQWmMaTMY0MvLgvCW7bElJ4dRZdm457HXkRwfTUk888UzbbAoLTAFqRGREI79R08hv7CErQDB0Lp8f9d9Wd/Otew2LjRdu9CgrWbn+gH7b+29vmAmDTB8O3fcurv+lS0Xx5dj60VB9m+d129ZXLjql0IeUK6AXAG5AnIF5ApcUQVkEC6D8Cu6ceSd/vgKyCC8cWs+4cfdWPjTj2hBd/K+g/rB6TLDjyA83FCJsR+/h3lvT8Rzne5D97/fi7zqIuz+4gfsPrUHnROaokmLzqhKi0DFkdPYPmMW5lp2Imxwa4T6BmIze5JDfOLRlkZsIx69ETExZiwn23wq4wCUzPheuOwINCpfJIZEo+8wRmzd0AHH9+zAi8+/iT2HShAekYT4KA3uucsLmWfDCJabYv3WvVi7YRHZ8kfRrn0PGjR6wag1wch+5syzGZhFEF5tLUffvjeQ0U6lk7kODoUD/gSZXmSbv/z2Gyz5eS0N2NKQFBWHqJAwWJxVOHk6EzNmzWROehil6smIZ0yZr5eRBnMuHM/IxfwNW5DSeRhSb74DQextn7FsMSoXfIJPnmGfeK+bCHctEhP+1viFiGl/I1KZQz6wc3OYIvSclwWzmOV98FAGunbqynlUc5GgLZjqhaNHM1E1dREGKtVIuXcIstmb/tLkb9E9sCmu79Qe32/fgdVlZ6APCoN3WBT8gwNxPfvKS0pyYXM5cTo3F1uWLcWbzpa4cfAtqEoOR9WJHHidKWVCuR2uVjHQpsYiY+xs/PNHGqrFpuG+lD5w8/jGpjFQkwEv96XJJU0wzaFBcM/bhqeffhp7zHaYm8fBoNRgoL8boc3bYz0zzY+fOopRz7zHtoVYKFwaqIsBnV4Fh9YGrZ8Rm/ccRhZd1Fs0jYOPwufq37gCbM+K9MSRnRv90nna5wHxBYZpK69wenVB+EWY8OGhy6XYs1+8GgrCZSb8Ci+MvJtcAbkCcgXkCvw3VEAG4TII/2+4T+U5sgIyCG/c22DyokNYMHcOQsja9hnYD1a7ERHBvkgOVmLO2NH4+ql38GiT4ejz+CiUq6pw+LufsP7ARnRKSkar1j1h6NAc1qw8bJr6PSak09xsZDcMuXEwfphHlFNlQDIl3jeP6Iy01olYN28B9u1djx43DsGCpYexZ9cZpCY0Q1r3GPQf0AF5pzPwzLMvMfoqB0lJaQj0c2PkX+xkjGPZ052KLbsoz14xBw//7UF07sJebJU3rBVVCKRMu6g4h3ncM1FBeXnv3n2RGN8SaqUJ1S4LAnzZ465TYezECfhp0QqCyNaICYlAJB3Sq102stVF+P6HaXQcN6NVy5YSCPfWeYGJhkg/m4cF63aiafubkDrkLhqzuTBvw2pUzn0H/3lmONqx/1zHukyaMh2vj5mP6HY3IIX56YO6pEhy9MzMKswhy773yDF07NIRiSnB6HtTO6i8FNhHQ7vsZyagv1OL9n+7Czn7djOmcTy6+jdHj/btMGnTZqyuPAuv4HD4R8dLcvRObVrDYimmHZ1bYsKPL12Fv+tS0HvYLVAO7Ypy9oXbyyxQlVVTFaDkcbxw8rUxeH7hFxjYqhvuj+4KNxUISp0WVVx40XRNhNLlhpaGbupFu/HM6I+xJ8iFmBbJUOq16KqvRAil/9uLyrBx23o8/trnuL5ba1RZyKDnEug77TAEe0Hh740VG3bhFMF617apCNJ4N+6NWzt6jewcl8gFF0B8Ke5oUG741Zv0FcrRG7w4IDPhV+9aySPJFZArIFdArsAfVQEZhNeA8Jz8sotGlIUE/kEPUX/UVZeP819ZARmEN+5lm7bsGObM+IFycTVuv/dOFJcqEOCjQ4twLZZOm4L3//oCHkwcisF/uw9OPy0yf1yDBWvnowUlyanNusK/QypKc3JxaPY8fHfsJ4Tf1Rlvv/UWPv92BnO/16AFwfoTL9+BNm2aYdeKFVi5bAaGjXoAuw9Y8MEH3yEqKAS3jeyHW4ZejyKy2a++8gaWrjqCOPZF+5sdGDXSgcKiRJRWcf8D6Vi8ZA4eeOABdL1ugATCXbYqBJEhLi7Ox9z501BaVsCIrB6ICKM5GIGg3pvyeh8D+8edmMiFgrk/LUUz9jhHBoYiMSaGkWfVzOwukZhwrd6LzunNJOd0PyMBfpUFGXkFWLbtEBJa9UV0r8GwWqzYmn4ItgVv4OPHh6Jr31sIwq34ftps/OubOYhqOwCtI+MwoGMy/OO8cTq9ALPmzcaO/fvRqV839LnzOiS0DYadYD63qBKV945B22wre8JHIGf/Vrz34yS01iWiTdMWmLhxA7ahBAYuGAgQHkI3d9ETXlqah2qHHScyM5H500r81TcVvZLbEQibYU0Ihas989s5Tydz2s12NQ4uXo6nN0zEENb0b837wh0ZCn2lC24tRfrs59ZEB8Md6kuzuUN47puPsctgQSxBuMZsQoIzC1EtO2Ev2fJNm9fi6bdHo0+3NoyNK0DBvizY3U7EpcXBNyoIyzbtxakzWejcLhWBCkPj3rg1o3sk6r8EpOJ3W0Ifa3zQ3Rg94TII/0PuG/kgcgXkCsgVkCvw51Tgfw2EMw683kIrZBD+59yA8lEbXgEZhDe8Vley5fSlR/Hj7Okw+Tpwz/0jUFDoRoifF9KY271q7ky8Neo5jIi4Abc8MIqRVUYULtuGOT/PQFx0OFKT2kPVLIaybSdOzl6I7w//BGu3SHz+1Zf4acV2TKQMOj46Fo8/dy/at26K49s34EfGofUfegfsigRMnkKXcasTA2/tht7Xd0BFfibee+89zFm4FbHxrWDUVWHEbT6UXieiyp1ANjkdsznXO+8cga5dB8DlZjSW2Rs+vt7Ip1nZzFlTUF5RgH79BiAkOBpeOn9oDFr4eXuRFbbjh1mzaQi3ECktWiOW8u7Ups2ZsFWCHALt2T/OgUqjRZPERKQ2b44ILg4IY7ZD2YxlW3cQia37IHbAUILPSuzLPoHqeS/g00eHofdNt9OErIqmcPPwwuezEJbWB12SUmjMFonwZsHIOJWJBQvmY9OObeh8Q08M+duNCEjyQiWsNKaje/ldX6PZiUp0ePhuFBzbgjHr5yMFCWgek4RpO7dhbUXWOTm66Am/rkN7FBVlo9JaLRmzHZ23FI9FdUHXCLrXE/hqHAqUKpzQBPpCFegDByX1Bzeyj37tJAwJS8EjaQNhjwuH0aaES6dmPBn93HzZv908CnYawz310VvYHkDXekrK/VV6tDNbEEkQvvlsLvbt34mnXv8KXdqloDS/HNk7T8Kl1yEmhbnqUf5YwXaB3LwitG3VBCbHHwDC62Wzh2V9AAAgAElEQVTBa/PDLxJfdu5Dcn67hn1u6mGeryoIv8gspGNAjiNr2EWSt5IrIFdAroBcgWu8AjII/xOY8IOZ+df4bSFPT64AkBTKqCbxqtGInJOKnPu354dziwP8Z+02bvFT3f3qvif9nluc39izKX8h/jb7aP+U8s9efgxLFswjIMzBXaPuZnSWF6JDfNEyUs9+48V4ZcQ/0VfVGneRfXaFmlC8ei/mLZ+B+IQIdErpDlPPNBqjaXBi4kxM3TwLRxPd+GzsGNgIgA+SKQ0xm5HYMpryb38c3r4M8+cyB7vPMMQm3wgqyWHSebNHvAr+3lpYCrPw6cfv4/u565DQpBXcnFOLcDcCwihNj01h5nY2Jk2ahNuG3YvedEB3sC86wDuIjuh6FLNP+vtp48jk52DY0NsQFhoLncYMLfvFfQjENRoX5syfh8nfz6EcnUw4+6yFO7qQoxeXlktydCcvRMsWdE4nQx5sJoBXKXGMx5yzaAdBeE80v/UvOH2qHAdyM1Ax6wl89tit7Ge/iz3h1ZTC/4xnPv0BvkldcV1yGhL82FdPEF5ut2LZkkXYvZN99H27om3fFmjehTnalMgX5FmQ9+iX6FrsxZ7wYTiz92f8sHsFEqsjkRyVhBl7dmJzdT5U5kD40s09mJFqbVumwGplxzfB9eGMDBxdvhrPGFtjSIc+NElTQGl1QW9xoZgRaJYWYQiMCsHunxbh0aXfYliTzngqbTDcKgN0FdTaB3nDFquiFJ0/RwTAvf0onhj7IbbGahDKRRMvRpDdGMGfm7XB5pxsHDy6Fw899xE60B29stiOsmMlsHIBxi/ahMC4IKzYtAWldEdPa0lnekcj9IRf8AmpjwX3bFILsC8l2b5aILwAHebQuDDgcvLzOs7rt2ZiaU6fC5h6z/tHrnsM/fHDuRxwUEq/hf3lpahzLtLiQyY6rrkTsX/Kt4Z8ULkCcgXkCsgVkCtwZRWQQfifAMIbcqncBCRV+VnI3rYW1RUVcDkcHrRzng5tyDD1buNmlrDOYIKZDsiBLTuyJ1J/bjsF35Nf12YFZCa8ca/LjyuO4udFi+i2nYEHH3sQCnUQ/AwaxPrbcGjDOrw26nl0qIjHo//4J3SJYShatQvTf5pIabQ/urfqBVe3ptDQgbx6yQbM3jIXCxXH8MHXX6JVlwEExwSy/AhbbDboyPwe27mQmdnjkdphIFp2uB1mSsLpT0YgXA4t2Vt7SR4++vhdjJk8HwlNU5k3XoDKY5lo1oY95T26EVgW4puvCSaH3oOBN90CO/Oy/U1kdQm0hSHb5Knf0hgsA8OH346QoGg6ohtgZJ+3N2PLTEYdFixZjG/HTUVykxT46k0ICwiCT6AZLiaaj5swHtU2Ozp16EDHdROoFkdocBCKbRbMoGFZZLNOaDLkXpxIL8MZAmPrvCfxyYM3o+8dI5jbXU4Qzoz0D6dCH9UR3Wn8FqyuRmSLECj8fLBwzmzGrx1B126d4TCUU8Kegji6sJ85nofCz6fgblNzNL3nZhxcNxMz9q9GfGUkUuKaYebeXdhQmQOlb4AkR3ezST3Qh8w/2wViEuJx9NQpOtOvwD+8W6NvfGuofchos7dbVWiBggqDXFcl9Mkh2HtoN/65YQpuj2qP+1JvRKafAYZqfucxvs2Xiy1KPxOcdJD32cuc8HH/xn6mi6V1bI9SSwW6aUsRltIWR51W7Du8B3c//iaj1lKReaoU9jN28CLRuZ3Z8onBWLZ2DYrKytGmVTIMirDGvXFrWOiYr15H/xb1HOoijunnt6wB4ZfIGq/d9qJgXzpGQ0E4II1zvA/6Xbcby94I/CW7XWe+dUG4BLIlQzoe59Y7gFlfYGutZL0Bc2/ciyCPLldAroBcAbkCcgV+WwVkEH4NgnBrSRH2Tv4SpyjbtFXZ6dLMp2ByhFcLHwswJ8C2Sk15amggWt16J0I79aHDspIYXxxHBuK/7WP0x2wtg/DGrfPOI4WY/sOPOHRoI5596WmUuf1gI9hLidCh8sguPHPrk2jfvBX+9soL0DFbuqikGJvXb0Bpxhn0vnkgfGOiyczaUM6+6nmzp2L+vDH4fMLnSGrflw7dYZSBVxKQ2aA061C1eytWTv0Y4V26IjZ1GBSmWJh1jNFSkrHmaRrtxzH6q4/x/hfrERTdD0o1qfJqAs6wOLRuG06/7zJ8+/176NW/M4bfMgp2iwN6jR5+gX4E4VWYPnM8Cit3om3zUTAbOkFPY7HQQBW8fALgVLiwZtVCTJ/8OVo3T4LKrYTDpkLzjpROG834ZswXHMOEDpyb21UArU2N5Ng45NidNHPbiyY9+qLJTcOw8yzP9fRuZM55EV89cANuHHE3zclUZOFn4IcZ+3F933vRjBnbLjLS/uxHt9icmDvnG8w+cxo9unWDympGrMqJjs1DcMyVB9Wkn3BzeBBa3t4bJ3btwM9blyAcQUjo2A/TFs3BtoqzUMU1h2+AP/TMFi8pdyCYGert27TAycOHsHn1TLqjd0D31l35nSnWK6msCDHSfM0F752nkZ+kQAYXMkZRpTA88Dok3vwaqgcmwmAtQTV75r1Vavgx/13LHnj3j9vx0+eP4ERSCGL79+V3ow2tuSBj4PFsznzGw63F7Q/8k6Z5jIdjj1PW8bMAJeveTeLhE25CxoGtyGeeeCCd883uGkVJo9y+l8oFv/CAgTVM9YW/v1og/PAvB75oTjjgcWpnIlwvwWz3qePy/kuHd7O03QUgXRylNvucx6h1YL/oIkSj1F0eVK6AXAG5AnIF5Ar8vgrIIPwaA+Flx/dh5buvMkOY7DclpgJ5q1xKKBwX9Y37bXeAwNf84yJr45SAvZIZxQqkDhqEliMe5cOm4OPk17VYARmEN+5VyS51YurU+Vixaj6eePJhWF1kgdnn2yLWB86s07j/L0+hb5eeePyNf7GPG6ikWdnurdtxdu8h9L15ENRRDIsioBW93Qtp5Db+y9fxxlvPoc11N8GhioFOZ2VeuB0qsre2wzuwaPw7COvYEQmthxOER1PKXkSDMDOMzPzWVWdizNdjMGthPgYNfwlBYSZoldVkyfUICdGx77sMz732AsIiw3DbkFEE0gpKwb3gy55wO783FiyajZPZa5DSZDDSUvsgmUAXajvnQDm61o1NW1ZgxozR6N6jPQEypdhWK53gfWCiAdnoiWOxe1c1e9eHIIAMudOmQUxsKOz2Qsydu5pxY8Fo0r0P1u9lW40lD9bDk/Hm/d1w68i7CNqZHT5jGnbtLcVDj/8LLVsHw1LqkuZeqTTgmwlzMfp4KW4a1IMGcWrGa1kR7xeBo/y+c4x7FT2qbLj+jgHIzcrAzDXst6/yQbPmXTFv2ULsrTqNcmEyR7ZfXV7I81QhLD4KrVKb4djxDOxfvQZPm1NwI/vztVoj0rsHYG+/EOZ/uxGx7jhSVtqRufcEHtw7E93DGc026k2kPNETCSoXyp2MJ0MVdPyQlamNyPh6PSa8THl9r/Z48JWXERfuAy+HBi6jD3IYS7fwxynoR0l+dGJbVl3FGgn5exkUvj7Qeim5KLCDxnjFZNfjmVPOoPlGeV1eRn4OmNYBrX+9u9kFs7n8OL/c4ff2hHO0Oj3kvnXc3Gtj1GrnXW/OeJ3JeLarZyGiUeotDypXQK6AXAG5AnIFrl4FZBB+DYFwW1kJFjx5H0roFKzigyP/D4pqPuxTnlpmcpCV4xMuI3R+z0tF0G2sUsHbqoZaSwZM4wHibjoMdxl5H2Wmd/+e4eV9G7ECMghvxOJy6HKLHeOYVT19zlT867nH2D8dCC+jgQyyHtU0LBt5/9/RObUdQfjLqHJygYyA+/jBwziwbhO69usFcxh7fxl55UUAuGrRT/js3afw1JP3o+9gMsQ6Mqh2O5iaBS8heT51AFM/fRYhKeyLvu5eGAIILoV8moy1Uc92EWcmxjEWbctuK15681OEJ/J7oMIJJQ/rZ1bh9OkqDB3+KCzVNrz4zBuUlZNpV1glxltBRnbd2k3YvGsOnc3T0Kdfb3TrEw5nsZNgmGMbldhx+DjG/TQfzbp0IWg0kAm3wqT0htFsxKIls7FzxQncP2gUrktrxgguC6Xq7FPn4sDPC9fg8GG6m1/fHZn5FpQUnsWaxf/GHYPS8PCDf5eOP33WVBw+XoV7+e+QSAOqSktgMpC1DonC+CmbMfeUCs+Puo51quL3nBV+ejNyLMC6D75EwM596DO8H06XncKUxZPQ1RiPiNAEsuIbsLkwE4WJvWBMSqVaQElwrUFgiAmJsYE4dPw0cumm/rLLixng7VDVKhGb/xKIg80YTcYcb1NpFW78vAhZS7bj6W3T0CkmFbGj/oUu/+yPOHcZQbiL86GJG8fMU/pgz6frMPrFEQgY0h8vffwxYoIMUh65QqdBwZH9mDv5a3S/6U5K45sRvHM/AxcwdPx6phJArXKTcd+Liopy+AVHwqgJaqQbt5Y19gx/OSb45NTPUZJ2B93eg+pki4s9rxYIb7gcHaid+y/ZeQl0r0+rw4xfYm51JOi/3q+RSi4PK1dAroBcAbkCcgWuUgVkEH6NgHAhndzBXNq9S5ZBqeGDI6WfTosbZ6KtKGtVCU2YlY7FQpb+6xc5GD6AexhsN7s6XTQIuthLQHh7qRqKQwZE7TPC7KIrsBf3Ykujjr2iw/7zNfTBUVfp9pKHuZoVkEH41azmr8eylJRh7A8rMZlS8s/efQkJYZFQcaFK46Ui2KzEwyMfpGdXKF748F2acClQVVWFzBMZBOFb2NvcC6ERgahwOInDfbB9/Rr8++0ncf99QzF81KOwqsK52KWCgShaZzLAmX8CEz54AsExlJcPuB+m4CR4EdQr2Tjuxc+j1l1COfrX2Lw5D+98MpqO21yEsxDBO6pg9tWgpESJIUOfQW5BFr756it07BSEavaJU1ENndYHu3efxBI6t1cWhzF3vBe69g6guqaKkmt2h9M87khOMcYsXgPf+OYo4Xl4sRVF6+UPo48ftm/fiGNr9uJtRrEN7BaLvPx8uMiea9iPvY3u6MsWLKMr+yAuBmhx8uQRvP768+jcKRX/+OvTnLsXY8h+wJFjVgy6ZSS8AzSw0qAsgHMOYqzY5Fk7sSlHgf+M6go9zeYcXFj00ROoKyzYtrEAQeUVSGybRCn3GXz+5UeIL1YiOioRs5YtwjF3JRzXjUSPux5EYkggOXRQxWOXxt526AwWv/svvJmZjSGRqcjuTQO1h4KQGVQFdaWeMNmGYaNPI3PhFrywZhq6N+mAhFGvIe2+bgi2F7ENQAsVgXiArwn5VBts/2Q5xvzrPvgQhD/29ocI9vUiu14NvdEXpel7MXfCl+g1bASCEpqjwlLJHHED89dZe4URBi8djp7Yi7KyMgSYw+Ctbywm/Gp9Hq6CHP1qTUUeR66AXAG5AnIF5Ar8j1RABuE1IDw7r/SiFHNoUOO721axf3DW30bATikrjYjhZpTaibQKKPoVItLPSkkjs2ylP798KRVqOiNXw8o+RSEv15HN0ql8pO0EsL/wJdToFMSigIxN/l4fRC6k0RHzc+16bktL5NTBg9H2vr//j9z+/12nKYPwxr1e1jIrxs9YjXFTxuGL95+nK3cUHAo71ARgDocXHrlnBJRVDrz6n0/hJuKqslQj+3QWdtKVu32vbkhsFosygnC32oADWzfjo5cexrDBPfHIM6/BromCXkWALYFkmqeVn8HE95+gsZgfOg97FAGRLWAj+FOSGdYT+OsJxieMHoOVC/fjjff/A3O0E4U5erqUVzIznPNxGnDXXW/jaMYuMuZfoU0HIywlNprJcX+dCcePF2Dx0rkoygnBDTfcgA7dfNmvXgKj0sXvCDVO0LBszKLV8IpKRgnPw5sydeEc5+sfgb10It//8za8+8h9uIHu5QVFRXBw3ho6r+/ZdQxLFy3HiLtvgpZ96rlnc/DO62+hTdtW+MfjD0FHY7oVq37G8ZMO9B5wBwJDKXWvtNLgTQXxPTp61lYsy7Xj/buZ5V1dAjfnalbpeD6MGDtbjWB/P8TEB6G8vBgTJ01BE0MwUlPSmMu9A6t370BZ4nW4ezjN7PSVqK60kHl3ISwiFFvO2PDWU6/iodNHcJM5HlYy0IfuCcXxboFwEYQHbDuJ1KVZyN2Xjn+umUrDuE5o+tB7aDmyEwzlWTRv45cuzdmCKOcvVGuw56PlmPDKffAb2h8Pvfo6/HQ0tOP7XmY/FJ3aj+lj/o3+w+9FdHJbLm6wPpSze+vtMBr8YPIxYv+h7TyHcoQGxHBhgq0A8kuugFwBuQJyBeQKyBWQK1CnAv9rIJxx4PVef8WfDcLTVy3G6s8+ppSUvZ2cY2aSBe47chDtZWU8EaWXZN4uhNQqgmmrqwJalQktzXdL75+s+BnF1iNQK0zUsqsl4H7hi4+bfBB3o8QI5GzxR+ScQAIEgnO+EdIkETd9+I38IbkGKyCD8Ma9KOVUg3w/Zyu++OIDvPfCQ2iVlIRqNyXkzJnW6vzw7Mj7UZpViNe+/Dd0dBqnehwF2flYM28RmrRJQQc6YVexz5nRAzi6cwfefvYBZnin4pl3PkOVVwx9GMg28xOpp9LFRlZ3zlevwF1hQ4sbR8LgF0PDryDmbHOJjEqWoGAdVi2ehWWzluLVV19FSFMDTh6tgLfRhWAak6nUvrjn7k+Yub0YE8aNQ/vOJlSXaKiWYd84kf6pjDwsWj4dRVkhuPHGW9C2ix8UpaUeObqXHmdKyzBh0c+ITWtDdK0joGYfutsBv6BgAt41WDJ9Lf5x91/Qs2MsKspL4VCSRTdF4uix/QT3SzF02M2w2ipRWWDFFx98gHZtwnHPyBHw9vHClu3rcIo+ZV16DESo6JO30xjNi9FzRjXN5LZgZZ4Kb9/VlmqfQii9/cnOm1BpL+XYZwn0TWiXnIDcsgJMXb4CzZs0R0xoJHKO5mIN53XcKxr33tgZLdw5sJAK9/HWIJoKhC2nXXj/+X+jb9Zx9GJ0mZqLkYWJOpxKMlFqr0HkjlMI8ApA7o4jeG7hN+hHJjzlobeR+pf20FhO0SSOCoFAE4xaPUG4ETveW4Xxr4xA1K2D8Ngr/4KfhgCb/d4axrUVnt6HaQThvYfehbhm7QnyLfyWpcrBi/4dWhP77oE9uzeisrISwaFNYNDLILxxP7ny6HIF5ArIFZArIFfgv68CMgj3XLM/HYTvmTUF26dMgMqhQLXCjeJROQhNKIWrnEw36WvhWF4XhgsJus1ZCaMqAK0DH+QjoBcBeTG30/D3RdhVOI4ma7oamfp5+O75STizkfjROFGsU6JqajhCdxvh4AO+b0gobh099b/vTv4fmLEMwhv3Im8pADZtPIDxn72FVx+7Bz3ad2Lvtx3eZJ4NBFdP3P84Xa+P46OJ42EOZ0RZRSXycnKxfuEyRDdvgl7X9aT5GFBF34b0fbvw9jMPISE5Cg/+632csfqjjLFfpKPhxQUyQ4gGu5dOhI2y8JBOgylj10kxhL6UwajdaiQmRiDr2EasmfEjXnjmBSR3iEN2ZiGZ8Gr40sFcb/DGA/ePweIV32Pc6O9wXc8gOqSTtafHg4as9qmTWQThU5F72gf9+g1Gu66URFdzbErRdexrLirPxYKFs9GazuLCVV2j0jLizAD/wAis3LCJMWVLMHToHWjfKQnlpRaauXGBzhyMkyf2Y/6cebj1jjspwVajrMCCT956Ga1aaHHvyKfgH+CDjVtW4myeEp263YggGpppaaCmormFzj8UY75bjZ0lXnjn9jbQkP0WPdZG9tAX2atw8HA69D5BaMfvoCIuLk5ZvBKJwRFonpSAzGMF2Lz7ZxzSROP+od3RVFOBCvjDYFAiwoetPKcr8cFT36AL5fo3PD4MBmaCK4XrO6+Fgyy2NzPKrfxuPDp2Hl4b8wF6JrZCk1EvofuozjDYswjadZKKwNvLG8Vqb6x9fQnGv/VXhN99Bx544y1mpWv5lUnUTwVExZljmD9lNLrecCvC4lpSEq/mwoeOMXFc8uQiKjfFqd3bCcKr4AiIQDIXGuSXXAG5AnIF5ArIFZArIFegbgVkEH6tgPDZ0wjCx0BVrkVpMnvA/3IaeuYKOxx0Rq83MYzg2ZGP9oGPUIpeih2F30o9pxqVL7qHvICzlZtwvGw5DGr/etlwgcMFuleZGXa0xwzT1FDmhbtgCgvH8NGTG/wpyV38LzzwVU7Dth/wCH56tPUlt9335YN4EZffrnYQ6fjpQz3j5i7G0w9sRO+xQ5H+wBzEj30TNzSEhJL2mwM88gY+uqGRM30bVql6t5JB+O8oXgN2/XDdURRmMV5swmd49eHb2Q/dD5XWamZvE8Sp9XjohTewbtkqfDJ1IqKaxSO7sAL5ufnYuHQl/KLDENmmB+XodpqlVaE84yQmvP8ykujefc+Tb2Bnphu+GoJZLp75ewXCO8aIw3T/Lj+WhbAug2FxGVBKR/Qwbz+qwvVITApD8clN+HniJDzzxDNod30KKkocBOrFXBDwhcFbSxA+DtPnfoax30xG3wHxqK4ohUqlYu+yGWdO52HJqql08jaib+/B6NA9ArrKQqgNZrjJfFdUFmPN8oVIbdqEShsalxmDoA8RcvAkbNp0AGPGzkXfgd3Qvn0E7DR0C/UNhTNIh8M7d2LuD4tw7333k4a2orCwEF9/+DaaJyoxePDDiI+Nwoata5FbaECbjn3h42+Et8ZIpY0TJmZyf/rtfGyr0uO1e7vSfI6Z6KxHoMaAElsZTqaXooJguEN0JLIIsWcuXIWUkHCEx4dhKyPA9m3cjdPGCDx313VI1ZSiVBNK4GxHmJcN+3MdeOOJj9HGzxfDXryD50NFgoVLlWTW7VT8qKtK2UJgxt5Xx+CdsZ+iDQ32Iv7yIm598Dr4V1EWX02IzUXJEG8D8p1GrH1jDiZ//jLcd96BtPsfg5NAW0c5v8h7N1TkYuviOWjX62a4TEGooEs+A+J5nlZJsp9M5YTj+GGUE4Rns95Do6/1nvAGfDjkTeQKyBWQKyBXQK6AXIGrWgEZhF8rIHzOD9g2iUC6Uouq7kXQ3pQDRbmS7Ev9md2CGXeyF7x9wAME4eVkvTUE226cLF9NwBABX1009hVPpVTdt97ecHHaShcfUo0OWPP0UH0bRXko4B0Vhtu/mdLgm+wXILjOXgJMr+0+Bo/iSzydORQj019pELhuKAj/NfgPRXJyDo7EEcB334ibXgTe+elRtPzVmezClzd9hSUNPsNQPNJQMN/gMa9sQxmEX1ndGrrXW5tOw04TsoUTx+Bempk9Omo48vNyCSR9pKiyZ1/+ApNXrcXw516FOSYFedklsBQVY8Wyn9CuYxqiUtrCXlEAmwDhuXlY+sWbaOZrxT/e+wzb7CHQ52Wz35usKdnyGH7O0g8dwMb1qzBoQH8YqGEuQxQBtAtqfp6TogOQk3EYUyeMxh1Dh+KmGwag8CRbT7Qqssfs6/Yy443XJ7F//d/4z3/G4a772qE0u4wydYXUk5xxJhNzKZPPzCxFp0690b5DOx7XwQgxh8SEWypLcfzoITRrmkiDOQvdy/UIotO4kQz7/r0nMXXKDDRr1gy3DB2EwuJMyvEp19aZGQWWjsnTpmPEyJEI8DOjmMZw/37/Lfh5GzFgUAe0TuuA/ftOY/PGvXSD1yEwMBzxSZRkGwwSIJ//8zoCYx+MvOdWyt+LGblWwWNTxUPJ+p4T5VD6GBBE0G2ttGPR1JlomdAEUezN33fkEDZu242T+mg8PqI/0tR5cCt8pZiy8CA1Dmdl4v2/f8rFAhP+8fLf4RfBqLbSYn6/6YnFqSJiLz9ngBn/+RKTPmEPfWfGtvUZBK/4JChI8wf7+FAJpCJgV7H/Wwvr5Jn492cfwvL3pxA64G4YS3JgNOlhN7BdiBnlx1auZ9Z5V1T7eSOrpAR+Chq30VfDST+A+Dhf+J3YJfWEZ4e3xEh/kfwuv+QKyBWQKyBXQK6AXAG5AucrIIPwawSE7571PUH4GIJwmqT1LYKShmyqCtG9Xd+LAJyIrNB6Emn+t6OJ7w3YnPcFo3HIpjnOomfQ8zhcMgcHyxYhUN+EeeMOykHr8Z0TiWd0YkaRBhgTwQdVmguR0bvjN8jRPSC8Cx7JmIOvjlzso5WGAQN2E/hewHDv+5JgeXeDPo/JF2Gpzy0CCOA9MR5jP7oBeYJN/wXKvgiQrjn+L8fOxuKnX8GK3tceKy6D8AbdKle80bebT6PwzCmsmDkNbRIjMah3d3527PANpJxYrcIHY5khvu8Ahjz6T/hGJKC8yILKwiKsWrkYrdqkIo1xYwJgl1OWnJGeiUVfvYtk91k8//KzQFhThFgJZmlfriFQDmB/8fbNG7Bs8QJ0v64rwsNCoC07BKUwKXNTGh4ci7M57Lf+ZiaU2kAC0WTkWdIJoH1honmYf7AZGzYcwJ5DO/Dog5/j+l79UVx6AjqND5l7Hxw/cQDbdqyCpaoCQew3jwxvypxvBfPALZSk22G3FdH1PAMtWsbSCJKu3zRUCw0N52nqaMxGt+wlqxAWFoZ27VNRbSVjTUm3wq3Crt172e+djRdffpl95CpGG1ow+ot/Y9um9bhxIM8jIo7g/gzST2ZzrpynfyCCw0K5eKAlaDdh7xEudBCwtmW9tO4KMu9eCPQPgJ2KnzmWKARHh1LizWzxvDzsW7USfdq3QXJiDA4eOYhdP29AtnccHrmzH9p4V8BGszx6zSMsUIEjWbl47a+vICrAD6MeHwn/CDNclgqoKBN3sc9bZXPDm732Ez/9DBM++wopbTqgTf9B8IlldBy/H/W8bj56E6w0ZQsIDkbhwhV474vPgIeeRModj1ChlEfWXgGNnx7WwgKcWL0OvXt2gykuHAV0QTfQUEOntNHd3oSoCCOMpw+gtLgYeb7RGBwacMX3pLyjXAG5AnIF5ArIFZAr8P+zAjIIv1ZA+MzvsZUMnIIxRD07HJAAACAASURBVI6++VANKISijJLKmuix2tgx0RnupL+5y2VFtE8PijnVCNLGUZpeiQLbIcQYu7MPnN3jNGDKrNiEjLK17Hc08I94hPwlqBegTuHF7NtCMjXfhks9oz5k6O4Y0/Ce8Esx4RPjzwPZehluAYJrgHOtavzX29UHii/OZicPSAOW7EbcO2ThW3r2TR8pfq77Afb8Xiwa/BrcX+q9P/dLQAbhjVv/kU++jaqyYpw+dhgmAuWwYH9oNGrGUjFHm/FVmdnVKOTfMa1bQ29m9nO1U4rfOpt1iq7ivkhq3ZHA1Cl+jYLSSpzYuBRBBQfQq00C2V9vOAnWXHYbwTDN3oxeBGmFOHTgAIII8kXcmYX7KAWw5THdOi+42Yd+OrsYTgU5XL9gRqVxYOZgixwyF13UC4vLeJxisua3IMg/mT3nzPr2MsHEMPL0E5uQn7+LztzlcLJP2pdGcpVsWykppjkbTdgMXj6wWmwExsGMUaCjhJcRSU2ach5WgvB9dFc/DrPZjGACUgW/NhRcxHPR+T0zK5tz1CC5WVNU8Hxs1jKUUC1wgvLrkGAqBgh4c3MLUG0jPNaKPmsyx/wDhQuB3kxuMIXAHEiwzXHVNKEL8DEx6iyQiwIKbNQlICQhDgGUtBcVleDsiUw0S2oGv8BAHEg/BvOOBbCFNsdtAzqhbbCaC5H0sWAGuJfehvS8HHzz+icw8LsvtUNLqbWGg3LxwAtqnpuSIF9koe/Ztg07tm7iYkEkmtKUzp+9/W7GxrlowGfkNPWsi5fJH1mU3S+gMZyiwwDEd+4PL45nr6iGixnugmGvTk+npD0F+lAzDeKqYeL3sJ0xbgqXDmZvRkDmHUNhbi7yHQY8edddjXvjyqPLFZArIFdAroBcAbkC/3UVkEH4NQPCp2LrpLEeJrwPAXh/mqyVu/lAXyH5qOmUfJBU0FuZbI5G6YWm5puQbB6MjIrVWJf9IWWvQyhDD0ShLR0nypciWJ+K1IDbkV62gg+rDpSShbO6KPekY7pIExfxZW7K0QUIV5IJd49hjjEdgiUQ/u33Db6Ra0H42Pg553vDk4find4b8aLo1b41h/3W6Yi7GBN+RSD8/PQ8svTQc9Jz8e8Pybh7ersFWK+nN/w3MPADJDDf4HI06oYyCG/U8pJBJhtNEKwTUQH8jDholCZ6rBX8U22jczg/d24yxuU2m/T50TCxQEOEaqCUm0JvVBKIqR2lcNLMTeEdQMZbD62dbCyBe1kVowfZNyxeAoQr6ZTuTVAq/laz31j0Vit1QTyeAIJKblMpZsBtjNIcNBqCTQJbfmSldblqq50GbCYJtCvcXCTgZ9yto3EYwa6J0vnykgr2erPPmRnWx47s5fyreSwj5+ZAQEAgJdMiOosAlcem64T0t5MMvFrDc61mjzNf4rhOJ4E/t3A6XHA5bTB6m6Re520Es3ay6jSWQEhQAAF5CedU/YsLJJIenFQFSB01BPJsC0dkZATCIpN4jmIudjhomKZRUeZtY8U13lBwwUPNvmwLFwOqyy3SggEnhYLyEgSrbCj3CoJZ74TZVkwGm2ZolKNr2MttcbG+tLe3WSsl6bydc1Xwd8InQ61hpBvl6FYXv/u4IGDnMqaSiwp6ytDF33RwY115/cj4e2vM0jVxOLhgQiM9h9uHIFvBRQ+mVXB/yS2fY/hyNxFZVkGlRJWDYJ/nVkbTOyWd2PWk1VWuMlRXMdeckvyfl61o3BtXHl2ugFwBuQJyBeQKyBX4r6uADMJrQHhWbtlFc8LDgr0b/cLuEky4kKNb6IbepwSuPllQltOgya+PFDKWXbGNTFcef2IYDlntjkEP0nTNTHB9BtsKJjMuiaZPCkov+T89c8IrHAVIIwiPN3WXesbXZX1MJiwfeu6jpEuw5LXu4tbM2VUw2kjxLU2OBBMeHY47v/3tTLgEwgXorpWFj0zHA2u74B18JfWC1/79C2O2K2bCxeU4z1ifuzgE/0KOjlqztpoFgJH19oY34JKK+fEcLmcm14CRrsomMgi/KmW86CDBZGRdAlwTaLsIGqvJ/JIm5f8JUMaeYjqX2whilYLdJUQWIE/Fbw2HAKp8r1wRCgON0zSOCnoe8n2tgR9Xgr5q7sMFNCfjwzxgV0GTdKsE9hTM7Ba/E4DXzWNZrVWeJAQCVxu30ai5H8fXEYy6HSJw0Cb1fVutXCwgU65QiTSEHIJOsugE2WKRTksgDQJUtcoD4JV0Jjd684ScHEuMwc+9g+dm48KCmJ+Yh83Kn6meEYy3GF/L3nWxnQDRajqnS0Cc6hsNZeX8NYGvmC/PkQC2mpL3agvnTUZZLOyJ81Fz3tJCHxcFpDnw8BoawnFk1pRgVuSp8z0nQazITSdshZ554ha6pIvfcypMb2CtCPSlhQodndi5CGIlUK8uo2cGFylcrKnwwlAw+9zOxQgfnVGKeCTy5TEEuy3Ye15PSuztXETQiPlx3kouPogWHQ3raiPQl+pNdQFXBmCzcB8CeJeJdWSUm4H/dvOaWJnxLuZv53wVdFzXcmyLxQIH56jmAglxPfdjTXhosaihMIo6O9nfr8KOPYcb98aVR5crIFdAroBcAbkCcgX+6yrwvwbCs/PK671Gij8dhM+Yii3ffQtltQFVvc9C1a8MHfV/JesTTxBdLIHsguqTOFxEE6igEXzAdGFX0Q/wUQfB4igUxF3NcgIfQvkzuz4RamjO/PBb+G8XVud8Ai9mC1fai1BJoODFLFyVmw/2Xna4yYQrBRNeTSY8Mgx3jbtCJrwuCH8G+JCO40fg6ceOnFWP6/kVg3CPHB21LHUNs32Ota4dVywEXMC01179Brm6N8DN/Y/8xMsgvHGrHR4cJIFsJ1GmklJqYmViKyYICDacINFF8OXmZ0lNQCmAllsw3vysCdDp4sYqgkU93xcY2GJ3ooqqE8J0gjYFvAiWye16gLcwVRQgXui8iTbtZLjFGDqqXjwsrMPTby1ALP8IEK4lG2zlyoAA2UoCd0JLgk8CZ6eJCwBctHOy15xUs+itFmBQsL9iLOEdIcZwEBDqyCSL40gLCwKg8nykRAUCfHEMtcgvJ2Neuwggqq0S0nfWw87zkYArAacHXHuUAgJc26gMqKqulGohXgKs1tZMzXmLeYh91JTKc8VCqp04b2JxSu15DLEfx9coqDDgfFysi11sz0WMajuvh1gCYP28udDgEjIAzlXP+lipMFDz90oC7yrORe3m4gkjF91k5JXc3y4WQrhgoBcLIEJioKzkuHyf+4jz1XMO4tisAM+Piw9UE9jIyut5nhVqB79Becxq5rbzJwXPyeGsYo100vmKayDUD8qaRRVxfl4E+iI7Xin+FrJ1HkPF2q1du7Nxb1x5dLkCcgXkCsgVkCsgV+C/rgIyCK+Brn82CN85nSB8It3RLXoU9ziEjiMInknOr8v+nApKNbN0Q9At7B982CxAiTUHx8qWSeyRoMz4+F7joX6ezBcP+FWOEulBPyVgGOLN1yNA1wTppSuQX3UIR0p+JnXDB08jH6oLlFCOFUy4B4TfPX5ag2/ki8nRx34UilnChbwGyF60J/x3GrOdl5w/QtTPPm/hjv4oCNI3ApTAZ9TpS697UtK8V3SRmPP6Uswu1uve4MI0woYyCG+EotYZUkfmUwBQD/j0gGABND2/o2rEzt5pvZ6MtJA5C5AlNCqAkcyq6Om2UW3upEGXikBPwG8F+8MFSFUSrKsoQbeRmRb7CVBbexwdXdGFPF38zqqm6zl7mF02wUC7CPIFe6sh0BTyeLEgQIm6AOEKzlP8QllGkMn4KyVbVpx+BImMICNIlkA6FwUkKbn4fiBQlIA/Qaw0DsfVUhrvZi+4OAXxHSG2cdg9iwTiDzG7Z55kuj2gnPuTVRaoVgBxAdbF3xWUu4t9xc/iPGq3lRYb+P0k+VNwEULMxUm1gE7IwzkHsZ2V5+Lm75T8HhLSfouiivPi/IW6QNRdSO1rrodgn8XSh4rjiO89BedvJRhWE4ArOIaVrL6etbKJwaltF8epIsIWkXBKAnwbx3KwB12lpEkbwbqNbLfw1hCMvkaAcAtrr6hEpdEIL8rxpXPX+sFE9ry8sghqF7u+aU4nXlaep5i3dI8IyTvnpiQj7mLPuZU57Vpx/VgTO9/z4vx37Mpo3BtXHl2ugFwBuQJyBeQKyBX4r6uADMI9l4xMeMkl5Oi+jX5hd86Ygs00ZgMjysp6pqPXX+5DUcEpAnAdvLWhyLHsl4zVtCoTduRPglkTwQdcskZSf/evg8zEg7WD8lFvXRhaBQ7HkaIlxNw0knJVII3/rqZkdkP2lzCYeG7FfLgcQwMmAcLZE37PuB8afL6XMmYTDuXJjzyC3ukiR5zu6Q3I/25oRFntBKXta5zQz/dv10rVLx4vdnEm3LNPm5118scbXI3G3VAG4Y1bX4XQQJ8DjmTD+ekSvxJ1l9hYAjySpJJU3EWgLb2EjJnsuQQWFQSV4luEFK+OLKzoPRaydjZvS+yz2kWptRiLg+kI6GxkwMXbQt4tXtxKaj0Rf0TLiGCDCYF5CEJ6glJJ4qIQxyLIljYi+wtvgktGFArlPO3BwMgvsTYnBlGyX1qM43azV1uo0WliplIK4C3GEi+eH6XnLqnv2/MS5+uSJk3wyu8QF9lhaTBRGumcPZNViX5vsYhHWYAA9dL7Yj8hB+f3jKTMqf1GFeww3xI4WrzNtQZpc3awS3J8BQsgGmSqpVoK7YE4uuc4Yj6S2oCDWYR0n3JwMaxwRRdvKLgoIBZLxIhqFoVCAGk8HUeopkxdXBbRi+5gTSTWm3OUQDz3qCIoFz+IcqlZK8JoVBJMaylnJ5aWevw1WjLiYg4cmGcrHcfzFwcVdeM0hTJCtL6LZQcnY8qUVTVV4nterO+ho0Xn6iv/IFdAroBcAbkCcgXkCsgVEBX43wPhpfVe+GsEhI+mMZsepT3SkXbn9Yh2d8BZy17kVR1GUXU6rgt5hKZrG3GMLLaPJkR6KBQgXDJaq3Na4gFT9HxbaQ7UIXgUiq2nsL1gmvTgnhZ0C/f1JziPxvHilchxHoChnFzwWD8as3nc0e8Z+1tBeCgG0JH8l9nbaXhnbDwmSpL0i0SU1XMpGgbC67ij0w19wJIcxP8iy7v2/YuD8PqOUxfQS1OT5eieK1Rzc527x8792/PDucUB/vM87jr/D+l3dd+r+cWv9pNAJ2D2+XNylYU0W2KBa5hqD7gTANLzO6WGbLhonSYDKnqNJYTHbTwGZmRZRf+2kGgTeAkWW5KDi35u5nLbaPIlfS6FErt2PIJpiVEXEm0CXmGg6Hnfw8a7iOwEePWw5wJw1lwOUcsaYCuAsWhNEfu7iTIFoJdYbQHaBUNL4CrNXZKEnwfb9X0LCpM3D9gX4JjbC3DMHnC7YJyFDJ3nJM6nlu0W44qXOH/xszi+gvpywWpz+UGSmrNYAs5LwNsm0LBY5BDHEG7r4lwpV3dzMYL8NMX6gqkmYy1o+Jq6S3WQVhzEnqKfXgBrj8ReKy0oeLYV/1+o+wUoFhCbQnXPd6MQCwnhuKgLr6/YXlpcqDGnFOci9baT2RYSe6rQ+aICQgBtAnKwV17N8xE9/lKNz6+EeepUe1HEXhe8V1vjjBMyCK/vfpN/J1dAroBcAbkCcgX+lysgg3DP1f/TQfgOytE3f0cQXqVHVc8s6Ac40NX4MLKq9uJ0+W40M/djz6cGpyp2IIS93gcK51EOK0yMyNaw59Hz6Hj+5WHCq9EmaDgKq47T5deOYttZ9Ah7DCvPfoJk/14otmTiuHUlfCui4Rpr9hizEYSPuAI5+uXMyxoGroGGbnf+TC9wQM9dTDd2An8CaI9jOyRm+4a6mvOabZAciiNHBEvvedWNK5Pl6HXup/8hEH4OwNbcEwK8CpAppNaklmuKIsA6zdQI6uzCBEwshxEQSsCOYLSWuRZO4w6x37lXDeUtvnC4rwe0sY9cp/c4i5PlPsd6C/xYK0OvYYcFihe71Erlxf4eQF87WWGM5vkiqJWV17qbe7Y4f/z6/qMnxqsdW/wtgLwEUGuBao0svbZXXRxDGlWcs1iIECBfgF3ptwTipL2lM+RCgVKYQPL7S6gGuNwgLShIlSHwF43UwqNdGLIJwC0WAGp742uGkhYBHATrNX03lKpze+Fez7p7+tvFHDxu7EIxpKQ0nd30YinAQ87zfzV4XRpSqlsNuBfHEy8xfS6LkL3WspWHJnTSIqeYq5au6KL/3VO/umBbBuH13Uny7xq7AjkfvIjSHydf8jC+t4xA6LPvNPZU5PHlCsgVkCsgV+AKKyCDcE/hrgEQPgWbJnxLRyeyPX3K+CcHukoz4n26kbUOogv6WRwpXS6xQa0Ch9FkyYg9BT/CoAnke6ckJ2CPTtLDfgmAXlp9FqmBNyPE1BQl1dnsDR+IDVlfk1k/hj6Rz2Itf7ZqS6At9oZ7rH+NO3oY7h3/G5nwr84D2Uvehw1gln8LCD8vKSfrLhzQJYO2nF+Cbglwb0Tvc0C8RqoOj5P6hf3gv2DDGzDfK/zcXdFushz9isrW4J0++ugThIaGMmfbRPaaPgtEiqLXu6CgAKdOncKBgwcREhIGHx9fgl0RDQYEBdHMjb3UOTk52H/4EPLy8qR8bS9h7EYAV11dLRl5ecY4iaSkJLRokSKN6+/vj9iYeJSUlEhO24WlBXRStyI7OxsHeSzBQAtFi+jD9rDqnp5r0e9dC4w9J1cjjSfjK/WgC9OwGkZbcmMniPfsU3eZ7tdlkczTCG4dNBarIfmljcTvBMgVYL+WxRe/F6BXvCTgK1TaBMoK/uwi0Ba0tFCni0UJcQ7CKE2w0x6ALnrBKRE/d0PzW42yeafTE3EmFiLE/EWfed++fWH295PqWFRYgtLSUuxihndtn0AtGJfSHmoWNTxzFn3xwtRO1MyzdiLNURjHE2zXnoeQyAtjN6E60HFSpohw5oe3hNnog6SIaPb4u5DPa3fo0CHs27dNmp8Mwhv8kZI3bKQKHOgchV5TP7/k6CvvfhwtNp1ppBnIw8oVkCsgV0CuwO+tgAzCPRVUZOaUXvQJNSLE5/fW+bL775guQPhoNipS/tmrGKq+jDkSubd8MBUGR24y2QZm2DrcVunBtlv4wzBRkl5oO4ltOZOkh141GRvBAJVXZcOoC0bb+L/h4JmZiDG0gq82gvJPGzIrd6OpTx8cL1uHI8WrYPTxg6uQwH2c6AkXEWW/DYRf9sTkDa5aBWQQftVKWe9AO3fuRnBwsMdBnC8BAmvdwEWOd0VlNTLPZGH9epr+UUutI4Pt4+PDXGgdfL19cDY/FxkZGUhISICXQYf8nFxp/6ioKAkMLl+1ktFfWiQnJ0sRXgKcCyAumZYJB3TGggkAL37/7Tdf4ezZs0hLayUtDAjQXlFRJoH1nQShVuaEi5zx8vJyKe7MUsl8bDYyCxfzWkm7AMdCOu8ZW3sOmF+siuJ7xcfHIC1C1Lqyi+NVVHjAsejfFpL2c0ZtdXrJqSonYPW0wQjWWa3zyNhrmWuxv4hWlFhrz4YeqTiVPGLRwMltNWLxgAC+9ou4Xbt2+Oabb9CseXOUlZVJBnXpx0/gyb8/gc07tvES1HTQS3S7kLlzPCGpFyhbdAsIZl8sStL1XZikCc26SBOT1PA10n7Ry62i/F/USs9O8uCUJuhwfTcE0Xsj0jtQcsn3Dw/BmbNZeOe1p8+Vrj4gLsvRG/fzKY9+vgK7O0Wj8x0tzv+i5n6uK4fb9MMBpG0+LZdNroBcAbkCcgWu0Qr8r4Hws7ll9V6JPx2Eb/9hCjaOF3J0PiwzJ9zdu5QeS8LbV/REemKJxJOlMFXSqg1o6teXOeA34WT5Tiw9/R4je3ygUxpQbs3iE6YGt7afjiRzN2SfXYvZJx5HtE8rGFWhjEoy4kTZZpyp2AWD0o/OQexDLaIIc2zQOWO2kRMbzoRfo/f1/8tpySC8cS/rkiXLyHR7tBECuAqJtWDEBSgVcvSysmocIkO9csVagucAVBL4qrj4FRgYSHCnRomlAju2bZNAt2DIBWD18zVLIFowydPnzJJAc3R0tDR2fn6+NIYA+N26dUN4eKgEqMOCQzDth6kEzhpcf/318PE2SgsDAnQLRnjNmjUIC41ASkoKioqKkJWVhY0bNyI8xA++vr7SXHML8rFv7wEUFRedey6vlY9frIpKyrO7du2Izp07e5zV+SouLsaqVaukhYF2HXpKDLLVViWdR1FRARUAWTyPQomBV4sINfZWO8h5K6S+eeE+roafnx8XKijppmu4UAT4GLzQsllThAYGwcfsjyrGkK1dvw5nM/ndJbB5zSJI27Zt8fXXXyMuPl46J7VJh8qCYjz1+BOYPXeO5LbOhm0PoiZjrXaK4xOES6HdVA+Q/Rfu8vSel/6nkYza2IMvcsQk3O5ZoJBc16W+dhrqmb3Rt0tPdAiKRbRvMMo4vql5LLYfP4Sv33+tXhB+ubtS7gm/XIXk939rBbZ2jEGHQfGe3Xj7+9/r8UkonizkJ55fb12Qjg5bTv3WoeXt5QrIFZArIFfgD6qADMJr/jP2ZzPh2yQQ/o0Ewu0E4Mq+pXCXeVx8a9kl6b+3IiqIDsFWxg0l+feQ/gN8omQTDCofZurSAIi9psPaz0KCsQNsBXuhNcYhI38Dxuy/Ff5kva184BXyVpMqgIwUH0292Esp3NHHBdKYTQHfqHD85bvpf9DtJx/mt1RABuG/pVq/fdt5834iEA4/F+lV+3kT4Fc84JaVVmLHjl3YsnkbUlPTUFleSQB8VgK+Pr4m5BFUCzCclpaGxKR4ib0W+d614HnB4iU4c+YMJekJEqgV+w2+eRA2bNgggUABVk+ePIlIzmH16tW4echNuPXWoQSuefQIU8Ng9JZk7xMnTpbAcFxcnMS0+/JzLY77l3tuhdnXX2K8hYR70tQp+OSTT9hvTgArsszPNY/XX5sgswEPP/wwgXhXSRIvXmKsOXPmSD8PHf6AxPxbrVUEr4KxdnLu6zifiRJIZpganAS6tUw0E9vQltL75IREGBn9pTQYsI5qAG8qCLq2bkO1jh4hEZGw69T4z5hvkV1cjvbt2yOM53/48GFpcePNN99EcChNKFl/q4kg48QZjH73Y8znggYdMSRzNym9jC8dmfZKF6PHPBlozGznOROY20TvN+PnuArgcXgXsWhaPSLCIxEQEEQZvRrBQUygyM/EsaNH0SE5BV0SWsCb44mYs9A2zbD5yD5M/uLjc1L0i7He9VVWBuG//bMo73HpCqzrEIu23UKljbQRCgSNaCOB7/zJ22HL8tDiO9bloNvWk3Ip5QrIFZArIFfgGq2ADMI9F+ZPZ8K3/TAZGwQItwgQzvxf9oW7y4U1cn13joDlLpoHkS2nnNOg9iUAL6Fxmw+Gth6PeBMBeNFBPtjTrZlDTNrwHTZlz0XzJLJFUrQQH06FE7PwmRKROsVkwsezJ1wC4WEY9d2Ma/R2/d+elgzCG/f6z5kzF5GRkRJglXKuJVdyLliRCRd/C0n08WPpWLhwERITmiIpMRG5ubkSSBYy9sLCfKxcuRKdOnVCCiXUFRUVktO5AKACpE6bOVNivcW2KgJBL+aL9+rdE9u3b5dYbaGYPnzkICLCQrF9x1b87W8PoV+/vjhx7BjBIjOrjX4Scz558lRpHAHiBQg3Gryl47Zp1Uz6nYqRaELyPnf+PHw1+hsJOPJTflH37tqqJsWF4vPPP0dzzl2w63pmoovznsl5i+O06zBIYrQFC66iA7yY08qVK/D6G69KjLLUty6+r6gA0HKBL9rLjLsHDEKrpGSy4k5YHDYsX7IYCazxLf1ulCLDDMH+KNMp8eRbr2HV4SMYfttwBBB8L1myBDExMfj0008REBQoKQT0AWy1OXIam6fNZwtNOeMaKV9nVJjU/87xP1uzECdyMpk3zjmw7mqq3oXlmyEwDCkd2sHkzVjHGrf4woIiRMfFo2lyc6nXXVyTUxlbMHPK9whli0Acjy2s8CNCuW+rFKzn9ZhGpZJ41RrTNfRulEF4Qyslb9fQChx67yWcnT0VrVv6wK+/HkFDHpRa0XLnfY7iRXbs2leGiGF3o9nzbzd0SHk7uQJyBeQKyBX4gysgg/BrEYT3oma+L/8QhFNRWc/L4zTkdJPZkR4KHTSC8sfAlP8gydgRtuJjULGXUUV5+oJtE7Es/Se42Qup0lcjMtRKIO6EjRSSZPZLgkhBJlw5ju7ojCjzjQ6XQfgf/CFs6OFkEN7QSl3Zdt99NwmxsbGSBF388USPMT6LYFQw14IBPnEiA6tXrWUPuC9BYpwEpCsryyWwWlxYIDHSLVu2RNOmTel6rpHk4wJAivHmzP8JmZmZ0jEcBKQCMI8aNRLTp09HaFgwSkvKJeAuWPQ1BLePPf4oBg26kSZt+6W1uOBgGoVxPtOmTZOk7GIcb85D9G3PmzcPzZskEBgHSIy62T8QM2fPwo/z53t6xOlMXisxv1h1EqOC8P3330uSfGEWJ+Yn2HzBhIue8pZtBsBANttNZlmAcV9KtxcsmI+nnvqnxIpLgdlSFp0bBoLwtv6ReHHEQ2jbpBkqS8qgZDb63FkzEWzyxg09e3kk5kFmlHhr8dQHb2HBkSPo0aMHFwld7LtfL5myCRAuvgOF7D45LgTWQ6ex+OMxiFQa+X3FDG+7Fd6CZaeZ3LPHVmLHsSPMB+c0RC64XUSRaRDfohWGjRwJpTFeOo/iolJep82sVSDSWrfluZZJ16c4ZxN+njYT3du2R+tO7SS39liy8gajHhOYXrFw7uxzILwWjDfkTvtTQXjxUrz51w+xu2aiA99ejvua1M66CKveHo4vpDeH4t2Zj+DcW7WbSPufwO113zv6FYa95FFHAO3w2Lfv4Xp2Nl3yVd84l5zbhaNdYq5XMh8OP+y2PucOMnvm8otOX2x3Je/X3a++MRp6/ItNbP+7UXsE/AAAIABJREFULyNz3vcY+CXbXzo9Kbkx5G79D5Y8dhrhg+5CygtvNeT2lOpwqfNr0CD1bFR7fg0du6HzuHC7y+13sfcvdk2u5nwvdd0bcpzLnVt91+Zy+zSkHpcbQxz3ctfhcvf8xe6rC+tS93NSu0992zSknld6L8v7yRVorArIINxT2T+fCacx2/rxX0t94PZe5VD0LZfk6Bcy4YIDF+Bbr/JGU/+eNGsTLHgFmkcPR4SPkKDvgVpr4oO3Bgu2T8aBs9skOewZawZKbKUw0PwpLKiabB8fm20czcg+yULK3ifwKYr/FnL0+2QmvLE+b79rXBmE/67yXXbn8UwnCAkOIyDzouzaDIPei+CaOdE09rLZqlHKnvAzpzKxds0mSpmjYaYZm/Br0NIMzGDQI/1kBrZu3UoWuhmZ1FiJUQ8M9EelpZzHdmPOgoWUo59CBB24lZJTuQtdyJrv2rlHkoDn52VJcvWE5KZYtWY1nnjiCdw44Aa6ch+AXqNFAA0iHQSo342bjKpyC2LYFy4WAexKNxb+vBjxcU0QHhiMpLhY0ZWCKdOnISPzLEIotRYgvtJJZtt6BpsJQK02rsoprBIbLZzJreycTkxsjpnTPkVUWDxO5xVJiw/VJQVYvnoxGe4wJDZJYy0CUEW1joOLAfFxAZg39zt89P7rUsQYtTU8SxHlJlHQ6K0PwuuPPAnv5glsLmf/vFqHH8ePRdPEJDS9bbCU+e1noNkbjd/uffZZbC8qRrfunVFZUYpNmzZgyJAheOudd5lV7oXySit73s0ooEx9x1tfIsyuQbaRKgOHAiEWytT5PfbJgXXYXZpD/G0kAmdso8oBK3vi9WHNcdM9T0Fv0sLbR4+MY7nYuGk1WpDx79ypB+X8VD1Ai32bfsYPP4zFM08/gT49e6MoPw9NmkRj56492LplH+dbIikRBKsvlAJi8UMsSvjRTE+oGdLTT1Kt4PEPEFnnQkkhWPo/D4QfxPjb/g7UAm8JrJ4+B5qPTuiDF/AZZo9qjro/n/+gePZfWBegS8B5Fa6rBd7SmKgfwJ8bqJ5xcOm5Xfhhvehcr2g+ntEvBhLre+iv78uj7kP/hYD7Ul82F+4ntm0ogHAVb4br7Ey4izaI6AHpMMaITvBLTJYMEUtPnUHFyVXikUZqyVAYEqCMuA3KsCEXnVJDANelzqchoO7C/a8UoNWOU18NL/cFX7vPlVzf+sa+HAitvcfqHlf8fKl6Xe4c6r7/e87nSu/X2uPXt8BU+7sL/76Se6fuPper8++9f39LzeVt5Qpc7QrIINxT0T8dhG8RcvTvKEevII3T2QrnwBI4+bN4PPzliyCcD7p6pQl++hg+GFag1FbEPssIDIx+BmE+Tdj26MZ3qz/AvCPTEOQXQMdgAgWljg/b7NmkclOtcyE8gDm43M6uc0Kdq4diIgEFmyvNURG4b8Lvk6N7Yr5Cf53Pfbm7V0SMTYz/dXTYxX5/wXie49bElV3uWHxfijhb0YXHS8POp1/BV0fq26nh4zXgkL9rExmE/67yXXbn76dNkvqrhVGXyeRDhlW4hJMJ9xKu3k5kns1HSXEZVq9cj7jYREmqfPjIIQSy/9rHx4TTmWcIHjeRCW+F1q1bS07evr7eiImNooS7DKMnfCeB8JiYaKktJCgoAEMGDyaQ/Yk95qmM4MqV5O1RlElv2rIZL774ogTm165djwCzH1LZmyweuydNmCqB8LjwKEnqzm8LzF+yQJLIB/uZkUDjN+EbsWTlchhpDNekSVPYrTYy6aEwm+z44uvx+HntHsnUTMubymYVmV0OtExtg6kT3mV/dBSOZpyRmHCF1YLFP89nKkMouvToQkbdTBDOqDEuMAQF6zF+7MeYzDaaJM7ZUq0iuK9Gub0MVi48dFEG4OWHn0Bg+xSACxhuGrPNGv01kmLjkTR0oORebvZSw0oFwN1PP4WDPKfefXqwxgVYt24Nbr/9drz59js8FwVKyiyITgxH1tYdOP7ZZJhp2L40+yhCjL7oRhO1zIp8zKvOgiE1EZHB8ZSem9mKY8XR3Xuw/UQRUq67DYnJMdDqFNi/Ox2rVi9FSosW6NmjH43vFLBWu3B4+2qqEsbhyX88SplvGuXuSi6oxGD5CqZIGAJxx10DJTWBWD8RrQlCKSFq5CTQFjL+Tz/6lAssEaikekCAdSHhF4B81apdl733GmUDAZBnJmDsS/3hIao9bHLGbYINFyB4EuJqwfQFTHXxqufxwFfbkXbjUPwfe9cBH1WVd096MumTNum9Qgih9yKgFCvWdUVXRdzFuthWxd72szewUEQEUXrvvYQeIAECSUgP6b3379ybBENIMpNAFNc3v18UMu/dd9//vRneuef8z8FGXM6EXzbZVuO0OpF2x+lwbq2r0fFcL9+64/m0frgXf+8Kq9YRiGkPnLd1jTvDFtdXl6D64J1wHvwYVM7hHK4pt74qDTX0hRHA29AqnN4LXPRqktBVFyYjbc9nMOwzFwYq5zZvM20gpiugtav7tHct2gJ9zSejy/zbWuTQlQnX9Vya59MMtNsqdmsQ3tHctYFPXc9fbHet7tfW59Ty/tUGwrtSx+a5tz5u64WNbvn+VAZVKvA7VEAB4Y1F/sNB+K553+L40oXQK6NTrztNiB6iqzFBsT4lla0l6Y0d4SLSxxjmRnQeJisuHrp7249HuNMDmBfxIaWdi+Du4MY+8ca+cuEO3Pyq50OtkVE9nPkk22BXC4OjVtBbSZaM/eEWNEH656JVXbv1ZCb3Sni/PwdPODb+GdPfxscT2v7H/4qDtAm2T2DWLbORyMzuF54IvyLXu3mMzud7N44LMdfQ32YixvnRp2nOMnecm4gM8q5V5JrupYDwa1rOKwZbtnyJBOEVFVWULTN+jLJpkZEtZNfC/TuXfchJiexJjjgGezsnuDm7EJinEpTVs5fcBTVc4RKGarZc+Bo2bBh7ueMlky7k5SaM7Fq6eg1Onoyke7qb7JsWAP3Wm2/G5k1bMWDAADLAhThPSbaHjy8OHTmMmTNnwo9/FiDcnKx8aHgQvwv0sOjHJSgvLmNvtadUuZTXVWPVhjUIJoPuRIm1L0G+kM6fjIkmqx4IN+Zdl4o+bs7T1d0WPy3fhn3R2TCxtGA3CoFiZQ39JUoQ7GSJ/8y4H2q6gl/MKZDS9vqKIqxev4JO5K7oP7AfyTVrjtXYL29nb4Rd25YhPTUOw+mobmMtDNRqkFNegPjYs6iOiMGkYWNhNyCUi4s17BMHln8zm7JyX/jfNkE6y6vNjVCYnoV7nn0GaeSwRY98bk4mDd/2YMqUKXjl1TdQU8vFQn4X2nnaIe3gESR8vhhmjGJbFHcUNgYq3O7Vg6kQpThqB4TcPAZGtSYwMrOAxsMOWQkpWLL1CGw9ByMg2JsMfoUE4YeP7JMgvH+/ofRsq+VCRAOSTh/C6tWL8OQT02gmFwBbK0tmuvti46YtZLgdMGHSsMa8dDLhos1AeAUIozqxTPrqq69izuzvZc0M6Wrf/BKgfccfBcKvuMNbsM8OrWXml4PXAl4/BITAti0ZeYtxJciOGN0C6F9+UF3HQWtmvOUwV8yhfaCtbT4th+0IhGkDDO0x1y2BSFvfVrqCwfa+6aqzD6EyYSkszVLgEMTmAZm11/wjWkHEXxvkr/OTUpETcx6qsFdg6nlbu1+e2kBsV751dQW4ra+HtmO1xSRrm39nmWddVQnajivOpS1WuK17SxcJdnNt2lrk+T3v1+Z5dHSvt16IaHndOmLRW4/dsoZtHVfXa6XtvlLeVyrwR1VAAeGNlddLzShsNyfcTWPd7ddn/7IliPj+CxGWw6gwQxjcW4aqUMpYhXO56HG89BKSTxGrU4dQ9VioTdz4AF3Ah9RalNblIKswCwdjk6RZk8qUzDcf9lu/xD/QtTRhMzKvZS9qHVSLKGmPI+C3ZIu4kyueWLisc+fbBL7bIpIDAzUEFplA4OQrGW40AuHN7R5NQyYqE+cph5z78YR2AHgGNkkWu5mxbh6zYwZbgnZMB/E157ASPnPfwQSny4H5b0x5e8fuXJmudmsFhF9tBTveX4BwB3snspj03ebKl5Cji95ntR39EvhgW1hUQffsC4z+OgcHgnAhBa+rqUZKinA0d0ZIWCgijx6js3gWgoODJQtaWV4mM8NDQ2m8Rqf0999/lyxqEQGrpcwF92FfdzIflseOHcte5WzE0p3bk27iEYcO4uWXX8aAfv2xbt0Gxm0BQ0b0J9An+CQIF0y4n7uXBIIljAxbvXEtQulE7mSnhperMyrIYGcX5iO8fz/2eDszwtBIBIeRGTfFwnWHcYTJRQ0qa1ibWEBtaUuQXQH92J2465a+lH27oZiZ6DKajQsDazau4tzd0HdAXwJna7LGJk0KgSrERO8nu27AfnR/lFZUE9Cyn57HyKJr/PlFm9HLMwAOw/pAv4yu6aVlWDZ7FkL8AuA76Uaqcwxgb2mCTJ7/PU8/jWwzcwnCs7NE5Np+PPLII3jpP1wFo4KHWnZYUEqefOwIzn21mAy4BTZmx1GOboARVi5Iz89ExZAeuGPG46groYleeQXl54bITU3Hd8t3ADbBVCQ4k6kvxZlTiThx8rCUo/frO4TXQqRQGCMqYit76xfj/r/dBSe1BkEBPmwT6ItVq9eSLXciCB/R6BPAhImioiIJwMU9IBzwxYLJ/O/nyJx3sUAhfACkGz0N4g4die3yjdv64fpqHjovA6i6Atv2QPilfu6r6AlvUZUOwbMuc+3sfFoApC5fnBY7tma0OwNCdQFzLedYX1eDkqivUZ+1Hl4DgmHM75fmhxfxb3sd/RFSjp5DrfkoWAT9HYaWXPTr4KUr46prnToCvR3dv7rWrK35apubrosful6L1te79fHbA8XamPCW+2lb6NF2ztquuXi/I0ZZG0vfcv+2zr+jc21vcaIt6X5759EZxcnV1ErZV6lAd1bgrwbCmUTWZjn/cBB++ugRbHz9OZqlUWxeSmMjDQH0fZR12lbyAVagcMF/X4oAlX+vJ/tdR1M2BvVckp810HRNv84Sufkm7Euk4pQY/vLVBblUjnq2TNazIdTugDGsoumWbib8lOrhOXQ07nvzfR3vuSbA2ybAvnwICWhJPE+XYLed4Vsx4drk5Y1jEuCTJV9Hlrzlq/m9wDaY+JbgOvsSGA9vlKfP1lxivuXfEyZfMbaOxbnmmykg/JqX9LIBl6/4BRonF7Kc1RKEi1YQmfWttpZMeHFpNTIvZtGY7QBl4r4SkGVnZkhjNne2cVhYW0k5eQmjy3y9vKWLeEVFIwj3ZHa4B3uhZ836SsaaqcxMeJxygvRyKl704MMs7OqqMuaPq2FPmbuQo7/22msSWM+dO5+qFwPc/+DdKOX2Qo5eQ8ArQLgAgQKEi57wkOBAOAtnb8rRS8qKkUlQ36tvOMzNVDBhP7aQkNs4q/HZT7ux/WwVGswdqaIxpU8EvytQhuDqKDx830gy7D7IysvnHM2gV8Oxt65Drb4r+g4K5hxNUFVhyOOaUDVQj4Q49sD7uMCHx0zI4LnS+MzN05ny2GLs++RHONCzwn4oJbIVZLO5MLBy9myE+gfB/cZRMCIT7mStQnpiMu6b8W/kWllj9A0jkZmRhoOHDmDaY9Pwn5dfFcbnqKiugbeTA04d2IvobxdBzZ7vtfFR8La0x80+vXAqLRYGY/riruf+hbKcUi4IVMLchj39XEz4/OeNyKxUU1Xgzq++GoLwBI6/lyA7EEOZCe7oqJJM+KkDm7B8+UJ8/tmHlPU7oJbS+l69ArBm7Xq4u/lh5Oh+UmIuMtGEwZ6IsxMLFQKUCxC+jRF0vr6+0tROvC9AuiXviUU8fldf1wqEN8rCPX7r3dYF2IpJa2HCoVNPeMfjXDG31sXSda5iP13nw011ARltXTddgGRHIKw9wNLZeyTnwH9hb3sGDl5sm7m0cwPKCmpw4XgDXG+df9mQ2tjS1se/mgUfMZa243UkPW85F12Aa1dbCjp7fZvPqyXTq8v90PI4bTHBrd/v6F5ob0GhvX10mV9n7tfm42hjwlvWquU+2u7zzi4+6Lpwou24yvtKBf6ICiggvLHqfzgIF7LF75/5F2oSY1FZW4P60jpYeNDReHwZKlyYyytjhvSE6e9vL4HKhP+KNERqgunCCZm251XV+sjJN+IDLJ3PCSBaAnE++8K4gqxYBPeLrEMdZeh2NuYEDDUY99aHGDRyVCfuRW1sdvNQrZlpXfdr3r9lj3nTvm2A79YTvxLINzPnreYlpecnMb6FlF4w+22B+E4U55puqoDwa1rOKwZbtXqZZMJrKHU2YsyX6KMuKSmScnTBhNeTLU0ls7pu9Sb2dfvA2UmDU6dOwpSMdjABcAEZ7piYGNlP3q9fP0SzH1m4d4f3CeOCWR1iadwVHX1KZmwLEC6k6uV0Qy8nUMzNzaXE3RpDhpCZtXeQTPjrr7+OvszT3rx5K/0c9CUTnk+A99OCn9FQUw9/D2/p6l1McLt193YpR7cjKAyiS3pRUQHSci5ixA2jZfyWHoGjAaXY1k72+O+8rdh6uhr6Nq7M1jaRLHllfQk0uRGYMX0yXGnkdpFsvoagt6asiEz4GkpkvBlRFsoYNTLvRXVSXm9vp4eY0/sQ4uvK/ngHxOXRBZ43qZenG0F3FQ783zzKxS3gNLwvJeKGPNdCrGYe+AC6lbuOHSHZfSe1BZJi43E/e8LzbSjjHz4IF9NTcOLEcTxNdvzJp56hsV0VI77raT7pgqN7d+LCwpVwMFRhRdQheJmrMdGvFyLTY1E/Mhx3Pf84qvLLuFhB80kVPTXooD572U6kl9ugZ7Afpe3lEoQfjzyEQP8AMuGDufDBPPDyWpzctxmbtyzHG6+/DE8a79nZWtOBXoPlK1bB15v94zcMkL3gxgTisnefCytiYUOA8nfffRe/LPoJHlyMqKyuktdT9IsLZvznX9rX+mi7o68FCG8EubjcxVxXYKsNhEsZeYve8vZOqJ1x2pxb6zF0navcT8f5cEttIFxX9rQlwOgKs9gVEFFbWYSUJbdj4D9uYsvIuSYD10b/GANjJ5xYdR52Iz6AqWOQtlusW93RO8NWtmZH22JLxcl0hQkX++kC1LVdC12k1C3vh5bFb0uSrSv739Y91nLsrqgPdFkMaK5Zs7eDPObERjNHXT4/2lQW2t5vvt6tb+KOPmdab3hlA6UC11EFFBDeeDH+cBAuJnEs4gDZ8BdgxQfcakYY1ZbxYZ0OxQYhlHL6UN5IB2Dx4Prbq6VpW+Mb8r/8D0k6AgA9kNCihJUP4E1uqYI0N8im+DKev8/mMVSghNQM5SWl8B83HlPf+6iTt2ezhHs68EqjrLtPZDODLKTegv6ejMTZCXhIa291MzDvhKmblMJHYMxlDHvb/d6Xndhl++mwfSer0h2bKyC8O6r625ir1yyHnZoMKCUkoie8luyrYLmtrC1kj3UVP0/p6RnYtX0fWVB3AjMfJCcnEZQW0FncB/lFhdizZw+cnV0xZswYxJ+PlUx4aK8eHKcUvyxfiezsTHh7e0k5ugDKzowDs7dzlLFiJyKPSNDmSjM2AcIFEz5owEBK1OPJZBsRnJsjr6BAytHplIYALgSIyK2iyjJsJzgNDQ6BDY3agvz9UEBXcwHCx9x0Iw3gHFBBKbgtGXljazN88P1m7IphTKGpLdl+I1hR2l1eWwivyjN4fvrtsDE1RwHl1n5k5/MyUrBs3QqYWYWwP5qLCXXmKC1uoGO5HhztDRAXcwC9e/jAkQx8YmkVieYaOHIxATze6Tkr4UyQbDmwJ/SYvFDEc9/0ww8Y1neABOHC4MxBbY7zp8/i3udnoMbeBePH34j0tCS6l+/DU089hX/+60lUVFLtQ7t3N1c7HNq0EcnzV8HTwgbrkk/DVaXGSAdPRKfHQX/CYNz25CMoz2l0MTdl9FlteTW+Wrod2bWO6NcrBPkFWTh1PBYx56IQEhSMsF792MdNJQCvbXTENmzY+CsefWQKbDl+HRdQfLnAkJiUggACfQHCBcNtz75vEd0mWHARKSe8A95//33Mm/OdNMoz4sKI7B3nj5CmHz0a1+Ub92pBePsss45mZ90IwrUy4JeqpuNc5fbXDoS3d9E607/b1hi6gEFtN0xmxHewNkuCe1Aqme8KxEfk8X5tgP9gft4cTZCT0ROp56vgMfEdbUNdlyC8edK6ANfOAFlt7HzrYnW0iNARiNUGLttbYBDHb2uO2kBnR+d1re/X5hp1tCDR0QKKthtS2+dD18UZbcdR3lcqcD1UQAHhjVfhugDhYiIrf1yIyDlfwIFuy9WUm9dWUVLOB1gjQWeLHN7fkFiH948A42LzGgKKEvYnNseZCJe3Bv6uWqSfMeJHMGwl7C+1Ce6BVyhzNRRyy069WgBYkE3eS7dxn5VSxv0+ZjeanPU5SaDcPgi/zFStnWNLhrotd7SugHDJemfygR9kGZv61R9KwFQy4Ve8dGDbO1Wuq9hYAeFXUTwddl2x8lc6g2skCDdgrnYDs66FpaFgwvPycghMKwicS7Bj6x72WbuwL9yeINiIwC6XwFNN5UmezAm3Z0zYwIEDGyOqqiqlu7qRkSF+XrpcuqMHBgZId/RC9mw/9uijjMkaiqAewXj3zddx/Phx+BNMHz1+DG+++SbcXd3ItkdD4+BIwzZnCY4XL/xFgnDBhAsQXlhRKpnw3gTJdpQ/B3h7cEEgj/4QORg6ckRjlnlxCYxNLeDs5YpP5m/FjjOUo1vYs4FUX0ayVdYVIbA6muaHd7BPXIUiurl7e3kgMzkRa7euZ593EHr37s1xGrg4QSk6lTM2lrVk+3eiT6gf7CzNEV/ChQIzU9aF+eI5uYietwqO7Dc368fMdJpIFqdexEaC8JH9BkEzeigr20A5rQpno6JxzwszYEu2edq0qeyRj8eixT8yQ/1h/HvGC/wO4+nyUli4WOLUhs3IW7AedoxVWxh7GL6O7pjkHoSzCWQDbx6CW594GBW5RbIn29reEsW5hfho4Xr6grthUJ+e7OvPwQn2y54+c0IqB/qED5QgvLysRjLhhw5vl0y4BXvlsyiLt7MzR1x8AqPkbkBomK+MkPMk2y1y4xv4gRRgX1wj4WT/7XezobZVS3VCy4iy40e54vlHvFrHd7Wag/aIMu7QGoS3lnuL9wXLfsmBvZ0TbT2Olrm1HqXduXZ1PjyALkxe63loY0rbu8xdOVZ7Y4nFodNfjMSQh8fiAlMEctKt4TRgCvT5uc06sphtEKkIuqEfDi3hPT51PQzNrDq8+7p6Th2da2dud13UA80gs7U0XRynMyC8eV4dgeSOxmsP7HYkT29vIU1X9lqXhThdx9L1uuhyT2hTBehyXbQtVjRf39bz1gbUdT1PZTulAn90BRQQ3ngFrhsQLiazd8d2bP/qEzTkZtH0h2Jzomm2fjcnkuh8zzQCcQIByiXL2edaz55v4a4sMoTFSxi4gA/gIeNuwkOvvCEBuHiwFOBB95eusvL25eiNALtRJr5jTCfc1MUk23Qw74jZbiFHl73sIp6MT5FjNGC76mVO6L+Zt13eb657ba7tlgoIv7b1bD3a0uW/QqNxkQytkKNXsa+4looUDzc3mq2lI4fu6AWFRdi5c7d0HBeMd3xsHKxUZjQz0yCH7PPufYwv8/EjYOuFzMxMWBCAa5gVrkcJ+i+rNiP9YgLcPR0J1PhZY8a1IXuyhUt6v/59cC46GlVsRdG4uOIIc6ffee9dKW9evXKNBNKjbxguGdgfCGQN2RMtGG5ra1vJxm7btg0D+vaDuYUZzd48SUQXyYWDYSOGwpg94cXsT7cwsYKLqyU++OkQdsYaU65tCD1Gk+nrM1e7phTB9Wfx0rQ7CdaNUUDHdF9nG2QwZ3zlxr2UbNvDr9cwVJWxQZs97HY2KnDaiDy+iy7jvly8UCM6Uw8aruH5BtgjO+8ioj5cAm8bDzqTe7H/3AwZCedxeMESDO7ZF44hPVBPdG0X4oLopFjc8sErcPAIwnvvfkhX+Th88H+vY8aMGZg69UkuPDAOzLgBbpTHH97ArPWFNEqjMmBrVgJ6MdM8jLFpsTmpwK0DcN/DDyKXCw6iz97B0QbpuQX4v2/WoLTBHUGBDqxVOWLOnse5c+cRQmM2b09PuUhiS+n5qf3rsWXTenz68XtwcbTl9ac6iGz5RrrXh/QKQ08/byoh0rmIEihrLloNBBgXsvQnn3wSkSt2Y6x7P8TVpGBf8Wm46LkhxNoHn22hcuEPeEng2kY7+qTm3PAmR/INcm6T2876boMJv0ya2mo/ccxfvZbitdHqy8+41Tja5nblOM1Z41fOtaP5dFT2lsCu9Xa/F7PY0Rzam3tNRTFOfz1BehZ4TngNjn0uzwDPOrYCSRvf5+feFD2f3MSkgO4H4Z0FbW2dW0cMsNheFwa0PXa65b5irJagufVcWgPqrgBcbcC5s/fen4kJb1nfrrDwbS20tLz+bX1Wr9a/4A/4elYOqVRAVkAB4Y03wnUDwptBcBUjcHavXo3MuDMozMxq6vnq/F0rgLg+gbjIABc/zd3hRmTQXPwDETxoGIL79JHAu/MAvGk+HUZ56QiuO3BYF0dprze7bQfzLsjL2zgHBYQ3Xd+mFohLnRCX/t7UAtH8RlNCjthLOBg0GxE0t0hc2qzpF5cWFZo3lb4HNLK2omvgH/BavnIZZeZuUoYuQLj4v+gJFyBcyMoLmXWdnJJKyfk+6c4gGO+KsnIamxnBg2xodkEOIk9F0YjNAsE9QmSMVWFeNvozA1yPaQY//LwKOblp8PV3g0plipzMPJiScRXAWvSH2xBAu3q4Q82e8APMG//ks0+Z8R0gQbjoRb7t9kkS/C1cuFCC8MaeY7Xcf+fOnQgnUBQmcN6MKCsrL5ZzH3vjGFiRna2mTFxlSLd3k2q8OXcPDqbZcKWBZmm1lZSDhCSUAAAgAElEQVSWW8GgvgwhenF4+Z93c13OBLnsU/eg/D2d57t68365OOHsG456ek2IwAULMwPmqAPnYg6jd69AyustkFBuDkdavAX62CE3IxWn3lwAZzNH2Lh5oIELAakp53Bi7QYMHDwUDlx0MKC6x96VMnyaUj7w2VswCwjF88+9jHNnz+Lb7z/DM888hSeeeIES/HyYUVpub2ONXT//grK1+2DBBcMlMUcR7uqP0fbedHs/A/N7RuPuB/+ODPbgVHERwc7eCpnMdf9s3iZUGnjDw52Z6mTIY86cQ3xcAuX1PWR8nDWj2gR7fWzPWhw5tA9vzXyJpnMm0vnem071Bw8dQ2jvcPi6O0k5ujBfa75m4v8ajUb2r8euiMA/w29BdHksfkzZA19zX4x36ot/rvziD7iblUNqq0BXAHDzmJ1ltjsCcs2gRdt8u+t9befSmePqYgLW3ni6AHmxb1vsafOY7TGk2sbW9n5bc9Z1n66y7ldzzNb7arvGXWGW21sUaXmNtNVIlwWO1sdpb6GlM/epsq1SgeulAgoIb7wS1w0Iv15ujE7No8nUrKN9um5w1hGgbsoQv8IBvWMQ3uh6PgTTE1ciYUxTvzoN4akoVZhwcRHbBd1NV/h/FITP+2EuWc5g6You5OjVlVUSfLu7ukrp+Omz8QStdTh2LBKFBHeChRaZ0eb0cOhJCXkp+8YPMt+7qLiUedwCzFfBWeMIT4I0ta0Nlq3dQhn0cXhRVm5OZjjrYg6mPPAwRo0aRaOvDPww51syvkZwYv549JkzePW1mZIJP3jgEM3c6qRpmTD8+uWXX2BEt3PRfywyyQXY37FjB/r3oQGasQGd2LloUFkq5y5AuMrSCpUEn2oyYuZ0NH/x843Yk6CCkWDCG6phaGID/dpS9DBKwH8ev4c9zUYShLvbqZCckIh12w7Clcy/G0G4vp4pAbgFATiN6yrzaHC2m8ftQXm+A6IL6qCuq2LGtgYlPJ9TH/xEkzdP2NEVXiD2+OOHcXTDevQfPQpOwwbD1IjA2l6FI1t24NGP3oFL/yGYcv/D2LJlM3bv3YQXX3wej059gm05dZKxV6lUOPjLcpSt2Qs7RjBuzY6Hs6El+qocEV+Vw57w/rj3wQcIvAtl1rstJfOCCf98/mZU6Xuz/9tFxs8dO3IcFy5ckCBc/Hgw472OsU/b1ixB5LEIfPbh+5TaG0uG3IHxbqvXrGNG+hAE+7nR2f4izdq8pAxdmPUJUC/6+adPn46arXF4rN9t2JNzAt/FbUS4fRju9RmJSQtmdurrVNn496lAS7ayJdPYmaNrc3Ju6xgtgXx74LEzc7jabbUBpasdv+X5agPpuh6rM6Cx9WJLRyqHlsfXxq5qq1vra9/eoo8uoLK9+0jXc9F2n7VWCojtu3r+HS06tLU40N41b+0H0HJOV7OApus9pmynVOD3qIACwptAeMrFgsuTvFpU352yTOXVQQWuBRPe3vBt9nyLjTuKR9MuRxey9xfYs/4Rs8IfSngde9Gb/eFKT3gzay0qfCXz3XSR/kdB+FezvoQ/1SGN+eAq6Y4ugJZgwuPizpOdPg5LxmidPBklHc0FUBcg3MvNFb0YJZZL8Ld95w5UkEG1ZY94AyXojmpb9COLqnGwxw+Ll+EoQZ6Pn6sE4el0IJ869Z/429/+hpycLLz96stSju5O+fZpssEvv/oKBgwYgHT2UgsTMOjVyp7kZcuWwcTYTIJwOzshsS7F9u3bMaj/ADDJTILwakaLiQg0IUevZm97AV3VNWTN/f01eOmLDQTh5uwxd4elhSml6tUoyE5BiEkyXpg6GfrMNcxnBJqXoyWSLiQQhB8mCHeDo0cIgTfjE00t4eRAU7eGUkRFHyS4DYQttelnSuthRWY9wE+DovSLiP7sV7j6BMGqhz/0LcyRwQz1veyLH3bjODgNHchG7zrWxYpma9sw7aN3EThwBO67d4oE4ftpkvbSSy/g7nsflAsTMCAIp+v83rkLUbVmD+3k9LEx4zx62ntgqKMHDmSeh/0943DH/fciK78Q5XRHFyA8JSsXXy3Yigo9L4waESLjw/bu2Y+UxBQEBQUhOCSQRnmeMk5u35Y1OHmM+ewvPkOdQ41cWBCAew370AcPHYEQf1e5COLKRRmhTDBgX78wXxPXZurUqbDel4sbe4zE7vxjWJ1yAP2dwjHJZwRu+/4F5Z8PpQJKBZQKKBVQKqBUQKnAZRX4q4Hw1IzCNu8APQWEX8Un45ox4a3jw5rm1G4O+G+Z3pfPXht73ujiflleuSJHl7D7rwzCf/xpgZSYi9xnKysbGBkYMoJKHxpGfEVFncTho6doSGaLJLpll5VWsB+4FhYqcwT4eNORPABpzBDfsHkDBdk0HGMfeG1dNXw9vDCQvdpMDcS3PyyiyddpuHk4SHBfTtfvYcNGoG/fvrK/eO2yX2FqroIdTdjOMOrsrXfelkAxmYBRsK1mKiPEx8czy3o5ZeUqWFpaShAugKVwZR/Yrz8ZY0aEUdJeVV0uxxQgXGRsCxDuzR52jbMZnv5gJY5nO6HfoL6U39shNTkX8eeOI8wyA88/eicN0+pQVN0AH401LsReoDFbBHvgPeER0AMllOTXVApim07rBtXIyIzHgP69JAOfVNIAK+Zw+3trUJCQguhPfoV7SCgsGA2mR5l88qEjiFi9CqMmToDdoAGg3TxN3FTYt3o9nvn6M4SMGoPbJk3GKdZ63Xr2Fb/5Bm69/V4mRRDoqs1gYGSAfd8uQNXa/TAzN8XOgmQEmKoRbumEYyUpUN/J/e+9C1kFNGZjrJnalvFn6Vn4/IfNKIcnbhjVEznZedi7dy9VCFmyJzwg0I8g3JsLGcWI2L4e+3ZtRb/wEParl8PJ0R4e7Bkv4YLEvX97AD7udnS3z6YXgLNc+BD3hgDhpkyweOyxx2C9Nx9jew3HzvxIrEsjCFf3xo3O/XHP4tev4stV2VWpgFIBpQJKBZQKKBX4X6yAAsIbr6oCwv8X7+7/sXNSjNm694KuXks3b0cNsunBQGwlAbYwULMi03noUIR0R7dV25Gp3UaTrxAypc40EYsn6PSCH+PKYuOTsWffbsq/zREYHIDMrIvwIPDtFdSTWeIm+GbuAsq3I+Dl50KQb4HM7Hwy2ipi0Wqy1hVQq4xpauYPa/ZwR548iTfffgvh4eGcTw4BNQErzcLOnz+PFStWSCZcxJkJwzTBzh46dEjK0QUT7kFmXvSEC1O5cTeNhT5l30KObmtuTda2lkz4RhxIsYIpj2fOn/o6MvrVRehtdVEy4cK1vLiG47An/Bz7p9dvP8zsbx+4UlbeUGsAEwMVx1FRrl+AuAsn6TDek+OYUpptBjOjekro7XHxTBxOfUqju7BQmIf4wYTmded37Ebk1m0YfvMEWPfvLfPJHW3Nseb7BXh+/pfwCxuAp554Hrt272Re9xouQryLiip9HD5+Es7u9pj6+EM4t3Q9ajcf5PzKsTbtDMZ49sAQe3fsyDwL97/fiol33i6N2WqYD25vY4HYxFQJwgUTPnpULwmiD0UcpmletjRYc3dnxrmzkzRYO0EJfFlZPiaOG81rbkTJPwPcGFWXlpGJIWTCPd14XpSjCxAurocIrBD7CYf6f/3rX3CMrMRdPW/Axov7sCBpO8a4DsUUr3EYPOfJ7r1xldGVCigVUCqgVECpgFKBP10FFBCugPA/3U37V52wAsK798qv27CWed8BEoQXkE1lnABdyRnHRcZ5N4FhXQMBubUNDh48zN5oQwwWBmOMKSvMzYGzoxNS0nKwact6NBCcjblxlHwvLzsHgd4ErzQzm/X9XMTGRdPsy4UpBYwOLKvCM88+x2P6MfqsEPNm0cDLQF8as8UnJEh3dH9/fyQlJEsTNksrAtkmEC6YcCdmjAtjNiFRP3r0qAThBkxTcHNxpsS8QPY5TyTgFe7odVxVsDa3IjDPx6uztiIyy5HRRQawMDUkkDSEQV0Zelkl4YVH7+J51hPk1rMn3AJnos5gw44j8PUJhFegL7hewFhDU6hpklZZTRAeexLhvUPJypvTpM6AiwCUcWvUuEgH8rPfrIXrgL5QBXuTObfAScrOTxOEj5kwARYE56aU89tpLLD42+/x4oLvMGLYDbjn7inYRff5qNNH0W8gpfTVRvDlgkdtQxWCe7rBNDYNpgfPoMKkAbuKUzHYinntzFuMrM6E6wO34sabJ5IJL6SzeTXUViqcJyM/a9EONJgEwMffHsVFpTRmi6H8P0ea3gmHeUtK5YUyIT3mIAYN7IN7J99CJrxULoy40vn8TEwclQW1BOEO7N3PknL0xoiyOtmrb0STOMGEu50Fbgschk2Z+/Bz6h6M1QzGg97jEP7Nv7r3xlVGVyqgVECpgFIBpQJKBf50FVBAuALC/3Q37V91wgoI794rv37jOgnCK8sr2CNchvzcPMl2urm4EHgfkBFloif8xIlTxMpG8PT0plTdCUZM9LO2sERuTgm2Ma+7glLwXuE92BvtDw3l4nVkZU2MTPHVrG9xNvYUgZ29lFPn5BXhvff/T7ptGxob4tN330Ih87mFHP0U48q++OpLCbR/+nER5e32uPmW8RKEr1y5EhYE1CIaS8jmxe+OHDmCoYMGM2ZQXzLhRcX5EoRPmDSeEYc0mSNza2ttxwIW4tXZ23AyywlqRnhZ0ZE9O7MI1aW56O+QgeceniwzrkuYQ+7BnO3Tp05LEO7nGwTfHpSVwwQGDcY8vhnN3wqRmHAaIZSbCwa+wsCaYL+ccWXWKDh7AWnztsKTUnuVtxts2GO/ddcWxG/ajrsm3Q5L3wDGnZXDxssWvyz/BTN+nosBZMKn3P8o1QInKNs/CzcvX/TuMxJTHnwQaTR6i407DMOYBOjvP4X08nwsvRCJOwP6Y5itKw6XpcJtym0Yd8tE5DHLvZru6LaWZog+Fy9BOEwDaXjHhQK6mV9gn3sW1QVC6u/oYEfDNzNp+pYctROhIUGwVBkgOyNZ9tWPGDka9o7O/HMdY+jUXCwpknUXPeSivgYGBpIJf+CBB2C6Pw/DA/vhRE0sIgqj0F8VSuf2vpi87K3uvXGV0ZUKKBVQKqBUQKmAUoE/XQUUEK6A8D/dTftXnbACwrv3ygtwGxQUItlNEUEmXMdzcrPIQptLtjk1NYPSbeD4sSiZEa5mf7iQnGvogO7gqKaUuQb79h2QUX9DCIjFvio6pweQQRaM+qKffsWxo4fhH+DDPmJjmePtQHm7OJ6hobF0M+/RK5RMNHAhMREfffKx7PtetWK1ZMJvve0mnD59BitXrJXbC2dv0c8cGRnJnvBdGNi/r3RsDw0NRcy5KIrKKzFx4ngCRWNUV9XDTk0mvK4CD3+4C0mlNoz5qqbbO7hAYIbS+grcYJ2C56feiXw6f4uecDcy4WdPxWDP4bMIDAiBH43c9PQMeGxDKWMvLs1CalqCPF59nT5S6i3gYNBAYzk1co9HIem7deih8QEc7WDL2Lb9WzciOT0eQ/x7wcHVG2acl623PWZtWYVnNy3BqP7j8PDDj2LDprWIOLIPz854GT3CRpAF14e5tRGcbU1xcN53UBGI55bVYlv8eYzwCsAAjRuO5yTDa+okjBw7AWmUmhtSVG9NEH7oZDwWrDyIWnMvBFGBIKT7CfGJNG5jzzcXOIQc3ZasvmC1L0RuxdAhA+Hu7Mh89EQusrjTyd6bmedFUk3g7mKL3Pw8OFFpUEPn/AYa3olaCGD+ryemw8rEEqNGjsDGjRu5eHFS9pwH9wzFzJn/7d4bVxldqYBSAaUCSgWUCigV+NNVQAHhfwAIP0vZqvJSKnC9V8BfI5hTvv4iOeGLFy+WIFxPT++S8VlRcQF7ncskCM/IyCGYJfjbupt9z16SBY8+fUq6aPcK68H38xATcx75+fmUVg9Hdk4me6hr0K9/uAR5C39cgovpqbCns7iQbwszMAHgDESKOJG3Wm2DIOaLG9Od/WJmppSji7msZ7a2yKIefcMQGrNdwJKfl/Gi6FMOP1iyssJo7OTJSOZ192SvthX69++PhMTzkpUeN24MxzCkfJ5xW5b6lGPn4dFPdiGzxhneruwLN7NESWEZknPSMNqpCC88dpcE4aUE1Z6O1og6Ho3tZJ4D/IPhw75wAf6FEZm5hTHPMw1p6QnoHdZHgvOYQsq3TQzJ9Nsi60gkEr9djyBGlOmTbbY1t8SOresIaNMwPKQvnNy5MEEQbuVhi682rcCMzb/iFsYFPvrYNPzwwxwcO3UMn37xHTSuPaFPFt3ApB49ve2w+vU3YHUqDpa2GkTyXAIsrGFNlv9AXhJCn7oXw0bfiPSsHBhTwWDLxZODJ+Iwb9l+VJm6o0eAu3Q1jzsffwmEi2tnY20l5eixRzdh7JhRGNAnDLlZafKa2Ts6oKS8Wsa8aRwsUEB1hAt7woUcvYo/ohYlHPOxfzyCcRMm4dZbbsZ3332HH+bPwYxnZ2DsTePZe973D/mob9m2FDeNuwfK/5U6KPeB8jlQvgeU7wHle6Dt7wHxD7SozR/xUkB4EwhPTstrN6LMw1X9u1+bGrJjKewZjedPLl2EDfgwfi1eDXzYNNTThzMNpwLZY+pApo4YQHn9CSqgMOHde5G++eYb9O7dhxJ0fWl8Zmdnx/WHOpq0VdMRPQn79x8iA2yJA/uPEBS7EOTZICk5AW7MmXbSCNOuXJw7F8u+61oJwpNTElFZVoqBg/pRsmyIOXPmE8yn0OTMXUaUlZQUNRl8Ma+b/ecCmPsFBlCabkLTtmy8TndwMZfdO/fIqKzwPiEShC9e9KsE7SNGjKC7uQuN4rbICLXgQH9p1DZ06FAuDkRKED5p0gQWTcB8IxnZVVSQg6mf7kZqmR08XCxhZalGeUk5MouzMVqdiRmP3IFczquCsnNvjS1OHDmJrXtP0IiuB3x8hBzdgCZzBM/WZuyrTqYSIIU1682oNvZU00TN01LFetgglTVK+mY9/NUegAMN5AjC16z+FQVlORjVsz+s6bZurt8Iwr/dvAoztvIBafRteIyRbT8uXoADhw7gvin/pKz/Bti7uMLMygROJpU49P0s2F24iFzWeEdSLIY5eyLESo3TldkIevxuDB4xBhezcyUIt7O1RERkLOb8uheVJm50N7eX9Y6n47tQOQgmXCx8NIPw1NO72RPeDz3omH4xNUGCcD8a5dU28JzZ0+7oQDk78+E1zGYXUXKV9Y3Z5YU83kP3/A2B/fvhn49Pw7fffovlv/6CCex9f3z6E1QsMI5NeSkVUCqgVECpgFIBpQJKBVpU4K8GwlPS89u8/nrXEwiPyCnE14k5OFhUjgwyb0Ice01fRHNmzLj1paT0ZvZvPubFKB6CAuV1fVdAAeHde30EgymYcAGirSwJzug+bkxm14oGX4mUh0dFnUVebgEiDhyVgFSA8JhzZ2QcmbePB4H6RYLhC3KSQo6emHQBtVWVGDS4P9n0CjKkc2n4lo+ePUOkgVoN3xP94CkpafLHhgC2/6CBdEtnHnh6Oj7/8gs5l5XLV0kQfuNNI8l4n8LyZat5BH0MGjRIgvCtW7ciNvYce9B9aDTmJMG5yCMXcvTbb7+VY3B9sYHnYWtD87RCTPt8D1JK1LBR1dN7jmiVkvSShgrc4pKHfz98OzIL8lBJ5tybSohjB49iZ0Q0Qnv2gaePK83qCOdpRGZrrUJGVgIK8jNozNabCoEaJBYbEnRbwZkMe9KeQ0gmE+5r7QGDJiZ83bpfUU4X9sE9+sDS0ZVyeFNYkzX/duNKvLR7FW4Zfw8GDh6GY5HHEBl9AkVlDbh/ytN49IlHEUdzuj2rfoRz9kUEVNTgWFoadqfFYXJgb4RZ2eJ4SRrCpj8gQXhmbj702K+tpjv6gePn8cOKCMmEe3ExVYBwwYRX0S1egHDRSuDIDHcR5xZ/fItkwl2d7HH+7CnpAN9vQH/JhAsQrnY0BbgoasnFgxpmwOuzr9+MkXIpBPUP3nkvyrk48Z+XXsThw4exZNFPUqXw9wcfosT+qe69cZXRlQooFVAqoFRAqYBSgT9dBRQQ3njJrhsQPi8xC6/GZiCLGcLUSPKHD8nd8hIP5oL8b8BItTnmhHnAn0yc8rp+K6CA8O69Nj///DNZXDK3fAnjM3NzcwnCRU+4MPSKjU1AFI3Kdu3cTyDdiz3Svjhx8rjs5Q4OCSALnsDM7mLZ4z1pwkRcSIhD/PlzGDV6uMyU/vTTzymHLuS2gZJlFQZwb7zxljR4i4qKwsIf5sLN00OC8FxK2j/8+CO5ECAitdRqNXr09KMB21GsWrmOQNgEAwcOlDL1bdu20WwsjvPxYp64nQThJ04e4dwbyMbexPlVM26LzL6lEZnwbDzx1QEYOQ+AnwdBeXkNyukYnpCZjAE2OQThtyKLmeLVBqZwt7fGYbL/e4/EIKxXX7h5u8OIhnQiP92Gud0X0+Moxc5BL/aEV5RXIrFUDwF21tC4WCNx90GkzNkCLys3GDBv29bMCuuX/shxuShBQG/uyJg2E3NYuVhh1pqlmLl7DSZP/gdN3kKlFD02PgapWUXo0XsU/vPq69i6eyPOHtqFG3lN+tcZIpru5udrSnCjO9l/ysIPVKaj3xMPShCeQ2f7Gl4TKwtTCcIXrT2KeksfhIV4cxGkAGdPx1ySo/tx4cLN1YW/z8OZiLUYc8NImPOan4o8LBdXRo4ehVKCfjXN8lxYL0O6xteUiYx4uq8TwJuYmSHqWCSmTfkH3AKCcOfkO+ikvxsrlv6KAQMGIJzZ7f/+92vde+MqoysVUCqgVECpgFIBpQJ/ugooIPw6AuELU3PwSHQaH+LFsoD4ucYMeOvbUwrw+Z/aOvRTq7Ak3Bt+NDNSXtdnBRQQ3r3XRRizCcM1wZJWCXdtW1v2b6sJoCHZ34KCEhwkIF69agNlyBYI9Kd0nG7kBlSVWPBzk5iYTjY8RZp/3TxxEvumKdnOzICHp4i0qsRXs79hr3EmQnv1kD3IAsh9/vmX6NO7L9JSL+L1mS/KPO2KqmrGl5UxJ/ttKYkXzK0A4c4uahw7dhzLlq5ifrkZhg0bJn+/efNmpLPX3N/XWzLhApwfPLSXknETKUcvL6+SPeEae2Ekl4qpH++CqXN/eGpUKCutRB1BfyJl5SMdGpnwXDp/1xqpoLGmEdreQ9h/7DyBdh/Y2rvJnnA9utM5UEGTk51Ilr1E1iE/vxBFZIJ9bSzh6GyNhD2HkTZ/GzwFCNc4wJx56JsWzUeDaR0GEoSb0nHcVix0OKjw5Yqf8da+DRgyeALZ/SFYt2k1Td/yMWTEDTRE08CDix1ZBek0ZmP/96koBJbXIZr94AeyU3GbB3vVaSx3XC8Pfabdh/5DRkp39NrKcpibGXEB4Sx+Xn8cBupADOwTzDql4zRj18pYX7GAERQUIJnwjAxeu1M7JAh343yzM1JYe1uEhffGhaQ0mNH9PizITS6wCGd0ce3E/uaUo4uM9ieffBL9+g3DpIkTZE/41s0bCcjvxO133sXe/XHde+MqoysVUCqgVECpgFIBpQJ/ugooIPw6AeEXK6sRvvssssm6kLb6/W+k6hpMoVPxj+E+11r8/vufy//oERUQ3r0XVvRWC3AbzXgwEWElAK6vnzdN2FykO7mhoSl2bN+FFcvXyp5sIUe3sbWSPeFGbEIWIDyTztwiS9qNfcx2BL3udNJ25/7CCX32d99KBjbQn5FkZMaFi3qvXr2RmZGNC3EJZG7peE539DzmXBfQsO2rWV9Lk7fVK9dIF/SJk8bQCf2ENGYTiwDDhw+X7uli3lmM8BJMuGDyw8LCsJNxYPYOllKOLpjwhnoDOHCBIZPg8tEPdyAfbqC/OWXYdbCjnLuwqgS3+5Tg6QdvQXZRAWoMzWFvbkgm/Agdxi9Qjh4OIzMH9oObsP+7FvZ0Ti8oSIGhQS2d0wNoWMZ9KM92VTFDnNnfSXuPIG3hTrhbuEFf4wQTZoJv+3kB9Cz10K9HbxjaO9Ex3RIqNaPbli7CB4e3IazncGl4t3PXJthzjA/+7xMuWAxGHtUDplbsa683wc533oMHFxWOlxdiXUw0poUMRk+y7AfK0zH82YcQ2mcgChgvp89+bUtzE2zbd0Iy4cYOIegZ6EGwzaizc3FS2eBMgzVfLlyInPDs7EzkxB+SIFy4o+fnXGSNTREYHISE5HQaxLkh1MkGBZVlqNZvANdQYMusdguVOfvOj+KJF2Zg8qS7MYB94aInfMfWLXjkkUcwasxYMuI3dO+Nq4yuVECpgFIBpQJKBZQK/OkqoIDw6wSEf3YhCzOikumhJAB4ux5x3XeD8ZBGBvo4f0MIvFUm3XccZeQuV0AB4V0unU47rlq1ShqbxcTE8COoL4EakR/Z2X6yf7impgGHDx3F2jWbJCNsYmSMsvIS9mt7wM3dmZLwVJqV5RGIZ0rn9KrqCjjZ28me8MLCfCxa8jNBda4Ef2obKzqjl8DV1RU9QsJw4ngkc8kvIqxPOPILi/hTiC+//or7FWLt6nWUrHsyJ3yclKP/+ssKGUU2ZMgQCcJ37txJU7g0eHm4SRDes2dPRBzcI5nz8eNvlCDcWDDblIpfSIjBU19GoM66BzzIhJsRSFZSXn064QxuDtDD9PsnID03G5Xse7Yjk3z04BFEnkmXIFzt5E55vC2Z8xqZpZ2WFiNBeE9GpVUy87tSzxROXIywdbRAwr4jSP9pF1wtXKFHEG7AHvbtS36EgbUB+oaGw9DOEdamFjAmuP7yl5/w8Yk9GNJ/vKzN4aO7YWRSgzlz51G63w9VddUwJIMOQzV+fvSfCCipRjTl5tuS4jCt9wg4sef9IJjR/cwDCCDAL+L5mHKRQ0SUbdx5REaUmTjSWI7GbHl5eUhOTJHGbILJFhFlFuzrLisrQdqZPbjpxjFwYaRaXnY6a2wpQXhcAs30fP0QRMVDalkBp2EJE2avm1TW8XycXOAAACAASURBVBzowH7mJKb9ZwZuG3c7hg0dgrlz52LzhvV4/PHHMZgGfUOH3qTT/adspFRAqYBSAaUCSgWUCvx1KqCA8OsEhI85GIudWcX0W2IPeDer0C+7vQWya5a9U4L741B/PMiHd+V1/VVAAeHde03Wrl1LabkBQWsVZcpBuJiWTvn3Efj4ejH2qy+yC8oRezYOe3bsY8KAkZQk19ZVSaZc7WiLhKQMVFPRUpCXD2vKl2trKiWbGtYnVBqzfT//B/6uCs6MxTI2NJDO2jMZuWVG53B9MsWvP/c0+5MdkFHBKLGqcsz75A1kZ+Vhz9F4xoU5YfCQnjgVFY2ff10qXdoHU3Zub2+PLdvpdp6WQZApWHdXgvAgHDkcwYUBDcaMGdPkwK4PF7LXJ+Iy8PzXB1Fq6QkbyuWN9Mls1xejMjsLtwVV4L6/jUV6WjZqq2m+xhaVPfsPIJb7DKDRnJGZB8rLimgGZ8/FBUukJhGE61WTCfdGVUUJTd+q4Ugpt7GtOZI2HUXOLxHQOHlAz94K1vxuWbp6EUztrDDcNwwqa0f+3pzxY/WYuWgefj19En1CBlF67oqjkYcIuk0w44WZZKp70J2cC4SUupubG+HAW+8jlDXdm52ASLqjP9JrGOy5wHCgIh+jX3gcQez7zs8ulwkQZrS4WLv9OFZvOw8zRw8E+XlxEaQAp05FyxtJAH5vb08uhLhIE73smIMYNWwQbOnEnpuXzfVQY+k0L/r6vQnW/b3cUcFFmUKqEwQAd/PwQL2tSvbkvzTtSTzzwVsYMqAvXnr6GcrRt2H6U8/jH9OmwcbcoXtvXGV0pQJKBZQKKBVQKqBU4E9XAQWEXycgPGDnGcSVVBKE/54IvOl+leiOx2W/45s93PBGgPOf7kb+K0xYAeHde5UFE27IBvDq6lrJPAsQfuZMNPwDfCXbXVoFJMYlIYJ90iaUpove8YrKUoJSR0q97RlJJnLEq6ThmoWZik7qWXRWt8DAIf2l8dfs7+dQFl4LH45FUlW+vvyakVvs485ktvXbL82At6cbUourUFJdhe8/eh1ZOQU4Hp0AL8rb+/QJwt59+7Fu3QZ40Z29b9++Uha/adMWFJeUUkbtJOXzAQE+2H9gD7x5nDFjRkvWV7zcNDaIPJ+O5744gDxj9jPTgMzAwITdL3yfjPtdobW4974xnHcx5dYqqMwNsG3nLpyPvYi+/QfAxj5YgnDRDy6AakriORiTCQ/w9yQILyVwF7nadjC2tkDK5iPI+uUQQbkwZmMvN1Mefv51PqxdHDCUINzcxhFGjlao0avAcz98g7V0d799whRK+K2wdfsmuqjXYdq0p+EbEApTFXvHLS2QnXsGmYt/RS8ugMSW5CKrthIjCPKryXzH2Rhi+NOPwp+S89zMUgnCTSyA9duOY+2OOJhrvNAzyI9MeD4d5qPkwoRgwgUI15CpT0lNQtbZ/bhl4jgE+Xuw170aRcXi2rrhTNQJ9Gd2uMaLfgEVlSjgtWrgPeLBKDMDOqhvo/T8WUarjRxzMzycHbB8wwqcTYzHA/c8iH6Ux9864Y7uvXGV0ZUKKBVQKqBUQKmAUoE/XQUUEN4EwpNSc9vVgHu62XX7he256wzOFAv5azeA8OYhBYprBtwN4pcN0OeDeH1tPaOHGn8+DPXAC34anc83a9NrmJowGeueCL98n6xNeH5qBMbMfQcTnDoYLnoWbnkFeH/dEwhtuVl7v29rKHmslTgv3gucjLkfT0BHh0Sr7d8fE4G9bu/grjRxLhqM33wSm5uOM/79OXjisonpXJprvqECwq95SS8bcNGiRZRzu1GaXMGPoR5Ki0tw/nyMZJeDgwNRVtGAczFxOH74BDQOztLQLD0zlQZe1mRw3RHP/OoqAl5DfQPY26qRkpwEM0q6Bw8bKI2/BBNeTUZcRIlZsQ9ZSM1d3NxhYWWDDPaS65cWo0dYCE3SClHOHOpZH7/HXuVsnI1LQYC3hwTXu3fvlZFknt6+0qG9hp/dLTQBKycIFzJ0wdo7Ewju2LkVwvl7zFiCcGHMRoWNq5MlIs9dlEx4nomGkm0qvMmEGxtVQY896HeEVGHKgxPodF7LHm5rppFVYu2GjZIJHzhwEFQ2/qikDNyG8WRCjn4xNZ6LDXRED/CSILyGbLeameDNIDx32VEJwvUJ/s3pwr5oyVw4eWgwyCcMptYOULHHuqimEM/O+QK72at918R/wNpGhc3bNhCE1+D++x9hfXy5GGBNEG5Jx/jTKFq7GSNNrVFLuXk5v7scCLaTWdtEOxNM+M/T8PBykiCcbdswZf/5Gi4GbNqfDCtnHwT7+1C2fxFnz56TBmtCReDP/nx7tgwkEDSXp57EpPE3UB1QQ4O9RKlKGjZ0BGLORMnscM8e/jBOyUdlLk3orI3gwuthRPZ/z9YdeP6tmdDk2yGUtTiScw7nS7MQZOPBnngnfLRmSffeuB2NXrAF70z7CCebtpn03nY8EtC8Qz52vXcPvpZvTsYHy6bj0lvNm8j9L+Delu/Fzsadr65s2qIfnvz+vxhtq+UU2xqnw7m1Hq+DuXZlPhz+zrvHXjrIimXb2z0BsV1X3m+5X1tj6Hp8bTePtvlp27+995vn19G5t9xX13m03k7bfu29315Nr+V8O7puuhxH27m1VXtt++hSD13m3fL+az0PXc6tq/eVsp9SAaUCv1XgrwbCGQfe5uXX+6NBeOiu0zjNXPCrAuGNuPpyObtwWpcgu+kNyjqdaLg02LAKw2iEvvBkGqLcPfnAyffZO/phmFfnQDgB7XIC4M0C/D6UgKmvND/utVXn3lrB9iVQPyKibXDe0adXAPcffXQE4Ql46BLwz8Cm51/HbD6I/gbgT2DWLSvho20R4Xf8NlFAePcWe+HChbJH24DS8JSUFKSnprFvuwABAoB5uqMepohnTFnk0VPwdPOSYDv9YgpUFibSAT3qbAJBKllwmrt5e3rhIsFhHeXqvcJ6Io3b/fDTItTQJV0YqJmbmUogaELGXGVhhRxmW1vx9Hr07omzCUnUX5vg6y+/JPAsREJCPJwcbeDrE4R9e3dhC/uNTSll9/YJkBFmhw9FoJq96b6+/nAnky6yrw8e2i+dv0eOHCl72/X1DeFMJ/LjZ1Px4uzDKFS5kgk34jkY8bNfhnpKrO8PrcffptyEksIK/t4SeoY1WLdxExITcjCI/ecWtgHS5d3K3BhmpnpIT4ljtrkJ/Hw9KEUvkiyxvZMaRlbmSFh/CEWrI6Fx80YDwb8pVT6Lfpkre7D7+4cRqNvTGd0aeeU5mD73C0TmFeD2G+8BTdSxbfsGOLu7YeZr73CxwY9fXXrSgb6QzvJ7PvoYQ01tqNsxRHZVKY3gVMilFD7OXA9j//MkXFztUJRXCWM9AwnCl67ZdwmECyCdkJCA+PgECo4YPUcn95CQIAnCz549i4und+Kl559Cn7Bg+TVcXFoqF2OWLlmMvryGfYcOQgWVCaUZuRBrmB7crt7UCJtWr8VrT/wbw4z6IdTLBevSj+BIfjIG2fphmGsvTFn0YffeuO2Ofhbz734aaAbeEqymXALNsT+Mxcv4EiseDkHLP/82XOP+G1oCdAmcd2FYM/CWY6JtAH9poDbGQcdza31K7c61S/NpHL09kNkROGk5r5ZApTXg7uiCt95PbHs1oEcbaNN28+kC6lqPoW1RQdsx26qBrvt05fq0NbYuiwFtLaR0VC9t59DW/dOV8+nK/abL+TZ/Lq7mfuxMDZRtlQr81SuggPDGO+APB+GSCRcgvKtydMlyN93OlKhC/PBBkWQReqiM0Jd9miNtTdC7oRTeJflQeThgU3QO7lh4FFWhPkAvciCU0X7Yw5UgvLNy9MsBa/Ssx/BKYhOg1caIX8Z4N4LhHWPexsduKzsNwuVxN7cB9Ft/yi9jwntjPHmiRB7zoYTX8Qr490tMuIYAQQuT/zt+gyggvHuLvWDBAilRrmRf9969e1FGdjkw0B89Q0MIdq0IiMspUc/EQTqG21qp6b5tgeqaCrK0powDM0c0QXgtc6T1ueDl7+tDUFqOqtoqstMeSElLwTdzvqf0Wx9BAX5kp8so63bAR598CrW9o5Sjv/rUEwjoGYKzFy5QoWKJJ59/AzV19ZJ1trE1Q1G5PmKOH8aJgzvpUm5IltmFfdv2OM6+dQNUw9bGQWZbO7tqKCE/S+f1XpTCD5ayeSGz1/DzfzA6ES99cwRFZgThZjSXYx44QBBekItH+hvjtjuHI4HMu5Cjqx0ssGP3HiRcyGZP+CDKuz2lnN6SINzclAsQZMLt+L3iTxVASUkR5ehVjCdzhD7Z/3MrWb+N0XD1DkCDxhrGlHYvWjwPnuyfHxjcD0a2DrCks3xGWSamff8xovJLcM+Ev6EOFVi7fil6hffEF199yYUGP64NVsCEx6vJrsW306djgDnd3MurkV6Qj950LS+rLicIb8CNrzwLjbMtFyT0aDhnyoWKBixYsgUb9yXB0sWHPeHeSE1Jp7rhvFyUEI73YqFCONzHxp5HRWokHnvk73BztuO1sWcWuprioHrMn/MdbhgxlOfiidriMlTmFAoJARx8PFBjwL7z5Svx3suv4S63SXAw0cf61MM4nJOAu0NGoLelNybNfaN7b9z2RhcAeZkv5r56ExqJ6kY2OfFuwYYLELwQ3s1guhVTXbDrP5g6+xh6T5wMbMTlTPhlx2s1Tqu5tDtOh3NrfUIdz/XyrTueT8ttOwLh2kBIRyCoPXDeHhAUv9d2vI5uIG0gvKsgT5ebVtu5Ns+tLTDbPL4u82+rProy4bqef/N8xLHa26f5veb5dDT3awl6r8X91vJatLUY0AzAr/Z+1OW+UbZRKqBUoLECCghvrMOfD4QLREaCWzLcTQy4I9kiez4EegmmW2WIoXxwD6T7sAsfFElvARmpQoAOPTcfSreNMfjznSgg6ydywuHCxzRfN3zYyxMv+Djq+PkQ4Ht2C+n2dOCV3/5+xSDjp7eQrTcC7gTv3sw5Jnsu3rsr8zdZeeudtcrMm9js87oA59Ysd/O+LQG8woRf6s9o+sOVf2/8zaXFgRbrQA1iRajlfi3fa8qnv2I//kK8ZWNlrOP9d203EyDcz89PupYfPnwYTg6OlGH3pxzalNFipSgqoUyZTtl7acymYsOxYKFFNJlabQULSrSPHIshSK2X0nAvD0+6p+vDmGDZy8+D8WUJ+Hz216xJHXpQ2l5dWSFN4O67/+9kVfkB5c/2Ncvh1zMUiSmJKKk0RuDAW2Vv9OD+gYzooinZMYL8XGZz516Ai40F7LhgYGljj0MHD8CgoZYLCC6wYI+y6MtOTkli3FkPCcTLyimRJwj3cbPGodNJePW74yhWuRGoGlKKbsZ1v3LK0QvxULgebr19KGLOxksQ7kjwvGfvfhrO5WLg4MFklj3k/K256GBhZshaxMBBbQFfSuWLC/Nk5JqTixNq+T10eul21O6IhzNl83Ucx4SxYYt/ng9fD3eEB4YBjEUTOdwZ5Vn4B0F4bH4p7rppCutQhVVrFqHPgDB89sXnZLZd+fVUDWs6kmefz8KCZ5/FIDsXpLPGJZTsD3RiD31mGtKdzXHji0/LWLa6KkMJwo1V9fj+x3XYfjAdNu7+VAKoUVpSzj7/GCnPd3R0lL3+JmSzU1KSYVAQixFD+zOeLI3vOSCcPfcuzm5YuGAeJoy7gSCcaojELORmZEGfLUpuXp4wrwZ++mEBXvr0fQy0CIczF2MOpkUhoTQbo73C4WXigH+vmndtb9Quj9aCfXZoLTO/HLwWcBEHASGwbUtG3uL4EmRHjG4B9C+fnK7joDUz3nKYK+bQPtDWNp+Ww3YE4rQBt/ZAc3tAp/m4uoLJzlxibSC2M2M1b6srwG1dT23Hag1ixfba5t9Z5lnXBQ1tx205N23Mc+tjdnT/tLVw0d33W0eMfuuFEl3qou06K+8rFVAqoFsFFBDeWKc/BwhvlpYLqEITdXuyMX3JkvnzJ8TSEGEE3n58OLanzFSfAAClZahgNFIZc4tr+MBqxoghC40zDJ2sMfLDLdibWgSoaSEstJV0egb7OT+aPBjPe3fYUX3lnSXZ7EyyxpORQGl6s4RbMNM/+pDVnuDMNuzWveMtQTgx+Hj2YYtG7Gaw3ZmecDEjyW4nwJvjJDYds/2PQEuALeYxG3iBjHf2LDyfNlnOt3E8HXradfucXZOtFCb8mpSx3UEWL14MW1tbCcKFhNtebUdjLg2dy/lRYr92TY0h48tisWf7Xsqw1WTD2TetX0fWlICS7uhHj5+TxmwljBjzYK+3EcGoFaXZwaGBjC+LxxffzGLPeFNOOBUvpZQ7N7CnuYxu7CamKnjRwMwvLBzJyYmobLCFUxgzvmv0MXpYCEprirHj0AWYlafBuiwJzhb6NHSzh6WdBvsjDsCIH2GRTS5itWztbCQI70kJtWCSRW45eJyBvX1wKDoFr88/hWILd5hxJ5MmEK5fXCRB+O2TyYQzas0IFjRPM6Y0fCdS04voEj6MTdb2XO+rZz66OSzJdl+IOw1Hup37+3qipLiACxAEtjSoq+I2AoTr7U2GnTul6naU3FfQHX3ZT+hB4BrgFYQKRqN5MEM9oyoHf5/9PhKLqzFxyCSuRVRj3Zbl7MUejM+/+IrtAW6ooqO8ubkZ0uKTseKFl9GfzurxlM+T6sYwBxdcSE/CxWBHTHz2CUrMTdFQ0xgfZ2hai9nzVmFPZC6cfEKgMjJiv38Zc+DPMA/eRMbOiTYDUyoCxPVpyInBk/+aiuKCTHkNLCyt0a/fAOzctpm94uNYL5bRwhT5BQUw5aKJ2pyu7072+GHxT/jvBx/gnjsf5VeoBeYvno8Lqcm4cfiN6BHQE/98ekaXb9zWD+e6Aoy2DngZQNUV2LYHwi/1c19FT3iLSXYInnWZa2fnowP468xFa82qdwbEXi3o0ZVx1fV8OgK9ne2N16UO2gComLeuixe61rL19Wpdm64y4S3307ZQo+v1aGu7zt5vbc1L14WCq5mnsq9SAaUCHVdAAeHXKwgXDLcwSxPUoADffBmSdRthaYCbrAzRl87F3vzRGBmCGLyxl1xkjFO+WsmH+7K8LPYv5lIeWw1zOyfYePnAkA/cempTrDhyAXfNOwSwf/JSD7o4Ds2Q3rt9MF4ZHNiJz00LCfmEzMY+6ukazJ7dsje8N6ZPz8TsywzcmoCw3FYYsw3B3pY92J0E4VKKDrLpope8w77wZtZb11PUQd6u61BXuZ0Cwq+ygFp2X7p0KY3UzGjKlSJZUjUzsdMoI68RknL2cevrmxN4JuLA3oMShFuqzFGnV0sJuI1kak9GXUABwaFgwv08vflxqiQzbYbe/XpJkPfZrK8kkyyM2eq5KGZnZ4ep0x4nc61hxNhFLJ7zJYIHDMaZ6ChU6TvAZ8RU1MIMI4fSFK62BFsPJ8Ew5yws8s8wf7ueTuL2UKmdcCDiEFREiE52ailxtxQ92UkJ6Mu4LAHCL17MIAbXx9C+QYiISsDMuSdkT3gzCDfQpxEdmfDHBppg0i2DkJSYDlMasxmzz3rL1u00jSvFEIJwE2tnKUe3pfu5uak+zp05RSaccnSC8GLuL0C4k4YgnP4SZ5fvhuGBFFg6OdPEzBAWVXVYveoX9Pb3IyPvhxJDE0Z+eUoQPvnzN5BSWoubBg2FsQmPuWMdRo0ahfc/+AjOGsaA8XvQlLFkCRfisO7fL2OItQsSWOMGguqhamfEZicjNliNO55+UoJw1JkScJtA37gaX32/HHtP5EHDqDNn1iuDBnAioszc3FwqGUS7gZCjR0Wdgl5eHB647y7JhOfl50Bt58CM+EHYQffzcaNHwlGkR7qqkUOfAEuuWVpyqcLK0wU/LlmETz7+GM/NfFNmk78zcybOnY7F2x9+gsCwMIT6kfnv4utagfBGWbjHb73bugBbMWctTDh06gnveJwr5ta6VrrOVeyn63y4aUeArasApTuZcF3AasvSXc2CjRhH2/HaYn/bknJrk3DrAtTb+vh0BJQ7+ri1vkZXs7DQ3tw7On57Cwrt7aPL/HStRVuMePO11kVi38WvMWU3pQJKBdqpgALCGwvzxzPhO06zJ7y0ERQTELsb62EA0bWzmT5GWfJhk8yXhlJz0muNEnQRnis2JMPVQKxeTaBQzgzcckYh1bC3G3V0OLa2hS3Btyndl2uramBItvw4Wa1Rs/ehlGCDYcWNWmJxTI4jQPgbN4XjzVG624FLhnu2pslw7cre8HaZ8Cbm+qH3qWC/Ru7o3tLJvFEij3ZdzZsY+Id0cD3v5EJAd3/LKCC8eyv86+JFZEa9aa5W3bj+RVBZV19DllofRmSN41KzyIy7wIvsbgPBtGBThQTbgABX/D8xIVmCPAsLC5iamsouESMCRSsrK+ZT5+Obub8gYt92MsAEuIz2Ev0kH332NWXPw7F5y258PfsNDA8Nw7FTZ1BkGohx974IZw81Gd0alFYY0wW8DDnnNqE2/ShcrMh422tgwqiwqMjjUOlZwImu6BaWxgThpkhLT8aAAQPg5RmI3OwSLsbpMWfcHdsOJODNnwQTriZQtSBjzB72WkMYVaXikQG2mDRpOOLOX5ARXnbOVti4dQ8jucpxw/DBMFGz35vfOWbGlowAM6bE/gyzyFWUbNtz8YGxYDwjG08NVFUNODV/LcoTC2BNgzp9YyMpR1++aj76ePaGd0hflPO7x83NGcnlmXjovReRXVOKW8ZMRWFxFnbu3YSJkybgnXffI0C2Y199DXvfrXDhxFGseu51DHdhb3dBkaxtCK9HVEYKKgK9MX7GQ8xPtxZf55TTN/D6mGLWvGXYf/IiVHb+jDvzQWleDiL274EFHddt7LjQYu8EByoHUlMSYFR0GrfdfgsXQaJRUlrELHQ73EQGfAdzwO+YfJtcbEFeiXRYN2bfuGDSreoMMH/uXDzz9ky8+uob6N0rDK/+51WcPn0a//jHw7j73nsZcde7yzfutQDhjSAXl7uY6wpstYFwKSNv0Vve3pm2M06bc7saEK7rfHQA4bqyr83TbQ/gtPV+y1PUlb1tr7RXu7+u42o7Tktw2xJ4a2PqtYH95vm1B/o7U8u2rlFHzH/Lsds6p84uIHR0rO6+39q6Pl0B/l3+MlN2VCqgVOCKCigg/HoD4XygFwC7J0H3p+6muMGeWb6GfJznM3t9VT3qabimR6m5HkFzfX0dKskIVRYXo4o9qw2VFIKSqdI3NGb8jwY2rp4SW9dRam5ooI8qZhLdM/8Q1iawP5y9nBK9Cywv9LbiDzV1eHtiH7w2rIeOH5XLWeXA6ZPhPTuCcnQhS2/RG85+77k+K9uOMmsJdFsaprWaQeD0Rll7W6/LjOC4weULA633aAbhb8PnRzqiy1yzNl6iR70rDu06Vq4rmykgvCtV032fZcuXMLLKn+ZpJpSKl0u5uGDEbclyZ2RcRCwjyDw8PGhE5it7ik1NG3vXjdhvLUB4LcGfkLELcChyqgWrLn4vALwA9Tt3H8Bbb8zkZ7YQNmTIRZ/2v597AeZ0Co+JjcX2VUsxnL3QW+hsXmwThDsem8m+bFMajRUg7mwpLuqpUJt4APpJx+FuZgFHAlCxsHb4+BFYmdnCgaZsNpRDq/i7ZILKEaOH0XgsBEWFpexdV8HXXY2128/g3SVnUM6cbjNDc/ZOU2FTbwyD0kQ8PFAPk28Zxyz0NFRSBm9NlnvV6u3IL2nAyAmjUOdG7pdJCzwCjKv0kBwbDU93M8rgHXiMcprDUcTuxugxSs9PL9yCqtRimFFOLkzMjFnPVex5HxIcDgcvN+TU0vSOud1pdDafwprwGwn333o/CgjCN25ehbE3jcUH//2Q56NGFb+/7OxtEUUDuvUz3sBI10CklJTwe9EQocz4js5OQVmP/2fvO+DbKs+vjyQPLe+94+zE2XuRQRJI2ITRltJS+qeU2UHZq0ALhQItXZQCZc8yA9mb7L23nXjvPeUl6TvPKysowrbkhED4uOLnxpbufe97n3ul6rznPOf0wdxbfsKas72Gi5RG1lz8L/76n3ew7UgNZeSpHCOcn6HsCd+1k4x5lKq7OSScbQdhKGVfeZgtE9f8+IcKwNdSXi8LmeJsP5/58QLC42IjUVFQjPLycmaGpygmXcf88zfffBN/ePpJXPuT6zFpwkQ89RQjwXiMaedMx2/uuINjTPT/JvTa8nRBeNcss59mZ2cQhPtkwE/Uws+5qu39XBTgll8XE+4viHSfjj9gsic3jC9w3JOxPLf1BZ69x+1MBeAPcO0JkD2dWnd3Pr7OtavX/WXCfbHM3Z1XT/rNO7vWnSkRPO9FX+d+qvePtp9WAa0CviuggXBXjXTZBWUnfKe8y9YrKcZ3JU9ziyFuJlxAuDwItkPItiUHGXBHYhB+EKNHCEG0vVWvWKpmuhG38otoC3scVbS4gADmFpspoQ1LSEGQ9Kuyl9JJtk1HObuBfZnPr8nCrfNpuBPDMCRxYZczVjsLE+4C4Y/OHYWHz/EXhLtP2s0+izGb9IR79Iazz/ritZP8A+GeNfSThXYBbni5mHcsDqR7GsF1f4Fc45Sojc6mbHDPWWsg/DTfZD52f+fdD5h5PUCBZxuztatpNia/R9IlWxzGDzIzXCLMepPdlXixAIJLeRjJiAsor2lsUqBbfheDNpE8qxgyvi7AfOe2rXj8D08wx7oUaYnJKie8ni7pFrp0t5LtnTBoKFL5WbNi6zoY+47HxItuQ1uAU5mgHT5QhAZnC4IqDkCftwOJVMkkMhbNbg7C5s27KQ+PQAKd0mMIFIOZhpDN+DAB4QNoAmdraSbYtCKJjPz7i7bjmY8y0RqdyBgvo2LCBYQ7ao7glnMNmDNtEvbsyoIj0EKGOwoL569AmZPtL1fOQMtABwKbHIhsYuRYRQAK9hxC/5RY1f/e0CCmejUw0+AxqI61ens57CVcpoS9XQAAIABJREFUkCBIdrI3PqDBhk/nL8LU4WMQSwBb4agjCO+DI2Wl+NG996KObuUTh4xUZnAbt6zCVM7jkcf+SKY6hh+F7cpwbisN6Fbf+ySmxPfDUfbdS53HM8rsYBWj5DJScMmvbuWigpnu9PS/4OdmM8H7n59/C3vy2tFuSkZaEvPFmXO+e/s2KgbCYaWU30KVUGioFWWlRQirPaBAeBgzyeu4UKLnImVfZosvX7oUF19yISKpPrDz+ubn56ttEhIoz+fn56uvvooXX3gBv7j5FvUx+p//vISC3DzcfOtt6DegP6ZPu+DM3rhdje4d3+W1ne+IMu7gDcK95d7yurDsJxzYu5iM9zg+5uY9SpdzPdX58AC+QHhPmcnuLvKpHMvfm+brBuGnCnS7A9PuMf01ZvN1Tj0B1FLHzhYIPOvrKaP3BXr9AdTe5mvex/K+tj1lyH3dG53Vx72P97lqINxXNbXXtQqcuQp830B4TmF5p8U8e0C4AsUej1bJ+OYXXzr43h6nwwPGGpST2bK3kvHml1v5r52gXEdAEJ6YBiuZO2GC7GTJBRDII5D9onmVjUj723qAxkL85u2StCsGnA/ZjF/2iQTw6JwxeJhGUD15KAC7kkD7mXh8qPq6v8qEP8EUbtWzfevIk4fuCmz7A8LVNrs7B80drDq+wqCf7Oju+zz9cVv3PcrXsYUGwr+OKnY9xrvvv8Xc6CF0DDczpqyZruK1BNCBMJsZRcb3xtHMXCTQqC2NoLO9vV25m8uamYVZ1fJ7LUF4K4FfUBAZcnozCNMt70GRo8vve3cdxN13/Q4NZFmj6Qyu43tw2rkzMHDQICxdsRK2hlKalvXFhk1rkTB0EqZdeRddw5lJHdKEdrqGtx9qgKOsACDzGxNBszNGiLUFOrF72w5EmkKRwB7zuIR4BBqDGYmWS0O4IYinW7khmLneXExIigzE/OX78c9FBXDEJSFYb2JHih2B9gC0Vh3GTbMiMXfqJMqxs2BnjnmYRY/PPvocdZRrj/7FBSiKaISVC3rJBOGWYh1Kdh3A4LQEJBJoN9ZzsY8LftaUKOgoTd//5jIYquwI4vGd/OzS1TZi0cL3MW7AKCT3H0TQbWe2eiJ2Zx/GdY/cg3aLGRdOvpYj2LD6i4WYc+FMgvDHmKFu5seTnXFhIdiwYjE2PfoPjIlIw3623oif5GQaq2XXl6FmaCouuv02GJj/HciaS4SahD489e93sSunHY0BCeiVZIKDxng7t25RMvfw2GTVqiOmbyWsV7TtEO67/x4kEVxLG4KFdRQV0tLFizFh4jh+dAarbPhjjJAzmk3MZe+jQPezzz7LVoJ/4eHH/qBurrvvvEfdB7fdejtGjBqJiRNmntkbt4vRFXBlvJj340J3bniHI/lCtcG8zrO+O2HC3bFjrnFP3k+O+X6v/+GhGZEnH9ZrHF9z++o47qzxrx6zu/l0V3hPYOi93ZlmJt3H624O/t40vgCrP+P4M4avbTqrWVdO4J09L/P0PEZnv3uD+c7OzRfI9Kx9d+ZpnmN3Bcz97e/2B7h3dZ18LQr4ur7dnaPnvGSczhZJfI2vva5VQKvAqVdAA+Gu2n37IHz5bvaEN35plOa+pm5MTnkoxa04ElWEcH7zq3Xy2z+Zbwd/N7P3O4yyz0CjSQFyJwGA+xFIGTrDgDHllS3YkMee8yiRobt6ydVDydE7fiFr9+j5o3sGwjuAsBqrqxgx2YZs+FcAuOxziiDczVx3J1N3jb0b3W7TUagvFxLmoofe8Kf+7uvhnhoI72HBerj5e++9zBzr/gixxijw3NxSw/5qs5KnFxaWIL+4SvWE9+7Vi687FPDWcdFM4rAEKLY0tzHKrEn1g8v+AXxdHiJblse6dVvwx8d/z20qmfOtU1LnPz3xFEpKKhBktOBXt92MUUNHYPPW7UjsPw7X3f8QykLy0WyisRqMiK5OxPaFK1F98Cjioy0IoleEnQtxh3cdQpQxBEm9mBtOd/cWvv9z84sQwyQES0gEY77ksyEY6XGBWLLuCF5eUY6WmHhYDBYasLXBQCbcXn0YN8+Mw2WzpqIgv5wg3ExviUq8/fq7aGLkmYDw0gQy0oxMS24Jg7mgHaW7DyAjPZ6S/WjU17byYyQQsf3IzpfVYtcrCxHUZICRueA6czDsVXVY8Mm7mDR4PJL6DUAtG8h7U5a+9dBe/OLx+xFEU7kbr7kfmVn7MX/h27hk3lz8/tHfq3g46F094V98ugi7//4qxiX1RxUXOhysejoXGI6U5KJxUArm/vb/KInnggPNKrn8QQWAHU/98x3sFibcmIqUGBM/CnXYTfl+BHPKLZS6G8icR9LhvbS4ACH1B/EwpfHCctfUViGBMWU6msytXrkSk6dMVHFzDYVlym0+tl8vVWtHdQPee+89fL52JX7169/SJb6OPeKvqoi7Rx95TIHwtNRBPbwTtc2/iQqcDgDuKbPdHdMp59qd+ZavWviai6/9PV/3xwSsq/F8gXT3fr5YWs/xPRns05lbZ3M+nfl2B6p9XY9TudY9HbMrdrs7RUJX16cn94+2rVYBrQI9q4AGwl310mXnlXctR0+J7llVT2HrIcs6QLjIxDt9ECmT+tkVUYqBlKWWsW88mO7MIcwKNoaEqi/90iOuvNo6lObsHIeB8TvPbMjGXcuOsQ/c7NED3nEQOWuyaYpW4pf3R2eJHN3fL40nm6Cp3myJGevy0QmrfAKEz0MBc8O77NGG576+zNc8JuCDUfeUofsD1k/h0n5tu2gg/GsrZacDvfbW0xg8cBwiw9IoIycn20wQTmdvkZJX0whs1+4cJUcf2L+/AuABAS4QHhRAMMwFLOkhd8nUXQy46gmnikX+lee2bN+C+++7hxFXZXQxpzEaGfSBZIUPHz6CadNm4PDOnUjolYDFK7bAFJWBm568A4FDmV9tYr91Yx/UkZn/4pWVdIC2YXhyOoxMR2hmy8qRA3RLZ0RabApzwxlR1sCFgLKKUrLiiTAwqisxKYXzNGBgryiC8Ey8sqocDeEEoYZggnCy1fzPwYzsO+ZYcdHMKQSSbGMhOC0uzMM7b3wCQ1waJl97ESoTHAiyORDrCIWusAUFB/Yjo288IsJDWB9K5bnmkDAwDS3Fldj13wUwtbDXPImsMqMTW8ursIqM8vSRExDGaLJSRq4NoNR7+5H9uOXxPyIsORUXTL8auUVHuQixGvOuvAT33HevMrlzkjW3Mpt837pd2PLy60gPi0IjQbiTn5VxXGSsaKiHKWMwzrnufHpm6BUbbmAPToOtCc/+6w1kFjtR74hALzLcgezc37pxHU3VEmAmC+4gsx3PmLGSAkaS2Utwz7130agtCuWsX2pSIgVD7fh8/nzK46fAStf5Vi7EVFZWInpAL6V4aC+tUSZsDioTRo4YzYWYZhw5nInH//hHytBnYOjwYRgzeuqZvXG10U+pAp7MrTcj6O+AvljGzo7hCXbcv58KMPumQZMv0NqdesC7nj3pi/deLPH3OL5q2pPz8SVX7wnT3Z1U3dd9d6r3m/diRmcLUN3dq77mpb2uVUCrwKlV4HsHwvMrOi3UWQLCxR29g6H2nKZoHgUkt+uxkCD8vIAW5De1qy+zkf0z+AW6ir2KdhVD5H44CQYCLcE4QGnojFd2oZw9l8pZXR5yDPeSgzwl0nQJGm4jCJ9NED7FXxB+ajedttepVUAD4adWN3/3euH1Z5AxcDLMwcloqLfxPdVAIGtRALCRPc3bt+xVxmyDBw7sYMGlU4R90owGFHl6LfuN5W8B6PKv9IQLCBdmXID8rh1b8MijTyE/twqx0WmMwqqma3oFQkPMSElNYJ94EFniJCxdvRKJvYbj188+iPKYo2jSVSGsnb3dzQ1Y8vetqN3iRLIliT3NJhjMemzbtoZS9AAksj86IjqEvdCVZIErMX7SSISEWBAQLIsCOvQhK/3Jkl14fQ1TFCJpoKangSMX4Ix6mr+V78evZvXBhHGD0cx++JDQCJRUMjbtrQXsWw9Gn2ED4QiJI1y3I5EgWM/ow5ryoxgzLpmA1kxjtkb2mFsRlZ6Exvxi7HtjCcIclMvHRKGNPept/IxavPB/mDVmOmLSe6Pc0YyBfdOxae8O3P7kI4hgXa847wbk5GZi+44NmHvhBbjp5l8zVpELh+TYI2iqtn7tGlTu34lBBMe1XCRxGpyIYW1z80pQzZkNmTBGGdCZrBaarVlZrzr866VX0cB5lNfpyEgnor2pDls3rMGYUaOR1rev6iuPiwlH1uEDKCvMxq1UI8Qx5k3c0aPC2avPmLk1q1bh3JnTqTBoh4UAX9zRzTSKk+vbxkSLA7IIwgWFwQN4X/CjNft4Pv7v5z/HeJq0TZw8CcOHTPD3FtS20yqgVUCrgFYBrQJaBb4nFdBAeAcs/faZ8F2dy9EVaOaPZIU7AvBXSxl+TWbsWGML6mhq1H94BswDM6BvakU73dHlochtfrlssARi1gvbsaWSkWUEEsoNXdHkEnh7Aq6zH1y+5xKNU2r66Hkj8PDknvWEf0/eK9/6aWog/Mxegmf+thiVZTq0NoYRGEfTZ6GJGd5BlEJbFMvd0krn/969MXzoUGW2Jiy4ncBMmHAB4eXN9aoXWFhvYcRVTBnfjCGUNwsw37d9L+OrnuL2qZh3yY1ka81knato+lZJ0BuE0opy6JmTvWLFa+jVJxpXsMc5M7gKuvg2WPkeNWUFoPG4DunWNBqYEQAGOVFZF4iFH6xHVHAUeiXGslfZjuKyQ6isPYpLLp+OhKRwjt+o5iIu4G9+uA6vr62hMRvjzZwGOqQ7EKwLRmPRLiTXx9CVfAzP3UT23ojDx/di4eIvkJowFBfOno0Yuq43cyHAxMzuhoY6zvcQJpyTxr7zUP7NY/AzJCQpGg3ZRTj8v5WIDoxEM/vJ2y3skWf9Xnv1Y4xIG4Xw5MGo4IJfemoy9hzfhaff/ifSh/fHdZf+CMWlBVixchkSk3vh8suu5QJIHGX9lIwzLmzhhncxsk8iLp07A20qVlHHvnYdPvtkCRYs3oArL7xeye/pI8fPMxsN1A5jwdKFuOzq65Dabzgl+Y2orSjB+pVLce6MGRickUHxD3PPJeZt13YsWLACP7rmB7TMYKQa+9gjaMTWZGvAzu3bMXrMSDS0Nqv+/urqasXQyzUVw769e/cqF/2M/gPVYsuRQ0fxv/ffx4+v/Ql0ROVW05k39jyz7wxtdK0CWgW0CmgV0CqgVeDrroAGwjtA+PH80i7l6OnJNDs7w48hS3e4QHiXcnRhqg34rbkWz5hqcJy5u8nMEH9tTx62NIfhj9edS/djI9rqW4mv2Y8aa8Gji47ikZW5APtH+Y3RBc/djugdjupEAnxNgD6/uYox2/nD8fBEDYSf4ct9SsNrIPyUyub3Tn//5wc4ciwaP/7JOAQ5aIRGcBrKjHBjUAv2ZNZh1cZMnD/dignDexFcR7MfW8wNm9jNIQtbdhRwESy3tprWYgRxASaEE8TpOE4cW0ISKUlfufwj3H3P3zCg70/w1+dvQmwUG0a4LtZEs7A2ezDZawOWzN+LPz31c9jqA3DrL57EgBExnAcN0SKDsHLBJjLmobju2ivYx8wdeeyGehOWL9+HUWOHITrMZRZXVlaGVWRv09PT0bdvH3X+8nw4Px+ee3kZFm4tRUBCXzjJogcHtCOg2Y68g7mY3TsMv/rVZYzxYmuL04Sc4sP4bP4XSIrux8zrOQgOYxwiJd7BXHQIpBHkKoLZgX3ZGx1mQUUlxwwyIWNQfxzLLMZ7bzJfvDyQDuvpMBnNOHjgKHJKd+K6X/wfomhu5+SJyxi52Vn47xsv4pZf34qpY4ejoKQMWdl5KKOD/CCyyymU1Nu5WBCXFI93P/qUtTRj+szzwIhzsuQg+w5sWb8Fmw8cx7UXXUJHcxpV6toRGKZH5rEcvPSvV3H77Tej35BkOOjg3szPuPXrNyAlLRVDBg8myK5DDE3f9u7diY/mr8aV8+YxviwErbZm1otu6lxc2bp1KyZMmAB9CFdCWwNQQQl6WAhzxtmnXt9QjV2MI4uPjefCyWAayRmwafNm1NXVkgkfS9O+EFQx3117aBXQKqBVQKuAVgGtAloFPCvwfQPhTCLr9AbQfesgfNFOHKDrubJb7vQhEWIGXGG14QNzMWyMNPogqxLXL8oRyI3RI/th/g2TkRRmUnFjhVXNSP7LJiCMcs6OPOMTEnRhioRZFxAhjJLbJV2Y8DkaCD9bPyI0EH5mr8y/X3wdpdVpuOW2yQSaZLXpGi5J4GF0wj54vBXvvLcLE8cGYiTjsJwOmq3ROTswmCBW1rDopp1HGXdOTRVaDUamFzgRxegxs8mAqEA94smcL1+8AHff+yyGZ1yH5174BRnnNrQR7Nl1zWSeI9i/bcQbL+3Fgw/fiDBrJF56+R1MnBqOqppWejA6kXOcBmSNlQSnfQlsGX1mcjCu0ELQdxijxw9CBHuvpf9cmNrVq1cjhfJ0MZITabww95HxIXj8n5/hk02MiIjtDUNYMMKC7DCzjzlnzxH8bHoy7rnrB+wFZ1Sfjgt3Qa348ANGjVGOfvXV56gcdActx0PoJm6gYdkXa1YgnQ7n8XGRdEevJutrZERaOOX2FTh6sJZMcjqiaQAn/fH79h5CIUH4ZT+4kgDarGLHYsnM5+fm4/EnH8ONN92Eseyprm3ieeblUtJ9GH3YH5+WHEcDNprbUSL+2dsLYKER2+gx46Ej+g6iasDK5IdDBw4zPi4Ho8YMIxNthJ7XJSo+CqVlDXju6RfxUzLS6X0TmH3eStDdgrVr1yM5NYUgfJBkSyCWLvPbtm3HkmUbcdXVVyAhPkapB4TVrqfj/Sa6z4+fMAmhXLAMDDAyU7xSvRbKz1o99z+0n8Z4zB1PpqTeGhJMd/tNbDOowqjRo2GiX0dzXeuZvXG10bUKaBXQKqBVQKuAVoHvXAU0EO66ZN8+CF/YAcK9I8o8bym7ARNMLdgUkocH1ufgiR38Mh0ZBX6bJ0PDvkkaB6352UgMSw7D5Bd3YmNhE18nKBftudsFXZBcR2u4YsFp2KT6zYWBFyZ89jA8PEljws/Gd7IGws/sVXnxhY9QQgfyX9w0moxqJXuOgxHE90YkwfT+oy1Y9PEmDB0VjKFDe5EpDYKOTKyVDuUBfH/p7c3IYzdITmUF7EHMB29jEEFYKDPE9QjjYpcw4auWLKPZ2F8wYthP8Oifr+RCWCXayJ6bmPltDoklk2zEq8/vwBPP/A6xNA57602akDGbu7a6jr3bEZSYl6KcDHF0VBLCw6xkgttgsxmwfds+jJnUn5J1xpbR7E1A+Lp169CPYD0uLk5J5AU0xqSG4am/fYolW/i5EdYLeh43JKgNwfYmHNy2C7deMRm/uHE28o8XwGKNRbOjhiB8JayBcbj4orH83NAT9LeRBaarOk3JNm1ag7QUAeERaGis5bmGUFZPkFpajfqaQNYmXnlVGOmOXlVZiyL2e6f27Y36Npvqp05NSEJ+dg7uv/9+3EUTtqHDh9N8zobsnDwU5B1DbyqQYmPClKQ7muZyH732CZMgotiHToY53KpAuIFgft/uw8g5moWp540n4Dfwx84WghAuJtTgL0+/TGXDT9kPTjDP69DaZqfx2zYC7USk906l1N2p5r9ty2asW7GBOeFXM/87lq0HAsINqCGjvW7tJoxlf3eAno70NKyrYH+7ZLFbqHBot7dywSELUZFkwgemMMYsEJvXbkRNRRVGDxvFRQIr6ii91x5aBbQKaBXQKqBVQKuAVgHPCmgg/CwB4UMXbMP+6k4iyjyvFg3Vkiw6jFu5GJ8crgYS6dpuDmUEmcjNyaC3OxDNL7zT2KP58bEaOIUVd+WPuR6C4gRsu0G4/O42aRO5OkH4YwThD03UjNnOxo8JDYSf2avy0n/eRXFlGkH4JLTUFxGEMmKLTGdyYhgy8x1Y+M569BsbgiEjB6C1iQ7cdBYPDbcQCNKMjUZjBTRLzK9hfnWQVcV1RdPYy0lwHk7TwzhGhC1bsAAPPfJ3TJpwM+59+EK0tpRSyh5M0zGmG+hCKE6x44W/r6FU/R4awiXhzTfeY290E+w2G0It4ShkRrjEY0VFJJNhjqQJmQOtzYHYtHEnQWI/9kcHq15l2WbdurUYOXKkYsJdIJyMPCXtr76yiDnXLWTwY9k7zXhDfp4EUnK/ZfM2gsah+N2dV6K0oIQAOgZVDWVcCFiI6JA0XDFvCvTsqZZe9+AAOpPz3/fefRvx8bHsNQ+FncqccAJkkzUQFVW17IsP5xwT0NRaS8Y4DHUNLSg6ko2UPunQk722UlYeExGtmPB77n4Av7vnXvQdMITSfJpO5ueiojiXUvRQnrfLUDKZ8vGP//MaghkhN2nSRC5aWHn+Tq4jOmh4dxB1mYcx4ZLL0Uym3kRwHklGev+BLPz9hTdx/f/dwJ5t6tcpsxeDum3bKR+nuVtacpJi9BMTIrGDsWXvrTiECy69mAA+UomDzIx2rC0txO4tG3DJnPPhJDAPCjahpqaGCgdmhvO6NnC+h3OLEZPUC317J0gaJDZ9sQlNBO8jhg6jg71EvZ3Z+1YbXauAVgGtAloFtApoFfjuVUAD4WcJCB/y+TbK0fltrcue8A4QTTkmKO1EZiYdnyiJtRCEKzDNb3+SEWQn0LbzbzI16jk3s656wfk/jFVy4XKXsdGJzHBKOKnXxGPnDcdDE04DhJcuxp03fAzc8hiemZvQ7TviK9ncnex7SvndntnlJ0WbuafjijjrNk1NbdpJpNq3+B7XQPiZLf7LL76HvJJESqOnoqkmjyCcplp0D0+IsyK/PAALPj6I0IxgJGf0haGVTChBWLCVjDjfVpaANjRUlaCytYUu6cwMb2hFHM3EzJSIp9LZ29jSjFXLFuK+B/+Gc6f+Gvc/dgmBK3tj2nQIiTAR3AYrIP7831bgXy8/qBjsd9/6gL3Ldjj5vtQxyzu76BhlzpVITemD8IhQAsU2tNgCse6LnRg3YSDjxsi+M29b3LtXrFiBsWPHIplMtQBnkambDS1Yt3obpe4JZNPj+PHgpBEc49UQjAULl6GB8V533X01qkorYQiworAiG++/uxyJkQNw+eWTKQF39TYHUALAIDC88sorGJoxhMeMotkchdlkfIPIrhezrzvYGEYJeDr75m1KCp+XV4bynBwMHjoYIXQuF0uKQPbcHz2Si98//jQeYKZ2AhcVBSTn5+SjNC8HaXRWD7eaOKYFyexv//cLL8LeeyQmTBxLVlrH9UMHnd8Z27jjKMz5WZhz4bmoYs+6kZ+DcVQFbdt9EP9+Zz6uvu6njHALh9kZxOz3NvZ4b2dd0ymlT+IYdsTHmLFv3yE8vnAPhlASb+XnqpjpmflaXUEmio/sxo3X0rCN9Q5gI3pVSTXCCK6Fza9uacUX3LfFaIW1dxSsVDNk7dqLcC5UTBg+lH/TH6C6/szeuF2MvnT5/3D+7Kuh/avVQbsPtPeB9jmgfQ5onwOdfw7I/4VKbb6NhwbCzxIQ3u/TTciqa/YBwmWy/MZPySmycviTx2//lKILCFfgmj/CiEtfuUSSdWzuCg9X33o7+r875OnuJnFhwQVJkEW6/5wMPD51iN/3ou9scI+hBszDy8/MRVzHU6UE3R8SsC+Zcws+v3Wk61kFxDdi5st/wKidD+GG5+PxxOe3Yqj3jE4C2l4veo6HYjKDCQQ1ntsICP8YvXmMuXH+/O53Oc7ohhoIP6PlJUv8MXKKYvGLX44n0KSShHJ0kzh+G3XIKjLgjf8dQk0CATH7jY32IJBYhoMyb3FDT4jQY4S1GYVkQDfv3I+DOw8gmRnZo0YPxezJ42EkOF8w/yM8+Pt/Yu6se/HIk5cRqNpgq6sjyGTcFjn3+sZw/O2pJXjptd+jT+9EvPv2O0hKoUFcIyPG2kJQxoWB4tIS9E4fxPW3EDKxdrp9t2Hzpl2YwvetztHE/PEY5BDsLl26FOdMnYzk5GRlLibu6O22amzZsRNpZKNDI6yqL9tI6XygIwQfvPcZ7IEJuOHGmWhgJnpgcCiyCzPxyUdfIDk6A5dcPJEg3MZjEPxycU+CFj784ANMmTKZYwRLUzyl6KEqzi2PEWVNNHtLTIyDnn3l8lmUdbSI4LUAQ4YMptTdSAZbT9OycGzdcxR/+Pu/cccDj1AyHoqmxlYcP3wYtvJSZPRKRDhjFg3sqY+jHP3P727EQUsq4uKpMKCsXE8WO9CiR0mhDePQgF9dNBAltnrVg54UEYEte3Pxn8/XYPx5FyI+KgyFaKF8vxk7d+3hAkEf5oFHUI3QRGWBhcZxe7H7QAkGDRrCvnMLQgn8jVykqCnLw/FDu3DFpReijZ+17UyWKCmpQHxkNGLCjVxwcWL9gUOMbwsl8A5QtTiWmaUWD/pTek8BP86n4kB7aBXQKqBVQKuAVgGtAloFPCuggfCzBIRP/mwzNlb7YMLdV07QGJktkLHCoWwCcf4uIFz1fQsQF1DtzgIXCTp/V+7ofLil6PK72wROxiOTBbJE/5gzCreN6ef3u0RA+Ou9T4H1dh+BYPpfuBVXFgjgpiFUlw8/WGkFzNE5aD9pXH+At+c2fpfjjG6ogfAzWl68+e7/kFucgB/9aBgiQ8nskjkNpC2YpPtlFTrx2vtHUZ0aBBszooMobY5gvFc730MmsqLpcSaM0JehsLYGe/Zn4uCug2SskzB8xGBMn0CDLpqCff75h3jubx/R3O03+L+bptFVXE9ZtxNBNFnTMWu8pAp47T+r8Ppbd6Fvr1i8/cY7SOmlp/Sdi2bMui4uzmc/8272jsdQ4h2JKKYeVFfWs4c7h7nao9iTzSCE6GhkZWXRMX05Zs6agaSkJNXHLaxtU2M1tu/cgQEZg2GlYWMr+5mDDDxHOqG//sq7FND0xc23nM/jyWJgMHPCC/AxI83aGkyYPnX89Y+YAAAgAElEQVSocv4WVlv6zuvrawj+1zE/exoXAxxKVGMhexxCmXhBUSmPZUcSe7pFMk8LNWQeLaGhWSFGjRiCMLLULC77qgOwYV8xHvn3K5g452KCXiszyhtRnp+DWKMD50/OIHgOVox/ZFwMnv7vKhyMHc5zoYSerL2RsnYYnSguasYoLlDcecFIVJId11O+HkefjFXbM/Hmlv1IGD6Gvf12Lgy0KxAuPecZlN5bGbXW0txIZ/MI7Nu/C4VFVZgzfRrC+VEY6GAvO/PGD+Xn4aPVX2DqnLlw8DO1idf7OPvy46g4SAi10nG9FnkFhUgiU58Wzng0LogePJSp6hQbzWgyyvR/mSRtQdpDq4BWAa0CWgW0CmgV0CrwZQU0EH6WgPB71x3AU0cKKCnnF8sTNubd3KoCsvlFj/pZoKiC3xq5nwBpYcCVpL1Dai7mawqYq0wy1/MCvt3kDNkkZcwmh211YOf1szAyPqKH75FiLL7zYTx/pKvdRnQCjD0l4V4Au0OWnv7ES7j1KxR4N1PTQHinxfkSvJ/88gl+zuMX9WvH396vf/Vv1zMnxu9IwHMN8eUf7jHd+7u2l/7cjvm4N+UT8lQ4M7O/jceb7yzGtp0WDBkagkgCNARY6IxOOXp8IDIJ9NavPQLDhN5gwDWCbO0IddK1nO83CwFfWqwevRqKUEJmu6axDTWMsUqOj0NYlBX9UuIRQup4/oJ38PzzS9gpcjHS0vXQ07U8zBzL/Xm+zMJuDmhFXmYJ1qx7lDL1etx5+6Pcv1W5m5vIrB4/UoqVqzaxxzuGYDuFWeFWlBQVw9lej59eP4Ou5Rb2aMfj+PHjWLpsMWYwC1vyqyXPXCTjegLLXTt2Y+yw0TSbYysL2WtDMG3l+Dny4iuvYtW6Avzs+mkwUnLd2qZHfmk29u8tQXsD6xFhJ2iNYU90ACLZA95AQG9rqcGVV17AvnKDknUHGkP5kRSIQkZQNDa0U17O3HL2bQcYLCjIrcOazfOV83gEz8VKtjmATPi+okq8t24bRs6egzZKu1lQFLB33EBV0BQuFsQxCqy9jToBel+8ufwt6Odczx7uMBjYcmM08rMu2IktW47BvvBtXM0M8XpLoJK7J9J5ff2hY9inN2LMRRciQEA1Hd8rq6qRm1/IfvnRqk/e3t5E87cImtttRgKl/jf+4CJEMjs8qLUJQTzPD7YexuMfLMAF198MMxUJtZS67yvKY255GAZyP0N5CbavWQOd3aGM5ALIlueWlyMiMUUB8yAa2P3IormjfxvvZ+2YWgW0CmgV0CqgVeBsroAGwl1X51t3Rz9YVouMD9aTTuKXf4e/8kWCZ3EC4hd+ZpKRHSeSFsDt7vUWsE0p50l/u06XAIPHENNe5ZDOf9nPOSkhCiuvmQpjYIeU/YzfuS4gnq36x9EtkB/g3WPenRzda95zvgLmNSbcA2t7rPm4QPD3FYRf/7ObYGPMWGOjjUC3jZ0dwQSVJjLMJkrO2U/MZAIxOhPJt7DBwnYKQBY5ehjNx6rIHEfGkqWOJCPKBTFhoIMJ0uOiopEYG4f//fdtfPbZZyrHW/ZpbHT1WEuGt7iX69kjHUZH9bKyEjQ21ZPFjle93+L2HcDxtmxYrwQuqak0ZouOZNxWPRoa6pAxZBD7v0cjnIsYlpAIVNU248P5S9DSHggdHdNDw4yIirUgxBGDHdvI0CcPoZlaCmpq62kAF8p+62iC9vk4kLUTGRmD1PkVFBTQ/XyTAqpTpkwh8KZZGedgsVgRQal3WVkFDh86SpAfz5841XMeYo2gs3gCdu/ejcMHDyGtVwrCw8O55qdX7PyqresRQffwROZvm9g73U7QnstIsrhR52DuNdezJ70RDZSWVx/LQmJIA4akh5BDl5z2MCTQSO3F5/+BFC5s9IpLpKt8s6p/ABcF1u3YhPVbN+O8YXRer2+k3D2UaxoE+Hml0MckY8z5l/BzNYKxYyJHt+E4s8lDqV5w19ZICYFck5DD2zBz2mSqA+xcbDAgJiUVKzfvwAGOc96lV6KdNWug+WVmYSEi2K/eKzYSpsYaLH3jJWxfvphRb/worq2FgTL3UTOmo//wESp27vaZc874J6l2AK0CWgW0CmgV0CqgVeC7VQENhHeA8GO5FV0i396pjAH7Bh6/W74Lf8ks4hdGMtyMOPKLEReTNWHPK2j+U07HdMpa1UMYcWbpuozXOkzYFP7mDpTRKqClALiLFTdyu48vGo+5A5J6fKbKPK1bKTnwFRDNXu0v2XNhwm8Bnn4Yx6/7Kvvtr+QdfjHh/pqyucvghwy+xxU7tR00Ofqp1c3fvcLZJ93WSlM1gjU7ZeLS+2zQS883wSzfQzo9M8EJnqXHWhzH3Q95TuTe+iATouJiYQ0nU9xsQx1Z8WC+H9NT0tAvvTeK8rLpwr1DPS+gWwC8jCvGaQJUQyyxSj4ubLOskAXxfe2kbVp7e6vqczYFG3HkyBEUFRfwObLjJjq001BRwKgAdTtl5AKWo2OTGCMWx/U8MxcV6unUXU/Qa0F473iUFtdwnCiy01b2Q3ORgGxyRBRjxei8rte1KeY8gMC7mSBXos4EtJqpCpB56mnIJuPL73L8avaOywJCBDOy5VyiwhzsCTejvLRMOYgLmJfzaKWDuLDzlU10k+dnWySZcBmjmat/VS06hCf3JWAdA0tQOOyNTtQWFiCgnQ7tpgblfm4xR3KeoVj1xVaE0SwvgnGMreU16loERFtxvKES2TVlqGgopkEc87vZzx3Jnu0W5rw3trNGXJhopMonFPWwMfe7sKiA50Wn9zZmyrG2Ol4LJ9sFxLHSZY/Rxt9cLToOPQ3YYuLozt4XYbLowkXOIJqwhXAhoZGZ8JFGqhgaq9g7XkIXezs/tnWoZ2Z8Kz9/pX/cwfmuXuzbAtLfe1TbTquAVgGtAloFtApoFfj/owLfNxB+PI9t1J08dGcDCG9mRNjPF2zBu7mcZGhHH6EgL1/EuIBscUaXiLMqgnEB4sKAi0mbQm4dsWSqZ1x+hPruePDLaSAl6S9MG4afj+t/Sne1LwfzbkG0kp4fx3Wfz0NBN5L2r4L4TqbqFwiX/TQmXKqgydFPvodM7FEWMOmgEoX/nAgWcAcMmPi+EsDcSnm090PeUeTEVW+3dHfY7e2uTTo2NRoCEcYosoaGhhOgW4CogGv5UYDSQJk2I8ZEwuykfF3AvrwmAF3mZbWGKHd0AfGyUCDgWwC7zEnGpSyGgJJjcQJJ7HMe2NeEa64ZgXBTOxzEmyaLDYEBRthb9GimoVigngCSIFfixizWYCYUivt3gFpgMHCBThYW5PjC6Ov4GaEjsJRjyTbyCCKb7T4HF+vvmq+8rpfsdH7WyPNyPm2cr9nAY6v/CHK5eKAWO9gbziHVv9XtlQjlOeoIXnW8Bq1tjerc2+1m5B6vxh/eYAY7N25pa0dTkyv3S5QKgQTGsl0NTdaCgwh+W21cfzTAyvm38fOthSZxBva+G9HKMZuV7L2lxcZER9dCSscnJJplMUOAOR8GtTjScV0CTVyUsKlMcrnOwVy4NOhYJ+5v4DU3hZpVEEVzcytrHEL2W+rDa8bz0vFabN6y75Q+V7WdtApoFdAqoFVAq4BWgf9/K6CBcNe1PStAuEyklUD84dV78e/DhaiTHklhxd0ooMv7kF8jFbjmN8F6G5kZ0uiqB1x6xOUbJX9Eeq7OVH3DpAkbnyBQGMzexj+cMxjzhvY65bv81JhwOZwHKz1nHm7J/thPJvx02WwNhEv1NRB+8i0fES7MraxbiXrE9YZRDDiTAxQT3AGGBRC7H/K8+2EiwJXX2rm9npSqgFHlxMD3tIBR4kHlUu4Gru5jybiyrYMMrABTAd90+FJjCdMsP7Iw0ErWVraVMfR8r7vnIa876VrexDd7gM4OB9n81toK5pEb8P4HP0NUAnXSZKZBhpaN23DWNaChhgt2zEE3kb23UX4vcnKDxBt2nLMsIihALV4TykOCrwWTga6vp5u7mWCVwJzn7mbzVR2CotAsr5PBl/m1kkWX85aPJXlI/7k8lBd8mBVOxrZxGYJj85nWZjgjCKZD+XmnFgkJiJm9rjPJ72ZkHyzH8Mnb1PkLyNVxUUMug13aBkSxwBrouUiggL+9DW3tNrWtmhdrExzIdgL2kavayoehUiGQ7Gbd7dzeINdWeGyOpRY/ZB9K55VYiLVQzL2w4FQJOKggUIsOXABo5jgtrI1BpPEGLuBwgcDJlAmx2pC2Ih1f27cr95Q/W7UdtQpoFdAqoFVAq4BWgf8/K6CBcNd1PWtAuPs2O0a55ZqccmwurkITv9jp5YupL0bc9Q3a1VMuGULuh9uTTb1OBSZfSiZ7My01BpNTYxEhQP80HqfGhJ8ukO5kwhoT3ulV1IzZ/Lu5Q0NcINy9YuXq4hAZuguEO8lyC+h0s9fCyrrBufwrCYCuTxMXw+0GyQEdQFpYWRegdr033SDRLUk3iNu6AokyBM3OZByCQde2BJmBAuYJsgWcUyYvx5Dt3A87ncEdZLPNBMNNVMX07dOO224fSaf3egJH9p3bqa7hZ0MLHcKl591Bh3eLOQS2BoJ0HqeVHwMypoBoxThzQUAtJHBRQeYlx5I5y8PN0tfXNygAL/vZyRALiy5/i0Gbg2BUzkEAq8zZHGxVx2nnokQIj6sWHLjwIIjVSRZdpPumED3Hkc2CyYCTaQ5oJ3tvRkVxM+76zz7WOJBO51JrOX/OmQBZYuKo+oalhdJ9zttAVZD87aDBmoFg3UnTNAeZdicjx9TVFbUD5+aW+csiQYDUlwcWL3c5D1lEkesuMn89F2QCiMabm82u9EeqjNrtLaoWwpbrJbKNc9GRKZdxlACJ40srgWyzZVumfzegtpVWAa0CWgW0CmgV0CrwvamABsI7vjYfyyvpuic85aSQ6e/NzeHviZ46E979EXyB+6/srYHwTguqgXD/7mTp03YBYDea/pINl+edHT3cJxhWea6juAp0E7y1iba6YwwXi+4aSyTfAQSBbgDvyaC7QLgAa5Ghuz6GBNTJcdxgPogMdpujoYNFd43rkn4HdUjoub8ssJHVDWS/t72VrG1AMyXZLWRyOWAbc8iDyCx32EMEB7pM5QJ1QUp9I+BRcsNPsPwEnp5yeTVHB00j+WiniaMcd+DAgTSSi0B1VY2rR95RS2O0elTXVLoYcpZPAL0LDBtgo1Rez2gxh01aYMhaU9JtZ8lblUCdIFykAmSTZR1CpO8i5ZZHcICJ7D5l/jx/B09SmOc2LjK6Fj70BOXclvVrZW76l4skrB8BdTBrqhcVA8vaTMCvVANSt47aKha84zly7FygZLEU0pbfhRl3XY829oyb9exZ538OOsFLvJtw55J3HiwgXEC9w+UdIAumsojh4LY6RkceOVLs3w14JraqXoo/3Pg0dneMfeHjK/DzE11HVVj9+NX4p3pxHv70wS34SkOS2v8YfuD52tHnccUDH3eMOAa3vfgkZvgK1OhsnG7n5l2MbuZ6KvPh8FdcNevEQT76YEWX1ZftTuV1z/06G8Pf47sn5rm9POeekz/H8bWtr3OU4/naxtc5us+ju1qeznF8jet5gX2di3sennX2vg49Od6ZeGtrY2oV0Crw3a/A9w6E55d2etF0Ggj/9m5m6Rm/f8lXY8wUCD8+D5/fOtK/yWkgvNM6aSDcv9tHTM46e7jrR3x44uHuI/ZcuXOQAhWg7vnQdUiiFbjtGMit7va8Luo5ysOFeT1p/w6w7X5OtvM8hPRuCxsrD4GdXApwtZyoJ1yqGAOBNpyywMAe6w6hjPd5GvhCq9eNojwbPU4nIIDsNJl4OYD0WM+ceT4mTZxMJ/USBWzDww3Ys2cPvvjiC8rBxaJMbCkEvLvPiRnefI6Kbi4WnFxLwdsO5pW7zkPUAFxMUPuqM1Ln5JRe8Y6FDQH2ni0CavFCkfRqQ5mhAuFEx2pMvSyQiGrAK3lCnj/xEMWDQOeOhRRZBFFst7p00qIg/fAiV+fkOy68u56BlEE4aQKnQLw8hA7v8OTIOVLmXe5v6O+DeOWqXwFu4K3Aat4J0Hz01Vm4D3/HR9cPhufvX07Otf9CT4CugPNqTHEDbzUmOgfwJwbqZBx0PzfvAnU511Oaj2t0N6j1BlPeYLeri+W5nzcQ7u4Ce+8n2/oL6NzH8TXHzs5JnusMsHcHnj3Be0/r4N6+u0UCX+fhecyu6u2+lt297jkXd719AfGuXve16PENvbm1w2gV0Crw/0EFNBDuuogaCD+lm/lrlJQrg7aNmPnyH5D8oYBy14R8G7J5zWHOLX6Adh894U9Mwsr7P8YRdJZvfkqF+lp2+hIj+dOX8OUhNRDuX/mFwTy5Vi6AdoLN7jBJc7PVbmm2bOOSJqtIA8WOysMN5gT5KvZVjMk6AJ6D6NZAtlU5jVNSHSCmb4p5FYBLVrpjLFcfugtwOp2u7QXQu4/n6ml2tas4ycTKuHqmIjgEDJIhVi5x5JoNjCR00FU8kO7h7QTtsp0cU9haPqWc0smdKxLYzYarsTr6plvJBMtQQUGUnIufBCHukIzhmD5tlgLkAfwJCgU2bdyINStXiiMZzdc4vtDaBL7SWy7svsxVuZFTzq0T13n+Lb3oyohOWsaFiOZ2TunD559OJ3vY5bdAkcxzoqIYEMpfgWnOg8BZgDqb4RFg5/z5q50LGWKsJkp+JXeX9QfZvMMrL5DmbXIdnCIlV6y1KAooMSczr9zU5Nq4Dq4WRpSphrDdQfTbEPU8D2vitRQ2XFoU2mThRHLSxWBO7peOxQN1L/AaH8us8O8G/Lq3EoD8QR+8/MD5cBHVLjY5+yphwwUEv4F0N5j2YqqrV9/LxIvtGHHBPGARTmbCT5qn1zhe59DlON3OzbsQ3c/15K27n4/ntt2BcF+guDvQ7Q8YdM+jqzl0dSt4gnBPUN3d8z25rTo7b18g2j2Pzo7TFfDv7vzkta7q3xlo9+f47uN1pgiQ17paiPCucVfz9nW/9OQaaNtqFdAq8P2pgAbCXddaA+Hfn3v+O3umGgg/s5dO5OgCiAdnZKhe7KioKII4KDdyYZmrmCVdXFKoAJsAY9f1ENDM/Wi0ECyAmgDcTkCoYx+0geBMcJ20IgubaucfLkDv6itXeytm1yVTV47bJ8B3B+NN9le2F1KVHcb8ncCV/+skYNdLD3jHeoyOzupsq+aWBLfUgQeyb7mV8m4B2nJOclhhkgUUCjMtu7nAvou5lR5og0F6zumaTuJcxmqhKznNvzloE0yOINgCKDmXKbQGwkQ0GpSWjJ/MPg8DU/qxRgSyyWF46d/PIPNYNqXbdC0XMzpdO2w0V9M1c3yB0zwR6RGXk5BjKnk+FxVGjxmDwYOGKCl7LbO2RdY+fPhwpKWloLy8XG3XWNuIt95+i/NzMc4C6lUNO0zsRMrOiG8OTfAvvfdOOp0TPwsw5+VynQtfdzH6Lhd0F10vQJtRZh2sufvadHa3uVsEPK+fbOc2qOtsn+NZnUdynNm7ubPRPdjnGG+Z+cngtfroQaD/YER0JiP3GFqB7I0zPID+ycf1dxx4M+Oew3xlDl0DbV/z8RzWF/Dq7vp0BxJ9gULvcX0xst5zdv/tS2Luz3F6emxvUO3PPewvc9wVy+8L4HZ3HTubn/f2vvb3Z3t/6qBto1VAq4BWAe8KaCC846tYVk55l/Rin7Ro7c7RKvCtV0AD4Wf2EgggnnflFXj22WeVYZliS4WVJbMpkVjvvP4m/v3Cv1BSUqQYYwHt0k8t20jPtp3u5XZlXOaKsiIMVCaICv1JHBjdvk88FCr20GQLA+60YMjwgczaNiI/Px9lpdVqMUAAuDDbYdHhiI9JQF1NLfLzjomFmKvHm4PSEF0JsMVETIC5mI0lJiShL4FUAPuyU1KSEBcTr6LMautdOeVyvkVFRdi+fTtzwstIAnOeXAgIZJ62AFdreBIiU+MZ8VUCXW0LHcxD6f7dgJoGsr8oQWSf3rh2+jT06dMHDYEWtRDx7svPY/+xTGVuJu3UzkDRcpNBbw9iVdr4qxi/uZzfRdkuooGE2Bg88+enMOeiK5QaQPrLs7KyKG8PR69evZQqQGLONq7diOuuuw7FpSUnJPcmkxUDBgxA3779kZ1/BLSI57kZUWtrwKGje1VfemJ8PMIjYjhOi8sMjosAjY2NaKc7exvr2txMJYE7TYK19Abh3koIuYbeILw74H46TLg38+cLkHT3DjkJoPoLbLsC4Sf6uU+jJ9xjst2CZ3/m2tP58Ng9AaC+Pnm8GW1fwM4bWPt7Xf2Vo8v4/kjJPefR2fbdMcfufbs6jr+LBL5q19nr3R27q4WCrqTvXbH/3seQvzVA7uudoL2uVUCrQE8q8H0D4YwD77Q8Og2E9+S20bb9NiqggfAzW3Vx9b7qqqvw1NN/Jspy9QNLFraZkVxVtTX46P338Je//AU5OcdPgDCXXLxjXi60TKZWj7BQi5Klt7QFIGXIeGSMnorGmqYTUm83sBPMrvK+CTIzt6xGv/5pmHHuFMRERqGyslb1ZLv6kplx7bChtbEZe3fuZPxXNUaNHIzIiFAVzWVraiXgpBN5exMaWhqxc9d+lJTXYdToyQgyBsNGwGkk8G4g+JRjh4SEKKZffj7+9BMsWLCAYF7k9ETvsjjA6LLZ1/wGc2++EQHhZJYb+Vx7IOqaq7GGEYoHlryBgNZaTImJRHR0BAyhkQgMC8PHr76MwpJihKekINhsIrNdgvqyOpgoK7exp1pHebiL2+eDUWNiWBcbFY7//us5XHjVTwmSBajbcfjwYTXPtLQ0VRuzyYgtm7figgsuQHV1NZ+jaoCpEcJqnzvrfPzoRz+mhL0JRjL2Zi6gbN6zA59++D7CSOtPnHAOEvv2ZYY4jdpYa4kea25uRm1VNXJzc7Fo4ecoLi7lAoqLmfd8eBroudzoO4z2PJQMblDuua3nGGcDCHfJwlO/7N32B9jKSfhgwuFXT3j343xlbt5vc3/nKvv5O59OAJXnYbvrVe4OMPsCyb7k3r4+4bxl597b+7Ow4M82bsDZ3Xz8WTjwrGNn0nQZvzvlgOfr/tbdH7beXzDdXduBZ238qYWva6u9rlVAq8D3rwIaCHddcw2Ef//u/e/cGWsg/MxeMgFR1157DZ555i9KDi19wAIAQ0PD1d/zP/4Azz33HI5nH1e91QLKROot5l4ud3RKygnkxg8YiMEjB6moroJCG2qtaeg1fAZqbMGKXT/RK87TERAuIF9+Di94BrnZhzFmzDDuG4zqilpER8UgPCoSGUMGYv3alSgpKsbBPbsxedww/Ob2GxAVblFxW6IqtzW3IijYgGCLGWs3bMdni9YQU1sJhkNgsppQVpSnzmPYsGEEztHILyxAbGws1q1bh+3btnHRQBhh6akWkByOhItux7Tbfwd7tJXMuAEJjhZUhAdiweLNqHnrWSS2VKOfsR3hcaGIj4hnjrYOCz/9QIH+6TPnYhAZ8sa6SrUgkFtQixoi70BnI8Itelx02eVoYr91C5UEYdS+z506AZNnX6Kk6PIQJjyAknphwkU2L4sGSxcvww9+cJVisSUCrVViwJhFNnzUBNx82+2sVTCMtFvX89qsWL8Giz78CL1CozFqzESE9+utosusVjOVAcwwJ9suaw21lRWU0P8LefnZdD33MGnrwa3mzYp773o6cvSvgwl3gVyc7GLuL7D1BcKVjNyjt7yrunUxTqdz8x7D37mq/fycD7fsDox29Zq/+5xJJtxdHm/w2lmPuHvb7hYVPMfzLL2/59rVMfxlwmX/ntTbG9i79/eui6+WAe/95G/Pfbpa8PB+3t9FjR58pGibahXQKvA9qYAGwl0X+hsF4QcLyr8nt5d2mt/lCvSLj3JNv4McPMERnvjbHafVcZYiPz7x65d/qOc8X+t44sSigvs16Q/mpuGhlG5/C49x48YogHrvvfcrxjOgI8bLag1V4HDt6hXYtWuXknRbrVZGTx3B7t27FbvqZkHb6hoxh4ZlwyYNQ4DRiJzsJqwociC03wSKvCWCTCTuHbnjHUZvJrNRAfayZc9RHn4c40YPRlNDLZITU9F/wCBsI0BOTU9FQ10t8rJzsG39WkyfMhqPPXwnIlgrycEWFrylXY8GyrADCeB37D2CTz5fjeq6NoSERROEW3Dl5Rdg0aJFSEhIUHPes28v4inVlvELC9nrTmAbKCL61mYUVwFp592E8++4HzYLsTxJ8lQ0ozDEgjc/XwvD4v/gSqMOyTXFsMSGICYmFjVss/5w9ypEkqE/f+6lSA0NQ0tNDRp0RhjTByM+aTAMtlK89sKzGDVxInTWWO4XhzouPMQYbJh50eWKoZZaCAgXRlzmJ7VNSkzCJ5/Mx8+u+4laSFAyfGals+udEv6xuP03v6N8nRJ6iQnjdVu0ehnWfboQQ8ITMWnGeRgweyacHDfIzD54gv5mLlgY6BhfkpeHRx+6G9mZlK57gPDO5OXuyDb1fxhejHh3t2v2MRbzFB+nC8K7Zpn9NDs7gyDcJwN+omZ+zlVt//WB8K4umTe48wfgeo7V2f7+MqldAUBvBt4f1tjXLenrvHo6Zzled2Db33p3tp0vYOyvsqEz4N2ZHN4ftt1XfbXXtQpoFdAqoIFw1z3wjYLwLm87FYPjclJG0zG0HVsPR8Fexu9W8AvpqbE0nsfiyPyTQIcMX0B0Kgxpw2BIn8M2UH7LdiOiji+X2lvj7KuAxoSf2WuSn5eDNYzXGjlypDJbE+fxQAK6kNBQ9oGXoCA7S/UfJyWlkAkPxoYNG3A08zBGjRqhQHkre6JXffQZ+rUFYszscQgmYN2/uxj3fLIRtaH9CY7NCoR7AjgDTd4EdCrWfMVfkXmELPdEvi9pEjY0QxjrWCxbsRyXXnYZNm/ejOKCQmxd9wWmThqJxx+9iyCced9Cg7frsGP3ERxlP3ZoRDiaCMjXbX6clb8AACAASURBVNqD0gobQXgkQsLDMPe8adi6dStGjBqpwK6A7zBKyFesWIFGm43938mUjbO/vKEKR7Mr0W/mL/Hjhx+HLtQJM8ePNTSgTB+Kt5ftRL/spXjQbEHyqi2UonPRJD4SdS0mbOrL85k3HekDMhCn59zYS7/uUC42FzWgrdGKMX0isHz+m7QXN6LREI5Y9rj3MjswKMKAjFHjyHLXE5jHKDO2djqryzVwsBbDhg7Dex98iBt+/jO0NtuURF+M5yjmx/AJU/Hr397Na1ILs52SctL585cvxN4lazA5tj+GTpyG3nNmws5M8wDxmjNJJro4nJuRdeAAHrjjZhTlHlLxZPLoqr/b83nPa+iOTetqv9MB4ad1x3vHd3kN5juijDt4g3Bvube8Liz7CQf2LmbsPY6PuXmP0uVcT3U+3QBCX2DRX/DpeQ49ZZW7uu5dybu7Y217cg91xgR3B3q9z9Hz77OVCXfP0dc1cW/XmYxeA+E9uau0bbUKaBXoqgIaCHdV5tsH4W4AThvftt0vo3n5a2jPL4BTeiRp0dx5gnHPbmw3S6nGkkxkMnBBgwbBcuk90CfM6Nlg2tbfeAU0EH5mS15UmI/ly5dj+IgRCoSLGVtkZLRijvNolLZ/11YMGpShgLGZhmBiaFZSWoQZM6YpmbOTMV1vP/cfROVUYvKl5xDwBeH44WrctXgHmpNGwxRg7Igac0nS3VFj7j7lXILwvJxDmDQ2g4x0GwYPHISIyFjKvxdh5NiRZNXzUEFwemDXDpw7dQweffC3CKbxmZioyWJBcbENza02hFG+vufgUSxcsg55xZXsgbYiPjERP7zqcixavJgmbSlqUSGPLLD8vnzVSiWHP+fic1HD57P2bWfedy6SZ/0SP3/8abQ4a2Gh89v0RANybeH4x+JtyKjegCcZ0xX1+hIYEmLgSIqAvjEAa6ZEI/ec/gi1RGN4Ivu56c7+7optWLKvAFZzKuZNH4LV81/DniNHEdJrGBc8xmKApR2phjpkjJmEMhrExcREdbDdVCMQhIuZ2rDhQ/Dm2+/jxht+hnZKyY3BQTR2k3i3AGSMnYKbbv0N+qeHIKiFn2vszX+brQNbPvwcsxOHYuTUWYibcy5aqQYINNPnnkC8vtEGa1A4svbuxSN334rywsPyfwMn3WBuoO35b2eu6Or/QLzy3D0HOh05+unc8Qq4Ml7M+3GhOze8w5F8odpgXudZ350w4e7YMde4J+8nx3y/1//w0IzIkw/rNY6vuX11HHfW+FeP2d18uqufN8Ppua2/zKns44sx9p6DN9CV1/0B9p7z9Wa+3WN0Bca9z60nx+uqht0x+p4At6vfT6fevoBxV+0AnrX2Z17e597ZPpoc/XQ+pbR9tQp8vyuggXDX9f/2QTgn4aRTb8vye9H4yVtwNkkgrXyhdOXOfu0PGkhJbA+9kmCIscB601MIHPDDr/0w2oBfXwU0EP711bKzkbKPH8WqVWswYcIERFMmLeDPZLIogJpLwHrs8D4y4YMUMHcz4WXlJZg+fSqMxiDYCYQ/f+ldRB4txcSLJjKqzIGywjbcuWI3qqMGw0JDMAGVbsAmMWfC6Mpz8lO2mqZmuYfRLz0WQbo2DB8yHLEJidi5dx8mTBqPrdu3oLiwCHt3bMX0yWPwyMN3cEzXZ0OAgRL0rceQnZuNvoP6obismuB9DaobWmEyW2EJDcGUCeOxd98+TJ48GdnZ2Th06BCi42KxZMkSxeSnDhkKna0RFUWZOHi4AAMu/DV+/MDDBPaVSAgKJqvswJ7mMDy5cCvGVm7CX3RmhL6+HMF9esEZYYWDUvjls+JwYGAswuwWzBoyBkEc9/0VO7GrqBXhCQMxNFGPrcveQ3L/Aciu01FCHo0oWwnGJxgxZc4ligGXueRRlSD9+ElJSYq1j4uLwSuvv4Xbb/0lWmxNrD+zvtmn3u4kEz5uKuXo9yI2shW1bPUxUFWwmHL0vfOX4fzEERg88RyEzpiEdvbFWyLYOmB2oryyhr3pMchnDZ586LeKCRdXeU/A7Wa43c+JWkEWTtxAXP717O9X0WudPL4tEH5m3y3f/dG7A+G+zs4Xi+qv5PxU59AVyPTsE++K1fYGkp7AtLPz9nf7rlon/N3fV83dr3urAXzN2XO/7pj+rhY5uuq192fBw99z0rbTKqBV4PtZAQ2Ed4DwzOyyLiPK+vaK+UbujpYtf0fDS49RXkpzIYn2UVlD0jDb5dRc5E03L3c6cfW9XSKSRKBOU6mWdhjCgxD+yGLoI4d/I+eqHaTnFdBAeM9r1pM9CnKzsHT5CowbPxmRNEQDWVx5WCkjLyoqQPb+fUjt2wshEZGIYJ/1tnXbUFlajhlzpxJwt5P1teKjv7+OlKxq9LloJPShzMTe14gH1h9CVlIGQmEF07MY3yV5207Kqu3ch8CcC21GmpAdWvUiKnO3YnCvNEqt9Rg7eTiS4uLxxZpNGH/ORByhY3hhfh72EYSfN2sKHrzvN2Tk6ZwuwzECbfe+gzjMOaanp6O2xY5PFq5CPccJCjQjlT3VM2dPV4A7gzno0uN+JCuTCwqRXHjgduyznjBrFifXhNVLF/CzIRjDLrgTNz/wAPJtZYgn09+PsvP5hY1Ys2YzRrVk4680Rov5cB1Z8HjY6YTuoEndqjm9UTAiDQGVLRjRZyDawk3IzsqGyeYkmCYDXVeFIwd3IS05RuWjNzTZ2LfeiAsuvgSTp81g33uTkqGLA70sfqSSqRfgG0Jp//Mvv4jf/voOOsM3c2GSUWdGM+PTnBg5cTZ+9av7YW3PR0FVJZJS0rBy0RJsXbgM05OHYtT4qYg6dzIaLcEItIQRwLfTad7OvPJg1BzchuK9i9Gib0RznQNNtlr21regrJwu8Bu2Ud0QjFb5GOb1sTDqTU/3eQcXRVuYg64AeXOjUioFWSJYugbYJIiccngDXfFBNYOdZnc5x6p7chtq235DFegMzJ0Oq+057a6Yau9t3H/7w0x3Nr481xmQ9z6+L5m5N6j3BXS7O6Z7Tp3J0T1fO9VadwV+u1oE8J5PVzXznltXbHtn17Cn1+8busW1w2gV0Cpwllfg+wbCmUTWOSz9tkG4o4Js2ZNXwV5SAZ2xIypHoa6OIODOpt1hcKWTaB0/bzSF2fkF9AR6dzkcQdfmhJGMkfXG9/nnt2OM5ecpfG8300D4mb30hczeXrJsuQLhEWS73SA8hL3PAsKP7NyBQcMzEEETskBKsXdu3ImKsnKC5ZGIiA8neDPgs+ffRtoh9lNfOBJOixONe+vw+y1ZyKL0OjLITHaXztz2RpdLOvusDWTCDQYnrBYjjix5Edn7VmD80CFkxq0YPnYQ+vZKx57dhzBuygQsZIxYRVkpDu7egYsuOBd3/PpG7kewxz5oO6XZFdUNyDy0X5mZldQ04PV3P0VFfRtjzGIVmBcQvmzZMsrnZ6Cqqgrbd+2k83uoAubC6v71xZdRXpKL+x++Dy2MNxt9+YO49vbbUOqoRQgDt/uFBWN1tQ4rV63H6NZc/IOfO1EfrkV7bDTsdGSXPLXVc3sjd3gqjNXtGDtwCJpDgrBv7wGgqokLBWaC8AqC8D3olRLLi+lQILymvkmB8GmzzkM95y21ycnJgcViUky49LyHhYXihb/+Dffccx9hLp3o+b8tBPFOJ43ZJs/Grb+6B5FtZajnQkB0ZAw+ee9/2L9yHWanj8SQsZMRNescOMMZUWZlnBoXQerI+Dc16RFYnoN4QwkGDKcLuz4MjU21StWwefse3Hn3o8jMZUY6WXc9V0oiOB8Ds97b+ZlZ08IZEHybCLR18sYMtCKIyoYayYqnYzu35DpLO8G6HVlHNRB+Zt+52uhaBbQKaBXQKqBV4LtXAQ2Eu66Z7tsG4bZlT6PxnT+R/NbxS58gZT9hNb/E62z1cErkTmf3nwdTLr/qKfF0GMWIzWNjweHiVETH5IjffwBD4jnfvTv5ezBjDYSf2YtclH8ci5cuw9hxk05iwgWEFxcXsn94D1L7pCMhOYk9yaHYun4rmds6jBgzFMYQ5lYHm7HoH28jZVcxhl0+HuDbrGx7GR7clY3sAWMQQXf0gEAdQWabyhZ3EDiLHN1A2brJHIC85f9F4ZG1GJSWioiIBAwYmk6DNqAgvwwXXHYRVq1ciZzjx7Bt00Zc+8NLcPst19PfjGPQ5Vuno1O4LgiWYBd7v2L9Zrzx3nyU1bYQqIcjnP3Q/Qf2w7FjxzBz5kzVe73/0EFlCLeS44r0+7Z7HkB9VQmeeuqPzDtrx/grHsaVv/wFGgJbwdNDRngwNjabMP+TpRjSlIW/CTB9fw1aoyPJ+ofwc0uPtRf1Q86QZBir2jBywGDYeF4HDhyCoZo0OBcu6morcfTQbqSnJpwA4bUNNlx4yaWYNO1cMvT8LCPDLvndbhAuzHgEjeWeffbPePjB36O5hdQ/YXgg52zXG5ExfBJ+e+dDiAtvQTZ72s2BJiz95FMc37QL01OGKhAex0ULh6mFUvUwBAUQwPMa1Dc40HL8AMxNmeidkcyPxADmrNtgZq127zmCJ//8PHLzK0CyHWaLheNbEeBo4752FFY1KsY+gUy/iSC9nfUPpOleMXvN2wjOI40mGA12Pt+ONZsLz+yNq42uVUCrgFYBrQJaBbQKfOcqoIHwswSE1/1jHlp2rPKv/1sU6mRjhAG3V1VAnz4Mxj7j+L2UGUEe7ubE8ypDWBC3XgKAGenTkr0XQeWH0Ea2WwKh3Mp06ibVdpYfPADT3Du/czfy92HCGgg/s1dZQPiiJUsVCI+i+ZonE15SUoT9O3YgY+hg5d4dHhaL5ctWobS4BLPnzKCDejDqKV9f8s93ELf+OKZcc66So+dtyMf9e3KQM3QCQTi16I5WlXPATnC0UefspArFwNYTYjgUrHoBxZnr0SchnmZw6SS4bcz2LkZcbApmX3g+9rOfuyAvF+tWr8L1P7kCv7zhxwgO4ocBmXADZdMNBM5NjDEzGHTYn5WLjz5fjtKaZkRRWu+gwWNZRanqtx48mOCYbujCKEu/8+rVqxWgvOl396E4Lwtvvfsa0NCOiVc8iGvYg13SXkcWX4++NDXb1mrFZx8vxihHAZ7l3EPfW4WWaJqyWaxkpu3YeNkgFI5MR3iTAWPIhFcT8O7dtRd6gnBnYBBqayrJ1u9Fn15Jyim+vrEJ9U0tuOiSeZhwzjmoIQiXuYhpXJg1BImJ8ZSNt3FRIgx/eu5JPHjvwyCuJZAOJhgnsGdNR084F3ff/QivVyEKKsoIluNURvj+lRswu/cojDpnJoInjYYxwgx9cAjl/5Sj89g2mw7NBOHWxkykc+FAJO52avvl3717D7MH/UNk55WiqLwGYZEhSI0JJ9Amu83jZxZXsA2gDX0TIylTZ9uBnVeUrHc2FQQNdG1PjwpHhImXm9L195ZmntkbVxtdq4BWAa0CWgW0CmgV+M5VQAPhZwkIr/79eLTTHEik4T4fZNH0gWS+KF1v7jsZYfe9g+DYRAJufoH02N9O1BYkTaiE2q3NDcolOX/nNpTfcyGG9a5HXSvdmqXvnPicNJqSVZouvBmWq//kcwraBt98BTQQfmZrLiB84eIlSo4uIFwXQGTMh/SECxOezR7qPulpZJOzkZbah27lhSgqLcEcRn850YI2vtc2vLEAUauPYOq1s2AIMyB7bQ7u25eLnMHjECbvRwI8vTgi8v2m1wUT0DnQTpY52BKI48tegK18P5IYMWY2RzLijO9JZoDX1tiQXZiLgYxH01HyvX3jOlx7zTwFwkMp93YyjozWbNi28wCK83MQGxtL9XcLFixbi8KKOgL6FEaYtaGWrH1jY6MygRPmO71vHwVw169fr2Tp1996J7IO78E7770OO/u0J1z2AH56280oaa1CIo3XepN1X19jwAIank0KrsCjbWTIyYS3R0fRCd6KJjK/6y4egMLhaYhxmDFl6ChUOlsYi7Yd+oomGqKZUV1VimNH91Nmn6x6qgWEN9hacfGlV2D8lMmopqS+laqevPxcxq+FKWd6mWNkZCieeOIRmtE9RqAsH1isH93oRYY/ZPwM3HP/owi256KgvAIxETFY+NEn2L9qI2b1Ho1x086DYdxQSuaNnGcoWwkcaCYT3mLTw5F/FKHtOeg7JIUVDEJDYzWsIWYueBzEP//9CvKKylBWRRAewTi2CAJ4yvLt9K4/nF+q8tmHpkXTZd2pnNqDAp3Yl1dLqbtdPZ8QwjYhxkH+7YO9Z/bG1UbXKqBVQKuAVgGtAloFvnMV0ED42QLC7x4Ne1mWd0pOpzeU9Cfai6rR0mcSrA9TPm4iq1Zdor6UunXm0uNpYgZwS201exdpABXBjFy+mn+8CG/OuQI/HFSDPhkBoE+SYuGUEzv3Mc75Naw/eMzvG7l08UO44fg8fH7ryJP3KV2MO2/YiJkv/wFz47oZbt+/cPH9wBOf34qhnpt19XxnQ6ljfYwj8tqAeXj5mbno7pDw2v6JmRuxNvkPuLJAziUec5bsxpKO48x54iXcetLE/C7N176hBsK/9pKeNKAbhAsTHhMbf5IxmzDhhQV5fA85sXTxMkyccA7fNyYaeJVjyJC+2L5lHfu2Z+DQ4k0IX3MEU346GzqC6KyVWfj93jxk9R2pgFlqQhRduZk/TnCmpzw7M6cIx4vYdxwciIIv3kLB4S/IriYQJIcSMDpgpit5aEg0ohNjcZhO3tSwY+fmDfjRDy7FLb/8KSxmAxxt7C0nE75i1Sa00Shs+PChyCooxnsfL0JJdaOKVGtvboGFLLiw+L1790ZWVhbaOJawziJHFxB+w2/vQ2neUfznxX/CSYn4JILwK/7vpyhrr0H/hGj0CzFiSYENSz5bganWetzdWIeIj9bDERuDIEa2NdMkbu3F/XFscAIibAGYlDECFQThwoQHNzAfnbFiVZVlOJ65nw7wqUqWX9/YjCZSy5defhVGjB+Hqopa5YZeUFDAvvxwBcLbKT+PIrN813134C9PPwcjo94iQkIRz958Nmuj38DhuOjieQgxt6Gwppo93RZ88r8PUbDrIGakjcDISTMQOmU8dLHs1OZCpJOKoYbmJgXCUXQMIS3H0WtgAmsdh+qaMoJwowLhL77yBgoJwoso3Q8nC54ezYgzfky20ZV9f1YJe8vtGDsgGRFcnNDxM9lBqfq2rFrlSD9uUDyS6QkgiyMPvbLtzN642uhaBbQKaBXQKqBVQKvAd64CGgg/S0B45V2j4CjNInPSnRO6sD9kV0pq0NJ3IiwPfYgAAvDAehsclMK22Ospc+XrZJiC6CZcuHkLVt7xIAzsYZzyyD0YcPWVyKW51Otzf4gEmsHPON+BxNQWNDXym6V8uyTKM1/w256BcALaDwmAlwj4ve44brh/dzdvghE+wfYJUD91Y+fgvLu3mAD313v7CcKP47oTwL8Yi+98GM8z8/ZLAL8L/7r4Y/T2tYjwDb7lNRB+ZotdXJCNBYsWY8zYiQqEu5lw6QkXEJ6dcwyhdOTeRWZ3/MSpqCRbnFeQj96UVq9ftRhzCSSPrNgO6/qjmH3b5QqE7/t0Nx7Zdvz/sXcd8FFVefdMykx674U00oBA6E2QYgELAiLYUcEGuroKrmJdd3V31d113QULuopiQaX33kuogQAppJDee5+U+c69k4QACSRIlP24488fMJn35s2ZN5N37il/pHbvjxBalwN8nODuyGw4M836OlPEJmUhnWq1Oe3cqVsXtmTCCwsr4e7riN/Nmo3bxk+k49yA6Q8/jML8PD5/FB5+YJLMhAtrtabRjMTThs3ue5CafAa33nozUrLz8OmX36OEqqwrx62VFhbg8SeewuDBgyVJ/ydLznbu2c0aCB127twps+Ev/elvSIk7gX+9/yc5unD0PW/gvqefQE5NPvxIQl0NemxMrcG2Dbtwk0sN5laWw2XNQegdHJlpt0WJtgGHp/RGIgmoTamBBLUXCukQOEVCa11J6725KQoLcugoiEVIoJ8k4WUk+9W05U+cPIWjxgaioKAENSxry8rKohuBWLkbR8W5OjnimTnPYfVPKzCs/0AejxOc2NZez0UHHa3plRU1cPHlfHIfH9i4uGLhJ5/ibPQp3NZ9MPoPHQuroX3R6MDCNDsniVkpm8zLy/ldm5kAp4Y0BPagPV5jzwUA4RgyQ/SxGDoCljMTnovk9Ey6BnwR6mHJtUoDFw1McOhUMvP69VxoYH6fZiMts/h6KvZ7TxUjv0yPkZEe8LahZYllffO+PNa1J67au0JAIaAQUAgoBBQC/3MIKBJ+jZDwoj/0ZTM6s4OX4uBUWwx5ZdCHjoDVvB/khZ9JaQVOl+6EtbkzAp2GolKfR0c7iTmttIunPoy07fvAnme4hwdi8oFtyD6bjiW3TIJLAUfu8AK8//AyuPvoUVsnLK0k4bc/TxLOYqZO3c4nrDHzH8e8lCZCezlF/DzF20iGt459Gx/4LOs0CZfPu6ENon/hazlPCY/EOEQjhc85PfkNzAP/3aKEe2CWIuEt52TLqdn0F9EpIG4tiwOiq6AJa/mzlsfJU+vcz5pa/S/ajneIHzmQXP0Wt5zMs1i9dh36DxjSQsJFZlqQ8NzcbEnCPZmvjj50BIHdw1HEVu9cdjKEBPgilepub9rYozfsg8XeeEyeNx1mDmbYv2gXXue/c8OGwIa5YU9XS/h72UJnQps5yVpqdjkqOA7MzMoB2bs+xNmTW+WIMgPvq24oRWA3PwweNAKu3u5YsXw5leJ8JJw8jgfum4SnHn+Qjd51XHYjqac6fOjIaY7D4gLAzWNxIiEJX367lCPKiKeDEwy0jtvzT6F49+/fH8ePH0dZZYXMhG/cuFE2qv91/kIc2rMF7/31TZix/XvQnX/AzBefRWZlLvycbeFnY4H1yZXYvHY7bnSowpwKfnesP4Ia2satbOxRrGvAkXv6ID7YFZZsRxdKeClL506zHd28lAfC7y9Bws8mxZ1Hwms4Xnvi5KnoPaAvCgpLZV5dzEMXqr27h5v8twst+n+Z9zZiY04ikCPRrEn4b7+NURwuaJRTkS8pKcG+PflwDAyAE4n4Z198jtTo0xgXNBADh4yF/fBB0Fs1sEDPWWIm2tH58qHJPAOH+lQE9PRGPZvrK6vKuTBhLhvpf/xxDTKyi5CcchZ+3QMQ7MHFDlr5q7h4ciD6TBMJ94UDi+tMuS2T/dh1vEiW4Y3u7wVfGxbw6c3wylfHf4vTmYsyP+LWm6eqPxUO6jxQnwP1PaC+B9T3QDvfA+IXtPhd+VvcFAlvIuEJybnt0t/gADFOp2tvhb+PREN22wU+gqyYWZAkF3IObfhoWL/0lfy3RYUpjhT8jL25r/Ci3hW3+H6MIOfBKK3JYMbUFtvefB8H/7WAhVBAn/vvxshFHyM95hS+Hz8NPuVs/NVaQkvLa3ifcnh41qKmwgRWE0jCH+goCRfke0Er6/YsYN65f1+E2LhZrWzrRsKdHBDJEUlUz8XPpuScs5VfuPFlbeZNanZ8R4jzhSp387atCbxSwi8m3S0M20i+/5+R8PysdKxctQa9+w2ED2dNC4JqnFFti/w8kseUNFq6dZLARvTqiwqquDlUnAcM7IOog7vRt29/nNp2FA5b4jD6jYe48qVF/Edb8Ore08gcfCMsOfbAluMHA7xd4Wxrg3zml5NTs+lCsSU5dETe7s8Re2oN/N2cYGVig/KaMhZ7kWKbW/N/8XnV0dKtwxE+18z778KTM6Zz5JYDR21VMZcMjtWKR0FONkaOvAGHT8ayHX0FiqvYLO7oTKMLpyiYm5Gwa2TGup7/C5IrnDVrN22Qo8AenPE0W8GPUG1egobaKoy+40U8POcJ1HOkGtcT4OHughN5lVj69Y/o76XFG/lMR6/agVqq5DpbqshUkPdN7oms7p6wLzGgZ+8IFBmqkXD0JHS1dPGQwGakpaAwL53zvz1l9ruUc8E15jqZCQ+I7IMyjiir5szyAlrA7RmhsXVwIQbmVKnN8Mkbf0AdlX1HJ2b0Tx3C43Oego9PN9Qzi12WnoLvPlwMbdgABA0aiU//8w8U077fz7E7ho++C86jB3NEmQ4WHBNnqjORJXYaLgxUph8ldtkICglFPc/nKk6asLO1xJ69Ufjp5zXI46LAmaQ0dA/xJwm3oAUdLHXTYs/R09JxNKpPMJvj67gIwmw+Iz07jqTIormRff3gbCkq8HV4/cuDXfvLQ+1dIaAQUAgoBBQCCgHjtakQdPi/uH4TI08bGb0Tf2++/9eCSVxDiv/FFBxRjm3K6y3x9+b7xXFcbySck8jahF/zW5PwonZIuJwUTpUFueXQ9xhFBXwRxxxRsa61xsGc77A//3U48YK+vrESNdWWuMnnc3R3GobyxmyOLtLi5OKfoKmpRvhD02Dp7oQMqlI/TngAniUatg8zI0n1ykBVrkfPSnh6VQFj5sD2gXc6d45KNTuHqvFkJNOa3mzhFsr0okCq2uM9GcO+MDvemoSTg49jDlsEsZvJdmcy4eJopbqdjADuJ6XpOdt/Ea0JtjiOBcBcZtfz5mNOxmR5vMb9dSDT3jmkftGjlR39F8F32Y2bSXhE3wHw7ebf8mXeTMLPUF0WeeF85sB9SdJLmLfOyy2gWuuEpORYDB8+Asc3HZQkfOSr98PE0wKJ87fjld0nkT5wBKwpBttba+Hr4cLPngUKi0uRW8DPNYmaKAw7u/mfOBO/AZEhgexyYBmZuyNmP/c8ekf0x5mEU/jbO++eR8KffpwjymivFmVrFib12L3/JCpLS3gcQ7GfOexvlqykGVzLRQR7lBeX4L6HHsSE2++Q48m++/ZblqAVU/mtwo69u6UdPYTPo6+rxvGo/SSYdRgy6nHcO/sRODALHezpiqyMTJwsqMHqH5ZhWIAt3iysh8Xa3ah3dZQkvIwLBYemRSI72EuS8N69eyPfUIW4wydgWk7Sy0WAJk9b6AAAIABJREFU0uICOaKsV89QScIrq/TMZ+txz7QH4BXei3PCy1FDZbuQGNtRube2cyA5NmV+XYOv//IWFX2NJOFZJw/ikedmMDNOBZvfh6Vpyfj2n9+0kPDPP/4XSuLiEGkfiBE3T4bHTcNRb2sOHcvzTLQaWsqpW5OEV2UckyQ8MLg7DIz0VFRyJjrfm90c8fbz0rWShCcmp3O8W6Ak4Saigq/RHHuPxTOeX4eREUGwM6+XJFyQ+N3R6Shn0dzw3t5wtqCn32CJPy5SmfDLfvjUAxQCCgGFgEJAIfALEWgm36LvpqGhHgml9ThWYoL4SlPUGjpQfN36+S/hTG4Wodo83Fbb6VjmGmbTgEgHA0KpZpjyOkOU4zaTcUXCjQj+9iT8ebb3XqSEcwXFgle2WeWoDh0GqzeXsBW9HjZVVjhcsAR7cl6CI5UwM1NLWiFBm2QhS4wsMc73M/jbD0alIR+2omCK9vQytjjraFHPSUnGj3c+KEm4rbUVLFhmxLG2UnHr3bMIfjNnw3xyZ9rRW1nIx+cYc9SzPLBgQetseCRmzcrBgvMK3JqIsHysKGYbxlKnVhnsTpJwaUUH1XSRJb9kLrxZ9e7oJ70D9vaO7uoXPk6R8F8I4GU2FyR8xcrVECS8m19Ay6OtOSO6IJ+t3mcSWXLmxObus/Dx9mfTd4Uk5BG9e9BGLTLMbojeGAXHrfEYMneKJOHpn+/DSzuOI23ADbh3bD8quZUsT6tgtpgrtCSWjSaWHIFVilKOBDu79WskJmxET9rbG7keZmZpitf/+DYm3DkRy5f9jPfe/Qtz1eY4eigKTzx4B2Y/OQM2bAIXJNy0oRo7956QJHzw4IGIOZOMr75bRldMo8yEi5b1UTeNpYX9CZSxJf2Pb73FTHQ5p7CZYcvO7XxdLniGI8piTh7F4s8/oxJeg9smv4ypz0xHdW0JDOWltJzbIrZQj03L12JsmDNey+MMctrv6905uouZ8EIzAw7f2xfpdA45lWoQERGB7NpSJNEWblbN0kfO384kdqlcsIjoFUYnAZvQ6wyShE+77yG4BfdAZVk5amkJLygogL09h7rR0VNLLlvLL6mv3nmD7fIWnOHOue1Uwh9+9lHa6L1goCuo+Gwili1cAZPuveEdMRiChJfGxyPCxg9jxk2B162jUGtpaCHhIocuSHh1ZjRsdTmShGs4Qq2svFiS8F2792Mpi+1ymVFPPpuB0PDuCHLTnkfCGziN4oaeAS1KeC2V8P0nMlBJf/2gniynM69jg7oF3vvhUj0ZXXtOq70rBBQCCgGFgELgekBAEHChfAvyXUJH2tIMkm86hq/kdu56+0q2Pn8bcVziFmrbgHt8DXCw0kkyLpRx/0DhVb5+bteuEi5IeNY5O7pYZTHRCQW8GrUhw2H1xx9JwJlpLGM7ctEK7M2ZBzsre2hNbaGvr2FxlBO8Xa3RoD0FfbUdbun2EXyt+zETmssLfnY6k6VbOdhxDnESlfCH4MmLZFsbK2gt6mhJbaTSZMoL1AYMeHkG3B7vZDv6Ao+mwrWLs+HtKuFNyvX0d+lgv0rt6AGyydxokUe7reZNCvz0DrSed3IhoKs/RoqEdy3CBdkZWL5iFXr26Qf/gCBpXRK2IUHCCzl/OjHhDAmtMy3LFfD28pMjylJSUtA9OABFnE4QGtYDh9bsgdO2BAx8YRJMvSyR8cV+zNl2DNlDR2NsqJeIRcsyMb2+hj0MdLTYU2EmCRf26OStXyHt7HZmwn1gWmcOVy8X3HX3FAQFhiE9LQnfLvqaK7kGHNy/B089fJck4Vb2zpJMa+oqsW0XVV0LnSxe23f0OBZ9v1wq4WJOeC1Hgd1+1wSMGDZc2teX/PCD3K6Oq8Xrt2ySs8PfePdvWLt2Fb749784e7wBE6a9htsfuZuW8Tw4s3+irtGEq8oN2LF2E27r4425qSSsJOENJOFmbEfPF5b4KRFI82eWu0rL4+iD1PJ8pJ9OhJZ29Dp+CeUSY2FH9+vmJZXwqmrmprlIKDLhHixyqyqvoKOnUmbf7aiCm7MIr5Yj2Gp4nJ//cR5fnx2z7RbIizuKh555RJJwcLEiPzEO677ZAFO20DuHROCLTz5CBRvge1l3w5jbpsLzphHQs71dzBfXaBu5Ty5wltWhKvMIHCwL4B8UyFUP5ssrSqQdfcfOvVi2fD1y8ouRkpopSXiAi5kcESeU8AMnEjl1Qo/BISyCY9Gb+GVaw4XMw7G5XFSoQ/8wV9ib1HJ10xIfLT/VtSeu2rtCQCGgEFAIKASucwQEAa/nONZiTl1ZmGSC3NoOEPDW3UUX4XdJKbxdtC+xFVOKDXgy2EABlSNTKYwGdne+rt61a5aEF77Qk0p4gvHN4DuoMaXxMU9PC/poWL2+iMU/BpiV1OBEySocyH0XlhbMc5taMa9ZxyZhezixGMnWMY/EoZ4zcEt4Ee2AsT5/RTfbQVTICyQJt6RtPZOW2p8mTodXqYlUwrVUwnllybIiDR9jQMCjj6LnW3/q4ElxvqocOmsyAhbsox1d2NJbZcOZ9/48cFnbo8xaE93WhWkXHEHoLKOtva3beUVwfIC0vrcsDFy4RTMJfxuBi9iILueatXETGfUraWjvIHJX8jBFwq8EtY5vU5iTSeK1EuERkQgMCpYZIkGurDjfWpDws8kpjGy4orS0lMQ4FKdOxpGEp2LM2BEk4Xn8mQ+2fLsW9ptjceNrD8DM20ra0Z/fdAglY27DmBBP2FhZMpVt4C8KfrYbqA5bOyIlPRvFZdVI3fENTp5YKe3o1lxcyy3KocXZOE9cZML9fXxRypIyQcJnPzoZwo4usuTNJPz4qTQ5D9zT0x2H2Ei+dPVmVLM5XSjKWhLEnn16wZFjC4V6X1xYJAvPmJLC9t270K1bN4y9fSJOs/RtF0l5PUd4jb/rD5jw2D0kysUIZJTFxdUTe5Pz8OOX3+KmHi546WwpnEj8G93sSWwtUUAyHDW1N9J8neFRzdJHFsAlFmUh8chJlGUUICAshHb70yguyORhVsuSOP+AYJwhhg889Cicg8JlHryazeWChNvak4RzvzVcIKzhmLLP3nwZDjZOjASYozgppkUJFyQ8O+4kfvp0GawjhkoS/tXC+ajmAklPK1+MHT8VLmOGwcBZ7OYc46ihfb2OtjSZCc84DCfrIknCGzg2TtjR7e2ssH3HnhYSfjYtC8GhgfBz4jb8bq4lpodPp0gS3j+QJXEsehPWsmpuf+xMCaq4uBAZRCu9pprf5RZYuLbtro+On5nqkQoBhYBCQCGgEFAIXAoBMUmlli6+L880Iq5cDGW++Ca6XHqzr0fcTuTqeYWlgZu1CdxtTJFDR2JepfAVo+W+XI5XFfcJUUZsZyCZ0rBjR27LP0UzMS8tEODE52u+SKd4I7bJqxD7YpHMBbcwu3o8FkrhU2fBqNslByr/v3vDr1kSXvR8KxJubsJxZXrURYyB1Sv/pVLNOd98M4+XLsfB3L/zgpwFQ7RO6nkRmJVlRwLuCAfnPF6wV5AsWECroY3TPgOGehuM8X4X3taRbE0vgRULpnLPpuKHCQ/Du7hJCbc0knBeQ/J5DAic/gjCXu9kJhzN6rMoZhOW8lbZcOas79w1rGMkvPXp1kEV2ki4cUGLedPiQEDrIrhLn8vG/eTIB11Ls8FbH7Ui4V37fVSUm0UL8gqE9eqDoO4hkoSL7I7ISxcV5nPU1kmq3UFIT0+nnboPYqnwnjoVi/G33SQz4aJVfeVnP8J24ymMe2cmtL42iPlgHX63IQrlN9+JQf4uLPZipri2mtSX+2bRmpW1PbKpthaXlCFr189IiFsv7ehCCbd3scPTz/4OkX0GYvu2jVj2408oooVb2NGfeWwynpr5iCxma7ajl1WZoqqslOPKWBx2+Bh+XLFBKuFCURZztV+a9wc4OTigsLAQMcdPYP/+/bSa12DNhvXw8vJCSJ8ByKNSnRJ7mrGWKirIz2Hio/eyfbxAkvASzuCOZ75qy8qNuHNAN8yOy4Pd5kPQu9pBx+coYNb6yP39kMIxbB6V5pKEJxVmInr3QcRHncDNE25HciLL43LTUKevkscxdNhI5BYW4/4HH4Gtb3eOS6QSztZ1sUhgw9Z1E2a49bTtV9XW4bPX53IsmQvHoZkwy52A6b97jCPMuDBHEp5x6jiW0o5u33cE7APD8SVnnQsSHqbzwi0THoTbmKFotGKLPEveNHT8iJw5SjgvPP0QXGxL4Bfkx1iOMRPuYG+NzVt2MJqwUSrhaRk5CAr2RzcHbmNokCQ8OiETjVzwiKTqb6Wp4S9jYk9ifzK1ApVcMOgd4AAbQ6WYN4H/bkzs2hNX7V0hoBBQCCgEFALXOQJVVZU4SffwF0lkxRfcmq+fG2orseXZHvKnT36XiGROcnnvDk/09bPHl3sz8e2xMjw9zAV393Nt2cPSo/lYsCsbW5/vfd5eszkJZc7yNLhaAR9ODT7vZ3Jf0VVMA7c+lnMa+ePB9ejlboVwTma5nm7XLAkvfKYHGjizljXnItyNuqBRsHj5C6pgdbCs5sicsp9oQX8flmxS1lEWq+XIoYx0e7ja057pTKWbF3wFReYoL3VHNy+29eoqUFpbwEtNK0wJWgxdgxN07hbIOMSL80kz4Ku3go0lCbtV/TkSbmJA0COPILSTJFwS2K0k2h944GeZ675YCX+XU7hlZnt23/PPt/bIdkdIuHxMdNukuUlVx0UK+vmN7pc/+TvStn75vVyNRygSfjVQbH8fxXnZLONajtCevWkxD5Uk3JwZbAsLC+a/2WSeEC8z4ampVMQ9fVHLvLUgwCEhQcjIZClgcBi2fb8edptOY+xb02HuYy3b0Z/beBC5w8fCRq9l5IOrpRzCXVdfa9y/1oKfZyvari05J3w+c+eb0Dc0CCU5ZQjvHYY3//RnWt/9kRB/En/98zu0WVXicNRePDvjHjzx2MPQksQLe7mwo+85cArFnCPu7e2JVBbGCSW8gkVmbuyFCOsejMlT70a/yEhpsV+5fAW2bNmCyuoqbNy6BUOHDsWzc+fhpyWLsfLHJTzEeky4+xWMmXYbKsoLEMqxYCFBPtiTlItvPl2EMcw8P3MmH867Y1DtZCcz4fm0eUc/MABpfrSjV5hJO/rZErbKxyQg+WgsyTJL4qyJJZXwPszRr169mk4eDYaOuBG33TGRJDxYquCShLM0ThTKGUiaRSa8oroW//3jK3Cmfd/Cktb23BRpR3dycpGZ8NQTR7F16W5YMQ+u9QikEv4f1KamIVzryfntzJuPvQENfJwg4TBjYQsjOo1F1SThUXC1KyUJD5CRHNGOLpTwdes3SxKeX1SGTDbgB3b3h6893UmNwmlkipikHPLxeknCLUHFm2nxSm4fl15JJbwBPf3tJAnXwAKfKxLetR9ctXeFgEJAIaAQuO4RKGUnzjexekSXcKJKO2jUluZi98tD5E8/XJ+ApdGFWPtcf/7LgB/2puBEdi3+83AfvPfTfny37RTuH9MTL90zFE9/fgAfzxyC5SzaXR2VJK9l/jR9NH6MSseRxAJ8/PhgPPq3ZXQxs3SN0bbCBhsUmzjSxWx53pE0H1dfhzpM76lD70j/6+p9u2ZJeMGzPdGYQ8WEo4MaHP2he387NI3VbBWuQUzlauzL/QcFHzuO2NHxwrWWOUVHeNBm6uiay4tHFkQVaVnK5IbufrS6mmQzb8kmQOQhwuke9LV9FjqqO7Wl+Vjz9Cso3n4crrSvW7AcSmtNMwYVcBOWKgmrZSBJeKeU8CYiLM+i9saIicdQDb+IgIttrpCENyvXl7KpG/cdjUs+pun0P7eQMB7XqjlEkfCu/a4SJFwo4cFs6Q4OCWsh4UIJFyQ8NSmRM7ftcPjwQSqw3hzZ5UtbOYsSOWUg5uQRaWMXI8pEMdugFyfLYrasL6PwwpYjSOw9CN72VG2ppDIoLIvZhIVZZJi0Ok4p4Bd3xraFckRZBFVZbaMFR5cZuMDmgrJSYWvmnG9rG5TV1ODY4f1Uwu/BzEcelO3ogoRDX4FN2w7JQrXu3QNxOjkV33HElomlPRcO3ODm5IxSto73YvZb2NHjTsfSpm4Pc52WWfKdkjA//rsXsWLpD1j1w/cynjJ52uu4adrtLCvLh7etNextTXC6SI9VS1bhjgGBeCIuB3Zbj0kSbskm8zxmo4/e3x/pJOGulWYI59ivNObJ6/LLUZ5VhA07t8GOWNkwm33zTaOwatUqHD9xGjePv10Ws+nc/biwUUUSXkHVnUq4jR0aSZar6xo59qsGn7/5B74OD6mEGwrT8eDs6XL8WjMJ3/zTTpiH9YOJSzd8//VCGLKZ0ycJv50k3HXM8BYS3qyECxJelrofbvZlkoRz4Brb2stkJnz1mg2ShBeVViI7N58kPAA+diKyU49qZtRPJufKfHgfPyrz/KYVt0reH5dZI4+3h68VbMHFEY01PtsQ17Unrtq7QkAhoBBQCCgErnMECgsL8NpBDRfKjRbwthrMa4oysP/NG3Hg5FlUG8zxxfYULJg5ELEp2TiaUsJuLTuEeNrhvvc3wsya01kqS/D93FsRl1GIicNCMX/5AXyxk+NqzRqx5JXb8e2OM0jIKsXCZ0djxj/WscvLmq5ic6SUkYOZ2ZFfNSnhF6wKWJB3vTtUg34Dul9X79o1S8LzftdLtqOb0OJYb8EipSc+gn3PSOiotm1kC3p8yUaWIwVRAa+VFnRXEnAXtxwWFrHEqEjHVmFXBPgyt2CWS4upIOD5iHScgqGOL8PAi8faijysfuJl5GzaAx9HX3F9TwWORMCC/4tUBO/oPAk/vwRNZrPFmLF2b22oyi0kfDIyODe83Yw2Wm97ufK1VgdwGUW9tQ29I2T9t/y0KBLetegX5WaSfK2Fj38QR/ZF0F1i/CIXxWwlxYVITUyWqrhoRw/w85cZIaGEOzk5IDo6GsE9w9nanQ6r7w6i98ybYdnDHdlfRWHutiOIH34DPMwcWmZGiv2KbLjYh8idC9t7xvYvEB+7Dn1Y9KbVWJGqN6CgpBQ1/A6oZqN6D1qiDcw0H9y3By88MRVPPfEIzGlHFxn1+uoSHD2SCCG0Dx3G1VqSyO+WrSdhNKWS3g3dSTKTkzJlXsqE7XAN7JJwdLTngp4e+6OiZDHb1PunY/PmjSxnWy1z6HdNupf3PcR96GmdZ3xF/GIp0WPdunW4eWAQXtiazJlkp1DhYwc7jRY5OmD/zMHIJSn3qGXWqW8E8+5pXPwjGaW7Z8WqFbDjTG03ugn60Lq/Z88exBw5jJE33YwHOJXBzNZFFtZVVJTTnl8o57M3yl+mJsS/DP987WXOWPdiPMAE9czoP/bS03Ty8LWwB6MwLgkbft4Ai8hhsPAIwqKP/gm2VSLAygvjJjJ+M2YEqlhCaW7GcY6M9zSyFE9bTjt6yh4eTy3cAwJ4H1VuRgXs7W2xbMVqrCIJFyPUsrJI5kMD4GEr5n5zljgxjU7Kkt+XvamEW3CBRNyqaGc/kVjEMXINCCMmlnUik9ZIO3pT10fXnr5q7woBhYBCQCGgELhuEcjLy8Gcfe2UsTWR4JqiTET9eRQ++nEn7h7bH99ui8ONvSi98VrscGI+BoZ4yKz37K9jobV3h74kF/Onh8uRpIN7dDsP24OxmXjhvwcQ6uOIL54bc97Pnv7yFGLyya7Yx9Pe7R8jGjFwcNh19X5dsyQ8dxbb0YUdnXlwzrhBlSVPiqffh3Pf4Wgso32i4G2klnEcUHU3KuQOzIAXstiJilGpBRVwZ/h6N6LRNA+1ejNaLYvR22UCBtj9Hia2zI6X5WPd7HnI2LibuUYfpkRB9Y1D44UVndeVpqK1zZxEnCfpldjRr6sz6Dd8sYqEdy34zSTc2y/wIhJeVlqMpLgESZZPnjpBUhZKO5INF8CKJAlPSEhAaERPpB6jTWnJEQz53V2wCHdDyic78cLmg0gaMRJuJOGSfNMO3kzCxZ9CERf7Td/2uWxH7+7lBlsLR5RVlMLZ3QORkYMQF38K+Vmp0Fnb4WgUSfiT92PmYw/CQCu7GDlmZqjhLwkb9kUY97101Xos37ANFRRpg7uHoUd4KEk67erFRRxLaMlCEHMjCaeSv3XHVjnT++5pD2Lr1s1YR7LM1Tnc9+AM3HPvA8xsU8021CHA3Z3fQfXYsG4jRvX1wbO0WZtGx6Pal/lnqsi5JOF7Hh2AbAcbeNdbo9fg/khITkJuahbMOJc75lQMNDXMrPO7JzA4nBbzKmSdTYGHty9uIeG3cfZiWVwlFx2q2VLOkWgsxKujtVtDNbyU88ObSbiOz9PAjP7Ml2dDa8nJDyYNKIxNwYal6yQJ17kHtpBwf0tPScK9Rt/QJgkvT94Nd1e9JOE1bJAXJFxEDlauXidJeFl5NUl4Lt9vf3jaiVmOXHipM5EkXCxeChJu1ainYg+W4JnieFIxv1zrES5IeL1YAVckvGs/tWrvCgGFgEJAIaAQEOvuWXhxz6Ub0WuLM3Ho3TF4+oPl+HjOJESRSB88nY5B4d44nMAFdxJqezr/Zi9OhlYIA4zjzX8wkO68UtxMwrx0ezRjZ8V49eHRmPfFDmyIrUZfOt++eO5GhD7wT5hZ2MBUZwOdoxdFEpdLk/CRjRg81JhPv15u1zAJ7436zKYWXV6Um9BiWmnjDcMT78B1wFg0lqZjb+GfcKbkECzNmINEDdUiLUf6OKObJ+fiaQto5TSVRLyPy0Ra0J+DmY0O1cw/bJj9BrK3UAF38IWOF4taqlomVGuMRECMEScJ58oPHagsZpuO0Nc6W8x2vZw+v+3rVCS8a/EXJHzN2nXw9PVHz169z1PCKzgnOzE2np8dLY4cPUTLd3dJwvPy8iRpO3bsGAbdMAxnj9Kyvuw4Rs2dBh3HVJ2ZvxXPrduHuCFD0c3GQyrfzURcKOGCkAslXPwvlPDkxM2ymM3SjN0PzFAP4kgxAy1Tq1Yvh43oi+CIrZijUXj52Ucw/aFpaDCz4C+HEjTWliFfzO221jHRUodD0aewYuN2knANbfNeHEdoQzU8jL+kcpCUkiifV7SoCyu7IOHDhw/HxLvvx8ZN67Bu5XJJwu994FFMnHIv0lnWVkZLlrO1JdJLDdi5bTsmjIrACzvSoGXeu9rXCXbMSefamWPvYwOR62ALT70lIgb1x+nEBGQmpcHLnqV0LEY7tIuN7eUliOg3COHhPaW1PreAxWwzniGhtuPc8FqS8Cq5uCFiAMKNYEYFvpDlbR+8PBfB/t2YCScO/Pn0uU8RDoGJAUXxZ7Hq2+WShGvdAvDNf/4FTW4uAq29Oe/8EUnCq7V6mJrboM6knqWV/B4srUH52T3wcKM67+/P0Y5c/OQigLu7K9ZwoWEli+0KRSY8U5BwP74GwanPJ+F9OBPdkvEgQcKrGkwkCRdKeDMJNzB+8OUm1Y7etZ9ctXeFgEJAIaAQuN4RECT8ld1osaM349HaCS5I+NH3bsKDf16KeQ/cgB4B7njoneV4ZtJAHIrPRnpuCf721M2478NDSKmwQIBNNb5/fhBe+vdqvPfsnfjopz2Yv/Io3pkxCrcMCsWd70Uh0NGAL5+/Eb2e+t5IvFnGJoi4KYtlBbc679Z0MDra0d8bpVEkvAkcTXxSTruj3UICuz4lnD2rDxrSW12scUSZhvOEqyy80Pjkn+A66CYYSMT3kYgnlB6ARu+B8hIHcGwxreRFqNGLLHgW+ntMQV/rF6BhZ34NbRTrn3kdeVuj4O3kTQWcGXAqZcKC3lylL4iAyIM3k/AAkQl/9c/X+2f5mnz9ioR37dvSTMI9fPzQK6KPWJ6STygs6FWV5bId3YvKdFLyGQQGBkoFOjXlLK3cYWxJP4UQ2tGTj5yB5fcHMfyFu6ENdUH6wj2Ywwbx2MFDLiLhYtGrNQnP3vUVs9prpR29mjOsQ8KC8YdXX+MIslps2LgWxw7uR0lFJU4fP4zXfj8T906dDA3naNcwJ15XVYr9+2KQm5MhR39Vcw72T2s2cVHOmm3fTqhkzvqluS9j5MiRyMrJxvfff4vY2FiphO/hyLMBAwbgzonT2Aq+QarhZLa4444pmDB5CuMtVSSZDXCw4gJASiE2rlmHe8YPxAu7M2B6PAFVXnTmcHZ2toM5DrK4RJJw2tF7DuyH02fikZWYhr7hEVwUZNb6x29QUVqE8D79MWLECOzZsY1q+Vk8+vTvZYu7uAkCnpaWJvPeQg03YfO4WDx458Xfo09oCEeU0cvDfTzw+yd4XPUw4aJiyZk0rPl+JXR9hsLMxU+ScBMukAg7uiDhnqOGo0ZXZyTh/M9A1mxeQsWdJNzLowHu3diOTiwqWQzXmoTnsR1dkPCwMH942Rp/RfDtwPHELI47M5VKuI4kXLyP5bTON5PwHr72sKIrqZHZf2VH79rPrdq7QkAhoBBQCCgEhB19/qFanC5uezyZQEiQ8OP/uAUPvrMSk4YF4u7RERjw5FdY8PwtiGLPzfyVx7DsrQnowd/tWeyN8XKyxOmz+Zjwh2+RuOR5fLTsCD7blgmLhjJs/WAKtp/IxfK9iVg0Z+x5b8DhpFI8tSiF1OripnbxwB6O9XhmiO66s6MnsE+nrdtvTsIznux7PgnnURrMmRUtL0OVzh2GZ9+Fy6Ax0JRlYW/RGziZFwVb8yCG/muY82TGkQR8kOdU9LF8EY02zICTgK979jUS8INNGXAScNo4TZsU8GYQTNiIrhH/Nynh/oqEX7PfZIqEd+1bI0j4uvUb4Orpg959+rKYTaxVGaRVXBSGCcIt2tKjo4+iT0SEJF4pHIPVp08EC9VOIzA0GEmHE2C6eB9GzLkH5iHOyFi4Fy9vOYy4wUPhY+Muy97ETWwrF8CE64X/CyU8betCqYT3ZhN3PbvYgoID8c9//4ft5t5YuWo55n/4dxSXV1CRP4E35zyFKZPv5HeEpSSPJixxzM+rxt49u7h3zrHUWuNFfUUZAAAgAElEQVS75euphBvg7ubJudx1eOuttzB27Ghm2jPx4YcfIikpST7v1h3bSYiH445J07Bh/Rps2LBOkvBJk+7DbbffwaKxGmgtzOHhbI8DMWlYu3wVpt4+GL/fkwHzU8moIQm3qeOsbidz7H90ILKsLNCN4xH7DBuEWDbKJ55KwNC+A6Hn98y6pd9BT1LfPawXBhGTXVs3IiMnDw89+Tw83d3ka0lKSsHZs2fpNgiR5XFinnlGRgb+/srLiOzBGAAdPiZsUL//+RkcK1ZP+xfnhiekSBIulHATJ19Jwk1ZQCdI+B1THpMkvMq8VmbCa8AMN8eJCRJelrKbUR7AlTPYhYNAkHA3Nxfm19di7ZotECQ8OzufCy2B8LRhfwZ5eBk3P3YmE1qeF4KEa+uZs+d7KEj4iWYlnCTcmmPmhBK+cGN81564au8KAYWAQkAhoBC4zhEQxWxH00rxyXGSnebbBfJqXTndwu71iM0o5XzvBng7W+FoajUnwNjK+F42x7DWVeRjTIQbwqmSx6bkYtuJPLacW6FfgC1yyhpR0OiIhuoyBDqwMNfOlqVtZQh2oarC3/ca9vaIHHgly3VTylnSxmuxtg7m6b516M+xaNdbMds1S8LTH++PumY7etM7JtOdLFEy4ezfGis34Fla0/uO5gVoHvYUz8OJgiiYNvpSyc7BYM+J6G3xe7ZImUBfWcQM+KvI3bKPCng3mPPCX0cfuhkV8MZzTM5oRaclQs4Jp9pkwj/9H6Ed/VVlR78Wv8sUCe/ad6U4L0uScGfat/tE9mN5mUG2lwuCVcfCsMx0Kr8krbt375QZak9mpBMTEyVp27VrF2677TacOZIA7fdRuOUNjigjCT/z7y14Ye0+nBk6HH72Xi12dEnEm4ZoNJNwoYQnJmzkCqwPpySYwdXdhXbwe1j+Vof1G9bwvho5Mivh9FH88aVZmDrlLrpftJKkak3qOLc8k/PMc+WiQRGzzD+v3YLcogr4+gSQfJqgJ5V6oTInkuSK1yFmgws7/b6oAxg8eDAmTb2fivt6bFi7Cqa0uU9/eCZuunkc95HP7w9TONha4ER8Ljax9O3eO4fgmb3psIzPQKW7HazL65DlaY0DJOHpbIfzb7RDn8EDcIpK+JmT8RgxcCibSBux5qfFPFYgrHc/9IzoRVV9JQqKy/HYsy/Cy82ZmfVSHI+OofKdh0GDBslyNrG6LcrwPn3nXURwocPC0hw65skfmvukJOFaKvSFcSlYufhnqYRrHH3w7YJ/w6ygAEE2PpgwdSY8bhyGCtNqScKrDbUc3cjvu+IqVDAT7tfNBM4k4Xq9XmbCRcZ/yU/LsGnjThQUlvJYCohdUAsJL+XChiDhOi7ICDu6tq6a36OmJOcGHE8ulk6jHj5UwpkJFyRctaN37edW7V0hoBBQCCgEFAJiRFk5hcu/760nAW5LDTegUV/FKTIVRps4p500MmJmYk7SLrqxBA9i5K9BX4n6qmIYeM2loaXczMqRv+O1aJC/681gasHxqdy2vrpURtQE6W6so2OQcTp5bSfEFZ0tI3gOcn8X3gLt6jHnBo5stbW77kaUXbMkPG0GSXgGR5RJatx6CYf/FkScmcwaG0+YznoLbiTiqMzHruI32Zq+EwOd70cfm2dg4Oie+upibHjmTWRuYgmbIwk4d8UOJp4MVMuNIlzLzdSEd/A8pEHd2NpMEh7w6CMImfe/Y0dvc7SYnBGejOmrZyPi/9H3kiLhXftmChK+fsNGjv3zkCRcfF4ECRefDdGMmZKUzBFlDjhwYJ+0ozvQ9i1s08HBQTh48CD69++P5OgkmFAJH/fmIzANdUYS54S/sGYvkobeAG87D+MXdKtituZ2dEGKCw98h4S49bKYzcxggSHDBmPkmLFUgfNYwFjIYrhTOB2fhNMnDuFPLCW7e9IdDDZb0QlTizq2o+/ZfQKuLg4yr36Eo79+XL0JmblltFd70jptBh9fD4wePRqnYk9j+/bt8GcBnWhW37J9G/r27Ysp902XmfBtWzbyGM0x5e77MPamW1BRVQ5zS1OOSNPhBO1a29Zuwr133YCn96TCOjkHtR4OsKI8nOlljajHBiOTJLy7wQGhkREyE57MYx415AYUsPV844olsKTDJ6RXJHoxd79t81rkUG1+dNaL8HSzp50+j06DkyhkTlzMLre1s6YSnUnHQRK++Nt7JOGhzMqbwEJfi+lciKhrrGNZnQVyTidiI0enCRJu4GLH4vkfSRIuMuGChLuPHIoqsxouUJwj4aZFlShnO7q/nymcvH0kCa/n+2xnZ4PF3y3Btq17UcQFAqGECxIu7OhCCRck/GhCBizZECeV8CYSXsryuQtJuHAlfLqeM9LVTSGgEFAIKAQUAgqBLkOgsrKCPTeVyOPv7Y8OAFlVbZS0kWzLbp4WhdwYx5URXeFQFNdn/Lu45hMknSxajhwTN4Mg6mKaFEm2/Hcju7WatpN/Nl+kCxrHfRqb0VtzOsCThdjPDdFw3Kot43bW6NGLost1dLtmSXgKFaSGLJEJbzuabuBFtKaiBLUObNx76k249BtNy/kZDoQ/BleTodDa2aOGF+obn3sLOVv2wtuhG3Qk2RwDDI2YFS9OjiYSLk8JnkMm/LkwxUoaLk8+A/wefAhhb/7lyk8JSYCXAbPexgfjORf5EreLCHQb27Y3v7v1aLGWpxg3yziLvEMkXIw5W4bAz/+E8e7ZWN/ueLRIvHuNkHlFwq/8tOzIlsKOLki4g4s7+vYbID8kzUq4sBllpKVLwrt//16phLu4uFAdT4efny9z1FsxbNgwZMdnwfTb/Rjz2oMyE352/nY8t3IXYvsP4qKYd8uIsmY7ujiu1iPKRDu6F9vF7SydMPOJGZg8dRrnepeysKwaf//rO9h/8CjSU+Lw97fn4hZay6GzkDbq3IyzOHQolp93E1rOx2L3gcP4fsV6FJbqqey6wIJZlFfmzZXqtxhR9vHHHyM5OZkzyCu4zyhazydJO/o3i7/Cpg1reVRmuPOOyZg46W6xOMxRiFWwphp++ESaJOHTp7FddHcadAlpqHF3hE1FA7K8jSQ8g/sP0TghrG9vScITY89geP/BHO1VzxnjX1MJ16Bn3/7ow/+3rFvJMWZZmDX3Dbg6WaMgvxAxMaeQl1uEgQMHwsnZga8/l+3zcVIJj+wZJpVwyzo9HqIlv7a+VirhgoRv+MGYCW+085RKuJaqvyDhE+994jwSXtMg7ONczSYJL6MSHhhgDicvb1Rw3Bx/9UoSvuib77BrZxQXPzgnPDuPJLy7VMJN+V1ZwpFxx4UdnSV9rZXw4up6nOCc0WYlXNrRmQlXJLwjnz71GIWAQkAhoBBQCFw5AuL6TIxhFUQ8v6QCnx0BUkrbzmRf+bNc+ZYB9nV4oj/jb7zGEwRcx+u3kLCu7xy78iO++ltesyT8zHRePObEs7VX5LPbfuEGXjhqKouht/eAdvZbcOw7iJbKSsDWBLW0rG967m3kbWMJG6vxdWRs5hbMioo6dEG0m7i9ceou2bh0aggKLnRwcSf/pMzjc+/D6PHHdzuM/OVng7faVehkfP7BeDSfcrkkyz+TsG9oJs/ioZJA78NYkuN+R1/HzAUelyTBF5L0i47nguc8dzQXk/CtYy+/cNBhYLrggYqEdwGorXZZlJvFYrJtsKRFqD/nWIueBHGzsbFGaXEJ52wnwdrGlHnlFLi5+sr54ZlZySwKs8LZ5Gz07tcL2UdSUL14J8a+/CBsIryQ8J8teHXFPhwbMgieFm7GJnQz8VnjKqlceBV/N/47aePHyM/eBT8XH2gaGtGrd0/86d2/o3twN3z33ff47guOMMvN5yzxGPz1zecx4Y7xaDDVsdGb7dy0RWVl0D7FcV3d/P2waesujinbhCI2gHtxBJiGxPiF559Fv379kZmRjc8++xyFJcVUwouxj3PHBwzsz6w1lf2sbGRwJFd5YRkm3XU3pt17D4q4+AcS8KKCSpzJzMYxNoc/9sCteGxTOkxoj9d6O8MkNRN5fl7Y9dQQLgwa0MPaQyrh+04cRX5cGgaPHCXL7ZZ997lUwnv3H4i+AwZiLZvYUzPy8fSLr8LZzoJldxWy5E60offp04cYW0q1vpmE38Djb2isgSMt93f97hHUcjyYmOudvPswlv24Ft633MZcuRZfffwfWFfUIEjrg1vuewQBzKdX6BppKtKhHrXgW4D6vBKUpkYhKNQGtp5eKOcscy3LMB3cbPDvjxcj+nAUcouLkZVdh2G9u8HNogF6M06kYKZ978lM2LGwb2igE/S0TJhyn4V6Cxw8kw0XtsD38LTiKji/ZGlV+2xtXNeeuGrvCgGFgEJAIaAQuM4REKJJfX2dLKutZmStiv+fyq7F7jRTnC662Bb+a8HVw6kWI7o1oKenDlaWVpz8YiULf83Yoh7Yne3a19HtmiXhcU9PhCZxt7hma0cLb3qXhDWiohi11s4k4m/CfdQNqGVWde1zf0Th9iOyBd2cqp2u1RgysUPRxCyu+kUJW7M7QtBvSTNESzOvSjVkecHP/QEBs57t8CkhSO+iwMuT1/YUbcTMx3zMxpQMQbhzLvG8HpglVWvxEEGgF2DDRY9uUq2blXCuJcxbFHge8WftwsWq97jJmJWyDIqEG4znXtOCTWu3Tqu7W/3c+IiWxYFW567cU+v9tP5Z05NctB3vED9ysBOT7H/9W2sSPoAZ5uYPiiDhZZwRmcT8t72DDkePHqF6Gi6bu7OyUxBBsnyC87J9/b2QfjgJ9Uu4iEQSbtXTA4nzt+E1kvDowYPgbuHaQsIl+W76IDaT8Iwd/0X8iaWIDIuEjYWlnBMeGNyLhYrGAjgfZyeczc5lg3o0/vzq7zD+1pvQyOx2oxjj1VCN/XujoW/Qs+ijLw4cisbiJStRUq6Hn38gGoisE1vLw8LCceTwMRLbcnj5+nC8WRF27tyO0LAQBHUPpn29AMdPnGSspRb33D0N4269meM+ONpLa46c7ELEk4QfXbcBT82YgCe35cGyjA1yrnYwJKUj299dkvD8ugZEMgoTwBK1XUcPojqjCP2YiS8syMO6ZYthx+K2MLbPu7Bp/gCL5CqqGzHj2blcHbZinqsSx48fZw68gAsG/Wj/t5M5dlGGt+jv/8CQ3pwiQRLuwQWQSc8/hio6BGxsrJCy5wh++m4NfMffRmeAOb6kEm5XXSdJ+E3THkYovyeLTUQxm0UTCWd0J69IkvDuIdawJgmvZqZbkHBrRx3+Nf9rxBw7jHwuAGTn1GMILWOChNfSltZMwu05Qm1IgCNnqLO8T6NHYa0OUYqE//ofXPWMCgGFgEJAIXDdIyBs5oKINzRwqb1JFZd/Mr7WQCdeAxfMDRfmcrsQNWFbNxX/UzTQ0Y2oY4RNqN/iT1ORLaco4x/o2IVHcO3t+pol4Wf+/T70K95n9kDDk0XkUNsBT1jKWQiE4gI0OHmhZOz9OL1uD8p37ocX7a40QBrngDeNIZPcW5BvIbuRiRvt50ZKZcyBy6JgKjkUx7WW6PafzxF0442dfOcuZecWu2rL0t2aSLcm2Hx4ky094N2FmH2JUHfLAkC/6JYMOLgoME+wc6GAT0/GzItIeNNLa6W4X8qOHtoBW30nwbrihysl/Iqh69CGzSTcwsaWzd1iPrdxM0HCK8rKcSaBzedmdYiLi0PPHn0lCU9Nj4O3tzdz1HsxbvxNiNt7EoalB3HLSw/CItwNSQt3Yd6yPYih6utu7W5sQhcLXiL+0bR/U44jFPensh09LXkjQryDYMEVUv9AjkrrMwhnU8/I7LmzlSUSUtNx+uQx/OWN53H7+FtkOzpFc87dKMfunUc4a9ucGaNwNp7vxbLVm1FTZwI3ZsL5mwDDhgyUJDw5SVjXj8DWwR7p6anMsx9gC/p4TJw4FYt++BZ7DkShvrwKEydMxL1330PLtx7llWXI5vzMMzm5iFq9GrOfmIwnt+fShs5yEirYJnQC5IV5Y/fTQ5Fdo8cAlwAE0jq+i+PUCk6nws7VXZbbnTqym9lyS1g7OLEMRYu8LGarbZxx72Oz4GJviYICQbijWUZXLcemabVmtKPnk5gfw48LPsaAHj2Z266Gv7MzJv9+Bsqqy7mirJUkfNXSzQicMImr4MBn//oH7GvqEWLphxsnT0PY6BEoZQmlKYvs6gzMhvM7ry6nGOXph2gHs4Wdlw8qmAm34DFqbUzwj4++ZPb+OAo5Hz4ntw6De/q2kPBKEvV9p7I4ss1KknChhAsSXlCjbSHhPZmPN9FQCRd29NWqHb1DH0D1IIWAQkAhoBBQCPwCBAQRF1NoxKQVoYqLP0Vkr5H5bXG/+LnMhHfxTV7jSaejuL4zlZN1RGmuUL/Fn9INyZ/7BRhHs14vt2uWhGcdO47MF+6Fra6YF6siv02S3Na7Iu4UqqJ4U+sqaR8tx8lkCzjbusLKtBHmtI02jyGT5FuOHzPu6RwBlyWAUgWniCZXaYRz0jx0EIZ9+y1n6f5aGQojEU+RRBeXyGWTU19AhtvKhIfOmoW5/UCLO1XyViR8VsA+YEqzim4EtcW2Lu3qkTjKTPjWgEgIed1Y6GZcWLiW1HFFwrv2a0qQ8E2bt7LoywZDho5oIeHW1lao5Giw2FOxsLFjHtlSxwI0b+Tm5iIp5SR8fLzYSl6JiB7hOLD5ABqW7Mf4OQ/Asoc7Uhbtx9yfdiCG+Wd3Gw+58im6OlqTcKGEi/vj1nyEwlwWhdHqLuzoEybeiT/++T0+vpE59P34z/vvIS4llXb043ifmfDbxt0sSbieynM9YypR+2Ng72QnR5utYm579YYdVG0BO3tn2Njb4O/v/xWRkb04M7weL788D8mpZ6Ud/fDhg7jv/nsx7MabsWzVSmzjyLLG+kbcwWb0EUOHscGTZWbMWaWkZSONjoBDJOEvPH8fHl+fAQtmzqstTGCZWYKiPn7Y/uQgZFZUo7ejL8vXepCsRiPvZApsXdxk0Un0gW3wcHHiOLdwOLu54yCt8PUGLR6d/SJsuZ9c2u0FCa/n8wsSLooshBJ+4kQ0vue4tv7hPSQJ785m+onPPYrSqjKuKpsjcedBrFm+VZLwqqpGkvAP4MACtQiH7hhJEh44bAiqLMxYUKejhZ0Np9yzPrtAKuGtSbgtdXIR4fnHv+hKOB2DAs6Cz8mtxeBe3nDVNrYo4YKEO1KNH+zvgFquvGtN65FfbYaD8bSj08nR09O25XtXkfCu/dyqvSsEFAIKAYWAQuB/EQFFwo3v2m8+J1wcRPS/5kP/7ZuwcWJuUX9524SB5JrXrSivMCDljHF1RWtdR/IgFG5Rty8u9o2m1xZCL64+m+4QznRTNhmbiZlBDVp4ffY1gpld7eytzZK0C3ZysaLcWj0XSvgs4P03kDz9YvX7Yst7O3b0ZuI9L9r47KHMpQoRKhQYO7cVCW9S2uPhgXHjWNwQOBljty7gc/MY5jWXtbXOjHcWka55vCLhXYNr814FCd+4aQubwK0w/IZRcnSFIMuWlhaorqyiDTwOdrSjC9Ln6OAux3sJEi7mhFvoOJKKLYh7NuyFfvEu3DprCqx7eSLph0OYs3QnTvcdALdWSrj80rkgE5686RNknN2MYK9AODKX7uXjiVAq7hoT2qhI9BJjTuBMWgZniZ/G3956EWNGjZCZcLGi1lBVglMxKVSta2QmfPuuvVi1fqck4Y4sZnNydcJkkvrc3DxUUOVOIZmv48pwYWG+HLn28PSH4BfcE5u3bcVh2u1FUGUIjzm0eyg8OL6LZi5k5hSisLoG+5f+jDdfmYHH1qRIEl5D9d0mrxy5YR7YPKMf8vUN6OcaAP+wYOw4EgU9s+oiE55B1X3Nz1/DmRnuyIGDqfJH4sfvFvM4zDFrzmvQsPxNZMKPHDlCIl0j2+aFyi0y4VFR+/HTx59gUK8IScKDPTxw5zMPo7ymQj4mYfsB7NgcBbcxN3Mfenz96X9gW61HT7tAKuH3o9ugfqjk+6alHb0BgoRroM8rRPlZZsLDmAn38EVJdQUc6RhgngcfzV/MUXAnkUPHUW6eHkOY73c2a2zJhO8/nc2FTzomOOezmqvsrUm4my0z4Zw5Kr57xXfsgtUqE961n1y1d4WAQkAhoBBQCPzvIaBI+DVEwkVW4eCrb6J+/cewd9ZxRh3r8cV4JJLq5pnCrU8xaajgz821BlRVaGjbNKNuJCyX5yvfRjv6uS2b+qZoQTfOtyssrkbfT75E4J23X9EZ3G7eu2lvl8yNtzSZT0ZGuw3lFyvhzQd6/nNfqF43EX2cXwgnVfAUI0Ef++4wsMMKY5kJT57+NgIXNanfPstwZ3tW9itC6ZdvpEj4L8fwUnsozuP5smETzJjHvmHE6KbJE1zostChpqqa5PcsP1+VOHnyJHqER8LZ2R6x8Uc5oiyYM7oTMWTIEBzfewL1/92OsdNvl5nwpBWMSqzai9h+A+Fp62m0JrVSwgXJb7aji2I2YUcXSrinK+dPW5ijtKIOhUU5LB+zRwgz3InpmUhNiZckfOQNQyUJ5+AsVJfk4Ux8Jhr5WXfzcMWO3Qewfsse5pw1cKYK7enjDQ83R1rp46Hl3EvRDm5tZ8uSuWSS3kN48KEHEDl0JH744Qe2k5+Ennbw4KAwlsP1Re/hw2Hp6EC7dj3ySsqw9IO/4ZVnp+Ghn+NgS9W5hvPDrdk0nhvkgq0ctVhQ1yhJeEB4CLYe3Ifq9ELceOt4xJ2MwebVS/janKUS3iOiN5b/tIQWegfcP/MZWJLkiky4IOF6Ppcg4eYscSspKcHevbuxfOHnMhOupwMolC3vd8x+CBW1lZKEx2/bj83r9sFu2HBa2iuw4vuvYVdTh1CrbriZZZP+QwegSmvKYjZmwg3VcgGkng3sZWlRXOiwhx0XGkT+24lWMQOPY/4nS5CcEMsivEyphN/QtxscuRgiitmEHf1AbM55JFxn1oCCSlPs59x0dztLRHjb8b3gYiifZ/4qNaKsaz+5au8KAYWAQkAhoBD430NAkfBrhISLjIK4IBd/nly8BDmf/AvWVelSBTPllVw75nTj0XMbU3MqOxxrV1Ii5t2JHMK5oeCtbehNG8j91TWaQtdzIIbN/zdsfL2v+Oy9MiVcPF0rRbupHK1jSnjbhyqPI3mycUxZu7dmhXsyktnMbhxRdk71lo3sW4dhVgCL2jpQOHfFoF3BhoqEXwFondikJD8H69ZvhAkLNG4cxdIzKuHCJq5lKVkzCTc1q8dRFnZ1D+rB+dvOiEs4hoAAPxzYfww33HADMjmirGHhVoycOEq2oyetP4XfkxwKO7qfg+9FJFxmxKm+iucRJDw9ZVNLJjyUJPaZ516Cu4eTnOu9askPSGYxWmZ6Et774xxJwkUxWx2t26V5GTgcFQcXD2cq4b7YtnMflq/ZIkvPPJl39u7mi/umTebYr0GoJ0l+6623OZ87TyrhMTHHmWe/VZLwPXv2YM/2XTDQiRPWozc8g0IxecYMdO8fQcLLWkNa8D+aPQvPP3Qzpi4+Clvmr2voDtBms2k83EeS8LNUs/s7+yOImfAth/ahJq0QfVnMlp6SjB0blkkSHtIzAn6BQVjx849cDHDFY8/MYUibc7tJwo8dO0bl30DrfKTssigvL5cN7mu+WiSV8Brm38N9fHDb0w9IEi6cCbHM5G/dcIBK+Fjm3POx7Nuv4MRJE+E2/hj/4CPoNrg/qkVUh4sWdbSj0xtPO3ohSs7uR0i4Hey9fDn/Ww8HrpDoDbVY+N/lOJsYj+SMNGTnVWJkvwCScGMxWwUVc6GEu3JhpFkJt+RCKEeySxLuYW8lSbgMAHHx898rTnfiLFQPVQgoBBQCCgGFgELgekBAkfAmEh57JqvdpH5Y90vPu75aJ0rrsgB9dTVOb94CzZEYVu1XyjFGl7yxXU3Di0RBwIUd/dId6/w5L1yDH7gfjqHdW8h/c3a8s6/nypTw9hrO23v2tsvbLl95dMF2LbtvZTfHubFoRkIumtevnfngzYesSHhnz8zOPb6sMA9r1q6HhoVho0Yzby3iGq1IeGLCWY7lbqQymgVrK0eOz9IhvzBNzglPPJMGd09PlLGjwfDpVgy/dShse3sjeVs8frd+H472iEAgiemFSnhrEp6w7j+ShPf0D0MjV9R6RvTAPz/6FB6ejvj004VY+cP3SGdreH5uulTChw4e0KKElxdk4dCBWJaE1XLkRQCiY+Lw4/L1tKebsvU8RKrej894GOPH34yDUcfx5z+/K8eWlZWV4MCBfXj0sUcQ1Lsfli35CYcPHIJWo0OvyAHwCe+JMfffDw+2p1eTvJcUl+GjJ2Zi7iO3Ytq3LHerN0ONvTnqkzNREdYNO58cjLSKKgz3DYdvUABW7aS9v1iPgSNuRGJcLPZsWQUHtpn3GTCIze8hWLn0J/ZbWOKJ51+GCW3m4rvr6NGjsr29V69eLL8zzkEXlvllny2UmfAqjmPr5eeH8U/dLzPhQi0XJHzjmj0InjQZSUmZHOf2Cdxp0+/nGoY7pj8Oz369WRhXxvFoVszRN7CYzZTFbAUoTtnH47CiHd0b1Xy/bfl/NWeQf7FoOV0JZ3AmNUWS8FEDguCgYeMqSXgZS+qEEt5MwmtY/MJR5cgpa8D+uCyScKGE20sSLr6HFQnv3OdQPVohoBBQCCgEFALXAwLXGwmPS8xu823VXAsk/H/1hLtyJfzSr/hy5P7CrTumhDdvdbH6LWeYt+TFgXGXaWf/td8vRcJ/bcTV8ykEFAIKAYWAQkAhoBBQCCgEFAK/FAFFwn8pgl2wvbGp/GLluX1S/QtVdPkamkm4sRBOtqDLUWfLIEejcXr5nSx4u5aIuCLhXXDyqV0qBBQCCgGFgEJAIaAQUAgoBBQCXYqAIuFXFd6rQYabDqjV3G6fn5tmffNHXTenu4mEi2K2ecmY/nkgFs3ch7EyI37xMbXcd1Xx6xuDGQAAACAASURBVNzOFAnvHF7q0QoBhYBCQCGgEFAIKAQUAgoBhcBvj4Ai4b/9e6CO4AoRUCT8CoFTmykEFAIKAYWAQkAhoBBQCCgEFAK/GQKKhP9m0Ksn/qUIKBL+SxFU2ysEFAIKAYWAQkAhoBBQCCgEFAK/NgKKhP/aiKvnu2oIKBJ+1aBUO1IIKAQUAgoBhYBCQCGgEFAIKAR+JQQUCf+VgFZPc/URUCT86mOq9qgQUAgoBBQCCgGFgEJAIaAQUAh0LQLtkvDTCZntzgkPD/a6qkd1OiP/qu5P7Uwh0BUIBHs4G3fb9Mlo+YC0/Nv4l5bFAf6z+TEG8bfW27X+mbyfjzj3YONDeYf408FO2xUvR+1TIaAQUAgoBBQCCgGFgEJAIaAQ+A0Q4DjwNp9Vczoh6xIk3PNXOVQDSYhGoyEXMaCq+ihSCr5BXsVx1DVWosFQd9WOwURjCnMTC9jr/OHrOAGujpNgojG/avtXO+oaBJQS3jW4qr0qBBQCCgGFgEJAIaAQUAgoBBQCXYdA7Jnsa5WEizUAQcDrkZT7d5zM/hQ19RWoI/kmNe8SRDQwhYWpJfzsh6FPt/eh0/p2yfOonV4dBBQJvzo4qr0oBBQCCgGFgEJAIaAQUAgoBBQCvx4ClyDhv54dvb2XazA0IjbjFRzL+S/VbwPMqFhTGG+x+F5NmAStF6TOgEZJ8r2sQjAy5AdotT5X82nUvq4iAoqEX0Uw1a4UAgoBhYBCQCGgEFAIKAQUAgqBXwWBS9jRf3sSnlX0PXYmvYCGRhOK4vXSlq7R8O9ddBOkX5B8oYg3NDagh9sd6B/wGe8z66JnVLv9JQgoEv5L0FPbKgQUAgoBhYBCQCGgEFAIKAQUAr8FAtcsCW9oqMS2uNuRXRELE9JiExNTNJJ16esqJBm/2jdRgWVuZglTU2bBqbobDA38uxY3h/4Xrna3XO2nU/u7CggoEn4VQFS7UAgoBBQCCgGFgEJAIaAQUAgoBH5VBK5ZEp5dvBpbE56GQdMIrYk9reiW0Jiawd3Fj4TcjCSZqvVVgkpQekHyS8qyUVlRJA3pdY2l0DfUoIf7QxgU8MFVeia1m6uJgCLhVxNNtS+FgEJAIaAQUAgoBBQCCgGFgELg10CgXRJ+Kr59O3qPkKs7oqytF3oy60McTn0fZqY66DSOsLC0QZDdAzh7yAN5+cXQWVCxlizsl1FxYT+vqzNQ9TZBj0FWKLX6AcWliajWV6KmsRhutpG4vdf6X+O9UM/RSQQUCe8kYOrhCgGFgEJAIaAQUAgoBBQCCgGFwG+OACeRtXkMmt+ahB9N/TOisz6BzsSSdnQdQgOHI+bnYXj//b9j6Dimtk20aKgXWfEGkvErJ+KCyNnYahAdVYLu7hMwca4dKjXLScrrUFZTBGfrUNwVuf03f6PUAVyMgCLh6qxQCCgEFAIKAYWAQkAhoBBQCCgE/tcQuGZJ+KHUv+BE5gKq4CKnrUWY/zCseCcIybVf4In3ilGcX8XodgO0Zk5obCARv0Iezv41uLgbcHArcPCz29HnXkfkYTMG9WqkHb2MI8u6457+V0jCc9djzsxliB83C6tn9738uREzH3fOiz73uNDJ+PyD8XCX9xzD/DsXYAMi8e7q2Yi43N6anjvg3YWYfdkHZ2P9nDewIF7s1AOzPv8TxhuftOUWM/9xzNvQ+p5LHId87n0Y28Z+2jvs3PWvY+aCnMu9KuPPm/BsIeG56zDn8eVIuOzWkXhn1Sz0aqdSoOXuVn+Rf23694U/v/jfxntajku27RtvonPgvP20/lnTk1y0He8QP3Kw0172lakHKAQUAgoBhYBCQCGgEFAIKAQUAv8bCFyzJDzq7F8Qk0klXGMhVe8Q/0HY8mEvHM35GJPnnoVF7UiS5GIUVR+FldaDxKfuihAX/N3exYCT++qRumoqek21wd7MjQjzNqf6XgprC3/cHbmj0/u+NKlsm+hCkPBFgUbi3fT3WQHLsECSXw+EhuYgXpDwuSThF5Dkiw+wiVgHXG4BwPi4rWPfxlwsIBFGOyT8dWRMaSbnzaS9LSLemtBfArYLFiYkXsmTL1qsEOR/10guJGA+5mRMxvTkNzAPxtd0Pgnfj7EL375o8aDlCGIWYMKrUCS802ey2kAhoBBQCCgEFAIKAYWAQkAhoBC4mghcwyT8r4jJ+ISFbBYwMzFHuP9gbPwwHEez/4spL8fCy+Q5hDg9j93pd6C8Nh46c3eSsvpOYyOUcBsXIGaXHsmrJqM3SXh00XpYmFjD3akWkaFumNJvWyf226xYGzcJnfU2PhjvKf/eTMxb33feji+hhBu39WhHBT//OS9/sG0vAhifo20SftE+m4513AVKu9jH+yTJza+5WcHHZRR5IwkfhlkpXHSQinxbt0iMGxdNN4Ai4Zd/j9UjFAIKAYWAQkAhoBBQCCgEFAIKgWsRgWuXhKf8lXb0T2FOEi7a0HtQCd/0YRiV8EWY9IcEuDXejxv9vkJe1QnsS5uB0roE6EztaPlt7BTOQgm3daUSvqcOKcsnovc0axwv2gB7KyuSeg383L0xd8KqDu6zSQVGs438QnJ8GSt5G0q4UMXRmoB3wuIuLeRNhLUjL6DzJDznfNW89fG3PKERg46R8LaV8EWB5xYyWr8mZUfvyLuqHqMQUAgoBBQCCgGFgEJAIaAQUAhcSwhcsyT8QPJfcTzjM44n08GEs7t7dBuIzf8KIQlfjIkvJcIND2Ko96e0ox/DnvQZqK7LYHbcmth2joQLJdyeSvjxvXqkrbwDfabaUgk3knBT5sydbfzx+rRlnX7PWmeohfJttHo3Z57bIeNtKeFzgfdFrrz1EXQwY96VJNz4+lq/DkG2lyHwohx450j454HLzuHETPy7Y/dhnrCpT8lhzjwZAR1UwnPXv4HHtw7FwpZM/TkA2xszrzLhnT7N1QYKAYWAQkAhoBBQCCgEFAIKAYVAJxG4hkn43xCd/ilJODPhpqYk4QNIwsNwKHsRprxSBEOFJ+wtItHd4R7sy5iFOkMVzE1sWGQlLOkdb2lrbNDA3hU4sacW6atuQ6S0o2+EvaUVFXjA3d4P86Ys7yCs55Tvdi3n3NO5vPgFtvB2lHAZ/26lgL9LQi9z0q0L15p/3oEjvdBC3rxJh5XwpsWCNl9jB4+jLRu7yIRLEi5I98h9xnz89GTM3DUM4jULVb/5z8tmwkUGfFGAIuEdOB/UQxQCCgGFgEJAIaAQUAgoBBQCCoFfD4F2SfjJuIx2OqSBnqHeXX6EB5JJwtOohItiNjMThPv1xxZJwr/B3S9XoLxIj/rGaliZe9I23oAG6Em9yZo7eRNKuB2V8FP7BQkfdxEJdyMJf7XDJLyTT37ew9vOdbdW0Y3E9ULLe9NOJPlNxvRWzekXK+GXVqU7RMIvZ4e/qBn9CpTw1iS8xQlgXLDw+fmcxb7zdnRiFTIJn73f3Dh//vullPBfcv6qbRUCCgGFgEJAIaAQUAgoBBQCCoGOIMBx4G0+TPObk/AkIwk345xwoYSH+/XFtn+H4GD2t7h7biVqyswZ/6bubaigbdxSEnDjQKfO3QyNGpJwA2L26ZG5+hZEMhMeXbSFSjjnk5PTXxEJ74Aa3L5SbiTZydOblO429hU6azICFuw73/r9q5DwpoWC80anXYD31SDhzbZ9+Twe+FmMZmuy4LefCb+wHf0YFkz4mHXon2HWBSPalB29c58R9WiFgEJAIaAQUAgoBBQCCgGFgELg6iFwzZLwfYl/w7HUz2Bu2kzCI7HjoxBE5XxHEl7xf+x9B4BU5bn2MzuzvVOXXqUJUsQCKBZEwS6WxMSSm1giJrn/jTHJNSa50cTc9HajUUkxxSRqsKCCRkClCSK9l106yy6wwLJ9Z+Z/32/m7J49e+rMzu7AvscAu3O++nzfOZnne96C2pN+FTjN5yPyrViVdwLOMGpK+CZSwg++OZ18wikwW8XCNiDhVnmym1OCNUcQjyyoPkJ48aBxWFASTVcWXW8moPogZS22QcJJuF1aMt1I4iThxnzqmm/98NmzMa2YfeoperrL6Ogbn34A38JDeGN2yxztQsLb7gUiLQkCgoAgIAgIAoKAICAICAKCgDcEkpeE74yQ8ACR8NRAAMP7j8UHvx6KlUf+gZseqUbDKb/i3ax+ExX3NmtdaY6Ontc1TObopIS/fRWR8Cwi4e8TCaeAcHEp4V5JuEbOiWwufJqU8NnAYxzojP79yXeIeM4C5wxfODhyn/N6tyDxCSbhrQOxGSGPL01a5ACiCDMWcAoy/UXB3+YMxgsqOJ3HFGWMyf16hZzV8RW45PXZMIjjqkMxR4/5MZKKgoAgIAgIAoKAICAICAKCgCDgEoGkJeHLiISvYSWczNFTyRx9xEBWwodg5aGXcCOR8LqTrIDHTr41fIIUTD2fzNGZhJcumEY+4W1Fwg0RzQ0L0tocXYsuHiHdbI4+9UOOQE4VdabYSgmfsI78vw0k35aEFykT90j+bWOOcE3hbr1jmsZojNreVNQ833jLlrz5hBuVcOOonMzR+/6L1G/GjHy/OTI6OEr6M0X4wRuz0UP9DDz03BOYoaLdtbyEhLt8a0gxQUAQEAQEAUFAEBAEBAFBQBCIGYGkJuGr9zyPNH8WKeEppISfhw9/MxRryl/GDV+tQhWRcC9R0K0QophuyO0KbFlVh9J5V2Ls7TlYe2IxCjLaWwnXRmjwCVcfN6vMVpHNzebnNUVZzLvItqIHEt6Uws1hJNFDCc2snFX0+5+Jpn+b0dr8XKUrU/eL8NDzRMB7mLcvJDwxO0BaFQQEAUFAEBAEBAFBQBAQBASBZgSSloQv3fFjrNkzhwKzpSNAJHzUwLFY9IvBWHbgFdzyzSrUkzm6lW+vlwVmEp7dPYx17zfi2PypmHgv+4QviY+EexmAlI0Zgeb19xYPQHzCY4ZcKgoCgoAgIAgIAoKAICAICAKCQJwIWJLwddv2WzKbscP7xtmtc/UlRMI/ISU8QCnKWAkfQT7h6/8xBL9+5jUMGp1GXuBEwik6esvLjXl662mlpvtwYE81xlMwtAl3ZVIatA9RmBWHEu48PSnRBggICW8DEKUJQUAQEAQEAUFAEBAEBAFBQBBoVwTWbz9g2p+vw0n49p9gdckcMkcnJTzVh+6ZQzA+/QGUHa5GbW09BU2jwGwxXD4O5mbC1UNowKA+RZhXMhdLDyxEz7wsKhdGj7z2yhMew2Q6eRUh4YndANvKTya2A2ldEBAEBAFBQBAQBAQBQUAQIARGdM/vVDhYkvCNW62V8NEj2kEJj5LwAJHwzNRMpJNZ+pjAZzCqaDKQVo1wsFnR5p/8FMq8NliH+lADpS0zX0OOop6dmk15yTgSNv3FF5NyYnNpqWkoO3YUP1/2SxwJHkAhRUfnyOsx5QnvVFuo4yYrJDyx2AsJTyy+0rogIAgIAoKAICAICAKCQASBzkbCN22zUMI7moR/uI2V8Ofh96UhIzULWZmpaDydgYO7uqGuHkhNI2dulaKMDNN9ARw7fRIjs/thWP5A1IYaWyQtYzKd7k9DZf1pfFi2FhkZmUgj0h5kIk6Enck5t1FWW4oK/1FKT5ZKfuiRDSEkPHlfDULCE7s2QsITi6+0LggIAoKAICAICAKCgCAgJFy/B3wdTsK3/xQrd88hVTuFCDL/CSAtPYxDFaexuRgIBv3kKx5Gis+P0zWn4A8X4fHrf4yR3Qeiur5G1dMuVrpT/QGEUtLwk3d+gKW7X0OvLt1IAQ8q03QWzkNE1LNT0ykgWwYoI1rTJSQ8eV8NQsITuzZCwhOLr7QuCAgCgoAgIAgIAoKAICAkPKlI+KLNP6TAbH+mMTFFbkSIGFeIGHNOegANDSk4fDQNdQ1+pAf8OHTqOIZkn4evXPEtIt8hIuhBqkV5xHVm6WHSvXMzu+PNT17Gy9ueRb9u3SLkOxw1S6ef2aw9rPudAemZ3x+P3faax+cjkmZs4TTK6T2zV4u6nE7rvoWTMYdyWJukqm7VjypfPAtO+bO1ii3Kq9zhnE98Forvm4vBc57ETHedUr25wOzW4zcFQvUzF4Oeeh4Pj2lOp9aq7PBZreetcpADT817GGN0FdykVxMS7nFbeiwuJNwjYFJcEBAEBAFBQBAQBAQBQSAmBMQcPQJbhyvhH2z5BSnhz0VJONFjZsz0D5PxVDIVbyRr9CPH0lHfEEAjEefq6hDywzmU0owUbyqjcWlF1OgvHzuKUzT1k+EqBHJJ9U5T02xhtm62Y3oW9MNjt77uejMp8rjAZXEzUmqo6paEq3It8mwXYfjwUmwfNBvzpi43JbqRrmxIs+k0ijDbQOY1wvwUnsZjGIcZC0pbE34m2y8MNjl8MM8jLiQ8sm95+xbkqc3a7peQ8HaHXDoUBAQBQUAQEAQEAUGgUyIgJDyy7B1OwlftehHvb/mBIiERjbr54t9SUkgZD6Wg/Fga6utTWCtHTUNjc1l9dDauQBycU5qlknKekeon83Z3+/u8AVPxhat+6a5wU6nYlPC2IPBNpJ2Jd5T0lrU6GGhNpNXQlSq9DsNbKODWc+EqTcr+o8BPlBo+G3iMVPfZRXj6aVK45wzGC/cV496n6OMWJNyc/M9QajoPxXiY0XrMooR73JYeiwsJ9wiYFBcEBAFBQBAQBAQBQUAQiAkBIeER2Hxrt+6zzBM+bkS/mMD1UulUdRle+OB21DQeU9HLjUSc2/KT23cjWZOXK0Wc/MbJl9ty0NHOI4K6UykunEL+5mHMuujLuPTcz3kZOpWNENent1tUc6GAc80WRHQGKdoPj7do0FrNHj5jHLBgXdRUPDKu4nsjRLf5ah5vSwLOJdzdU22peRXhlRvIlH0GdUuKuHbNoHEsKDEo4Uz6P5wcmRebtL9ShJ9G5yhKOG9UUcI9PnhSXBAQBAQBQUAQEAQEAUHgDESgs5FwSgduukodTsJ5VG+s+j52HHmZfvKhIUy5wQ1DZW9uJuKhkA9lx1kRpyjnsaUPb9GyCupGf3rn98J/3vAi0jmtmacrNiW8RRfKz7oY02aX4uniInMTb5MxRczSi5p8rPn3n2B21DedybqJb3hUAXczRU2pblFW1S+Nmqnr+ijTmaCbmKO38I833BcSLiTczX6UMoKAICAICAKCgCAgCAgCZz4CQsIja5gUJLyhsRZPL/gU6kJ7EGRzcgq41pTfmzkKj5T+SiXb8iAVKD8RCdoWKxFnD3EfRVtPoeBufvItv++qH2FYn8ti2NXxKuHNJP5R8rPmwGxzBs91COhm0mdUcYcW3O22UkXs7zUEQXM9Qb1y3VQposKXzJ6FQU8vJ19wXRA4RA4SVH9mPuH6z4SEs/AduVTqPSHhrvelFBQEBAFBQBAQBAQBQUAQOKMREBKeJCScTdA5mFpNfSV+/979OFm3FQE/B1yjiGxRohI5LlBWu/D5Qyp6esWJVNTWE5E2yuaO25IIOFXi/wJpBbh7yiMYM/Bqx1rmBeJTwvVqdo+m6OhFlhHXteBqiPpTa77dTaq1RnDvLcZ9psHRor7dLQK7mczMxCReKdYls/DUtOV4jOoPj5Lxlubo5M/NPuILTczRtcjoUYKvDhtMxtHaTD6y7i03g7vlaq7Xsnzr5qKOC9Ebxvutf49GMDCSacWrNWbdfHjUVCx6miQk3N36SSlBQBAQBAQBQUAQEAQEgbMLASHhURK+YYu1T/iYkYn3CVc8O0rEg8EGfLjpH9h8YB6OV++iOw2K1ugpGJumB4h4B8k0vbKSIqbTB/rYbPbbNOIpnpdRiHP7TcG14+9Cbu7wGHZ2/JHGIwRaM+2OkmMtRVmLVGBWw9PMwSlA2k/IL52joz8MUquXk5/2OpQMNk875pQ6zTxKu059Z9WdSf6H1I2Kjs6K+HJM1VR3MyU8anLPSrl22GCm+DPRf8Fk3ELCY9iiHqpIYDYPYElRQUAQEAQEAUFAEBAEBIGYEehsJHzjVguf8GQg4RoR539ZFQ+FgzhyfD9OnD6sVGvT+GrEp/0UOd0LAQ+FGpFNBLyoyzAyRfdH0pmpxl2GUDdutyhZ3h5VjvX+zVoqMWvf6nXQ32tFfqP+26b1aRz6YG7NZTSybBEVneq1TnGmTSpSZ8Iat/nKtUMAbyQcUaKtzO8NedSFhJ/9KcrKP5yHqe9W46uf+RTuH+Xm/V2C5x9fBRjLb1mEkS+WAyMvxNbPDmpqaN3f/ok7t2bhZ/95A67t7qZ98zLexxl7X1JTEBAEBAFBQBAQBASBzoKAkPDISvuShYSfWRtPU8LH4SlOyUXpvsyuiMn2XCyAnhTr8mUjkirMvC4p2RPWGXy7dQo8RSFvnadbu29Nws0CobVKE2Zijh45JODAcaC0ZKUo7jsrkqJMKeFP0xz5sjBHV4cVyzFtTkS156jttx2g9oSEdz6f8PLV+OqvdmO+gTxbPv/lFXj73XfxyFZg5tVX4+dTC5uLRom49nlsBJza/yW1f9RqBN3x9+9fCco90HRpBN3TO8vtfD01KoUFAUFAEBAEBAFBQBA4sxAQEi4kvM13rJtI31admpuB2w3REAFdp8pH/K0RjWKuayNaBsOLsH17c1oxvR+2nTl68b1PYPAL1PA08vsu1szRn8TMnro+zMzRYTCd3z6OfMcpGrz4hJ+9JFxTqmN4ylqRbWpDEd81vfDhZ4EfMol31a6eQEcU9Z+7qseFWpNvraqQcNcgSkFBQBAQBAQBQUAQEARaICAkPErCP9ls7RM+YVT7+ISfiXvT2qzbZDa2ub8j5b2Q8Oa+SYnXIpLr/MujDUbVZ40kR03VwTm+Z0LPm7m8fa7yliQ6kn/cmAZN5zfeYr4G//noPTPfdDFHP4vM0duIhEfU7eZnqrUZe1TJxhB8+P8mEnW2voxtGUu6NZGPkHA0mbxH2tVIu3E80d+7tzSbPxPfeTJmQUAQEAQEAUFAEBAE4kWgs5HwNVssfMKFhMe7laR+ohGQwGyJRTghgdmiJNwtsVUzjJqqw2h2Ds1kPEJ0+0T9yu1R8eAX7nGsQsITux+ldUFAEBAEBAFBQBA4exEQEh5ZW5+Q8LN3k58tMxMSntiVTCwJvxp92Kfb0udamxsR7P/Mw5/J1LwlCdcIeDOpNpJgIzpO91uhKSQ8sRtMWhcEBAFBQBAQBAQBQSCKgJBwIeHyMJwhCAgJT+xCJTMJN/pfs7J+89FIhHX7y6iEOwVgs2itW2szd1HCE7sfpXVBQBAQBAQBQUAQOHsREBIeJeFrtuxtTsRtWO/xI/ufvTtAZnbGICAkPLFLlRAS3tZDVmp1lfLDvmBrS59sY1fmSnjbkHAnv3L7aVsHe2truKQ9QUAQEAQEAUFAEBAEkhGBzkbC127dZ7oMvvYk4VsOUF5fuQSBJEfgnKKukRFGj6eaTqmafo/80HQ4QL9qZcL8k76e/p76nEo0Fz57o6NH19gTaTVRnSPNJI9PuKf5tNrnQsKT/NGX4QkCgoAgIAgIAoJAghEQEh4B2Ld+s7USft6o9lXCTzc04Pldu7ChogIlp083EZu23Au9MzMxJDcXDw8fjl70c4RMheHz+dqyG2mrDREQJbwNwTRpKpFKuCKt5S4jl5uWaybgXx1Zjp9zpPS2zrktPuGJ3WDSuiAgCAgCgoAgIAgIAlEEOhsJ37DFQglfvcmahJ9/bvuQcCbBC0tL8a1165AVCCDUzLoSsmFTiHAz4f+PIUPw4LBh8NPvQsQTAnWbNCokvE1gtGwk4SRcl2LMdiatlHDz9GOu1Whde67rmA3QMC7xCU/sfpTWBQFBQBAQBAQBQeDsRaCzkXAKgm66mL5kIOFvHzyI765fj8K0NNSHQglRwPWzZ807QMS7jvqa0bs3vjVmzNm708+CmQkJT+wiJpyEx6WEu527fb5wIeFucZRygoAgIAgIAoKAICAIJA4BIeERbDuchLMifdV77yE3NVURcOPFhJmVa3ajVWSMPvC3KMQlLGPLKVVd1TXZSxl+Pw5WV2PuZZdhWF5e4nabtBwXAkLC44LPsXLCSXi8SrhjejOrKbr0wRZzdMc9IgUEAUFAEBAEBAFBQBBoCwSEhCcJCf/Zli14k5RwZthGCp5CYwwSfa5uDMGf4iP1msm0D1WNjUSuiY/z7+EQ/ZuifLrZpFwjbMrFm8pkpgaQmUL3TdpnM3Qm+OeQj/j/XXihMkuXK/kQEBKe2DVJJAlP7Mj1rdsr4bbjEBLefsskPQkCgoAgIAgIAoJAp0ZASHiSkPC7li7FflKjjRcT8CpSxgsDqZhSmIPS+iDK6U8a3ZjaNR955DveEE6BPzUddXUNCDdWwx/wI0BknSg3GunvAJHv5YdKsfHUKdSmpSNTkfiWFxNvVsvfmTYN6aSMy5V8CAgJT+yaCAnn9Gfl4Bzk949yxlp8wp0xkhKCgCAgCAgCgoAgIAiYISAkPElI+BXvvttKAWc9uoGY19jcLNxJ6aJGZqXiBPJRG8iEr7EOA/1VRLD95NOdjlQ/KeHErBvq6+DzpyE9UKfU7dp6H3xUZt/pSiL5NVhERHxpZR2ZskfM07UrlcpWkEn80quvRiYRe7mSDwEh4Yldk7Yn4THm5NamaZGqTPPrnknP6s+nFqrSEUKsO8SzTHOmx7AEzz++Cj83wNrWJPzvEw7jTm1sbR3RPbFbQloXBAQBQUAQEAQEAUEgIQgICU8SEn4ZkXD9xQS8lhRwJuBPDumDLL+PzNHrkZLWE5kZBahvqEV15V40pKQjGE5HRiqQnRtA2J+C2mCASDqVpfqNqWmkhfvJFJ1abAgheLocv9xfhn+frEI69aER8VRSyyvq64WEJ+Qxa5tGhYS3DY5WrZwZJLwC5eWF6N69Zc7wceWr8dVf7cb86OTcEWmTQwJX5D3SiWsl/LPAD6NjczeuxK6ztC4ICAKCgCAgCAgCgkBHIyAkPErC12zZbxnVbPzIvglfJzMSzr7h3xpYPrY17wAAIABJREFUhIvzslBHPt/hYBBI74n0zAI0NNQgWH0QDY0+pHfpgq2vvIndr7+BoedfgPzcfPgOVyBUeRopA3ujLhDG3q2bcZqI+LXfeRRH6qrw6JY9qErPRAq1y1dHkvAj87+N+xZOxpyfzkTPjb/FDY8BT817GE6x2jf+9n68MPgJ/HRmL+DIfHztvuWYNudJzOxJEzL+3mIF1+K3NzyNBY6rWoTZWnvRsmqsT5c61lQFZszGvIfHuyvropSQcBcgxVGk7Ul4HIORqoKAICAICAKCgCAgCAgCZy0CnY2Er916wHQtfZS7zJKETxjVL+EbQE/CWQVvJMbVMz0V3yUS3Y9k7noOtqZIeHdkEAlvJBLeUHMIjUTCMwvyseeN17D35ZdQ2KUPumTlITs1C2FqKEiK+Im6Ghw7vh/hPr1xwaP/TWp5EN9fuQ6rginIobohajdWEu6FlA6fHSXMJoQYTz2Ph4l1M7F+DO7Ia3wkfC4G6wi2mkfxrGbSbEHim8pNXY4bXhgcOThoms9hzP/ad7Bw2hN4FE+3bK8NdpCQ8DYA0aYJIeGJxVdaFwQEAUFAEBAEBAFBQBCIINDZSDgJ3slPwtmXu4aI8YT8XPxX3yLkk4k569VMlv2ZXZCZSX7hdbVorC5DMBREbloILxX3xdu7M9A1N4guFFctN92H7Azg+GmKqk7cfWeFD0PzUvDwuFLKQ34ac7aW4M9bdqJLv77w5+SArNnbzBzdC5GOkPiiiPKtiO9cbDddotaqdHwkPA4lnMk6k/DH1pmOlA8bhITTmVb0WEv90/xrNHJ/cwT/pnvRNHoFeWkd8n4WEt4hsEungoAgIAgIAoKAICAIdDoEhIRHljyplPAARVgrb/Tj0W4n8anqt1FWdZICr6WS+l2JzDHfRV6fC1B7mnxDP3kCDZV70KvveDy44b/w91WkcN/kQ/kpII8cvnvk+vDxnhDGD/Jh7ppG7Nufh7l3L8KgEy9gbfrleJA+KyCyntqlK7K6dkVFXV2b+IS7J+FRs/Co2baqVzILT01bjsc083TTR9KtOblW2UjguX6cSrjOzLyVik7dmn0W79tFlPB4EbSvLyQ8sfhK64KAICAICAKCgCAgCAgCEQSEhCchCacYbDhJOcFvohRk3WpO4nB1LaUkSyEFsQHBvAspzVg/XJFfjsuO3Y26ql3ILxyOp0qex/dey8CnL67HOX3T0INU7zR/GAXZfrzyST3G9fTh5VW5mHvrb9C3+nmszfg8bl+eR6nPgqSmh5FXVITT2dlYMn163NHR3ZJwVY4ds5mEK2W5VPlgT1ij8xG3eVLjU8LjIeGTMbtkLp42l+xpxOMwe3Ypntabt7fBG0dIeBuAaNOEkPDE4iutCwKCgCAgCAgCgoAgIAgICdfvAd+GLdY+4WNGtq9PeIovhSKh1+D8buehpHoADlSFFAlnk/SsxiCqQz7M6FqB72U+gMbgMYqCXofltY/jwX9dhTkPVONfHwcxqGcAmWRjzkHR6xobselgOkL1VfjtpP8Hf8NBbEy9Fbd9kE6m6WGKrk6B2dgEPj8fK++4o51IOKvRyzE4SlafIh9qLciaqZ/58FkG/+uI/3iHBGZzQa5FCRdzdPk/GUFAEBAEBAFBQBAQBAQBQcAMgc6mhG/cauETnkwknHN4Hw/58fm805h4chlKq0+rfODp4RpsKPwy/lU3DjNyy/HVhs+gsb6cyHkQteF++OvRX+Gdrb1QVlGpgq+xGr50ewPGD8hAdk4GfnTRMxgcnoOc7O7YmHYDPvNxFxSmUm3iS0zyj9fWYt3DDyMrlT3EY7/cKuHcg6Upt605emRssZNwbW4tzeG1NlmdnxENFGdEQRvvnMFzraOkk7Kv7rsg615QFiXcC1rey4oS7h0zqSEICAKCgCAgCAgCgoAg4B0BIeERzHxrt1or4eNGtK8SHiD1uqwhjP/uE8BnAjtwtOYUUlLSkO+rwZu+W/Gd/cNxa9eTuD/zDdQ1VNPoyQE8WIWaQG/8cdVIvLoqD3tOpBBBB3p28WF8/2o8OuMgzsncRFHXUyhyejp2Ukzvz324EwVpASLhYTJd9+N4Tc0ZTsKNQd1aB3PTHpEmtb2Vwh6JcB4xNR/XKlVaCxJOJJvJ9k8omvtP+87FDR9SmrUo+RYSLkq499ex1BAEBAFBQBAQBAQBQUAQ6AwIdDYSvm6bhRKeXCScgqvV1eNrwwbjtm5dcaiqgUzEw8gldfvtsnz87+583NKjGl8ZdASN8JMSHiazcx+CdSeB2nLsORbAltIc1Db40S+/GqN61yAzKwfhTEqmRTbtOZT6bPvpKnzm9bdRmJ6enCTcmIvbyRzd9dMaUb9LVLo0KMJdfG8kPZq6OE+5lnpM5SyP+Kmr3ON0CQknEJqinkd+aFLo9RHQdeHQJTq6680pBQUBQUAQEAQEAUFAEBAEOgECQsIji+xbs2WvZZ7w8SP7J3wr6POEB4hQl9c34NEhfXBrfgoO1wWQEa5FXmod5lcMoiBsPTGr+2k83GcHGihFWSOZrjeG2QE8laiPH5k+IuPBGkppFkYqKd01vi7EvVPhozbCYT8ySGr/+PhJPPL+CuSnpSUnCfdqjh7TCkUIuZajvBUJN2nTjITfpx0Y6MzQRQkXJTymLSmVBAFBQBAQBAQBQUAQEATOegQ6Gwknwdt0TX3kLG5JwkeP6JvwjWBOwvvitoI0HK6lSOeoQ36ASPjx/vjhnh64pXsVkfCdqKXI5g0phRRYrRa+YC1C/kxSxzMQCJIJO5m1h0MhNPoyiJrXwE+pz+rDmQigFs9uLcYruw4hK0AB39gn/Ew3R49hhbSUaHNIEo8K3S2VcBckfJ4uVRkXN5J04/0YhtlURXzC40HPua74hDtjJCUEAUFAEBAEBAFBQBAQBOJHoLOR8E3bDpw5JPxrQ/qSEh4gJTyFlPB65Abq8dbxAfhBSXfc1qMSX2YSToQ75Esj0n2clPB0hIP1CAW6EPmuRYDq8FXPpJz+TiES3kA/+6nW77eW4J+7DhIJJ3P2mH3C483XHX9gNpXizOmK5iFvKqbMzNdFUqMZSHQLc3QrEm40lbfq36x9p7Ha3BcSHgd4LqoKCXcBkhQRBAQBQUAQEAQEAUFAEIgbASHhEQiTUgl/ZFA/3JyfgfLGFKSTsp2f2oh1df3x6tFuOD+vCtfl7sLpYBqZmqchNVxJsyCT9HAjGv05SKGc4ilEvNkHvJ4CtykSHiXkqaSqzyElPH4SHvf+kwY8ICAk3ANYMRQVEh4DaFJFEBAEBAFBQBAQBAQBQcAzAkLCoyScIrZZmqOPHd7+5ujHGxpxT58euLtbHiqDZI4eqsGJYCr+dHQgRlDE820nU3BJVjkuzj6OOl8AgRD5gVME9XCoAcGUfCLh9fAR2SbxG3UhUsJ9mhJO5ujkG/77bXuEhHt+XDq2gpDwxOIvJDyx+ErrgoAgIAgIAoKAICAICAIRBDobCV+/3cIcPZlIuJ98uU81hnADEfD7u6ehoTGIvIws/K20Pz44mYsfX1CPvxf7UEIW6E+cc4gCs9VQILZT8BEJB5HwkL+AyHcD/aHPiYQ3+rKJlNeSEh5Cgy+L/MdrSAnfi5eUT3g85ujyGLUnAkLCE4t2R5Dwu2ZOw1/nL4T2b4sZHn8HP/7sLsya/zCGNt04jg8fvx3PfcIfzML/6O9t/S3u+urcaMkL8MDf/hdTuzS3yH3wxf25uUzHZFLRqZzTfW5SG5vVuIxj1rfp5merdp0wsRq705zM7jv15WZNjGX0+0dbWys8zNqPZR7aemlr4tSG1q/ZGuvX1akd433bZycWMKWOICAICAKCgCDQjggICY+A7SNncUsl/NzhfRK+JPrAbH6Kjn6SiPdtPQvwua4ZqGtsRIG/Bi8cGIx5x3vjoXOr8N7+VNRU1+OJYbuA1Az4Gk/C56fo6KF6hFPYJ7xO+X6Hw5S6LIVJeA0p4xykLRt++vlP2/bhH7vj9QlPOCzSgQ4BIeGJ3Q7tTcLtScQW/GXml/GOgWjvenYa/ge/wV8fHAX9z1CEfTEu1oi3IuRoQdLtSI4daXSDuh2xdyJXRlLnluSZ4edEzIxE2MvY7A4K3BwSOPXlRFKtSLRGvvW46dsyEl2v62kk9Xb19cTcrJzTPol1bE7YumlXyggCgoAgIAgIAu2JQGcj4Zu3HzSFN6lIOPtuc9TzMTnp+M+e2SigCOZ+XxBHTjbg2b1DsL6uEF39dbi/5w6cXxREHSnf/sYKpKSkIEgpy5DWgyKlV8FHCjmJ6qR+Ewmn6OgpJIsH6Wf+/LebS/DW3iOUrow+bePo6O25gTtTX0LCE7vayULCT/z7m/jSzz/GeTfPAl4jvbtJ7WZi/mcM0Ii2qVKuYdSyrJPSrNVyUibtiK9GAt2skhlpdUPuvPThZk5eVGOnwwL9+M3adTogMM7fDbG068fLeO3Grr/ntD/s1tBpPlZrYYebV0zd7E0pIwgIAoKAICAItAcCQsIjKCcVCWfiTPHUkEk5xr7VOwfnZFCINVK0UygFWXUwH4eIhBcEaoiIlyKUlkdKeAGCjVUUGZ1M0P3k/015wH2NFKiNyDVHPg/686juaSLkYYT9uaisPYnHV23GntM1ZJrOn7ZtirL22LidsQ8h4Yld9fYk4Xbk4cTWLcDIUSgwkuxWpNtAynXwKCL/wRX4v+9fgwL63ErpjleZNJrSu+nHa5lYFHyrebk5jDBTc7V5Wu1Ao2m2XnG36tPJLcCJtBoPJPRrYaaE6/ec2wMPM3LeFvNx2gNOhwtW43LCNLFvEGldEBAEBAFBQBBwj4CQ8CQk4epUgP7UETsemdKI2UVdUZSTh9pgIwq7DkBuZhaZqAdx7Oh+Itr1Kuga5wMHEWpm3j7yC+efQyHy9/ZnwRcIkH846euhRuSnZ+DX6zfj7zt2I5P8wTUb/LbME+5++0lJLwgICfeClveyyULCm0YeCwlXdX6MDWj2Cbcic04kz4koaeN0UpON7Vi164UYuiHT3J6TcuuEgUZ07Q4bnAhjrGqtl7G5Gaf3JyJSQ3+goO/HjAjr94Sb/qzWxwlTs77d4OVmTFJGEBAEBAFBQBBoDwSEhEdQ9lHENkuf8POGta9PuLbwTKlrgiFMyc3E7V2zSPkOIT2nH9Kzu6GxoRY1FTuJXNep4vrB+3xseE6TUn9RODaOmE4m6ydrK7HowCG8WlJGwdxClDe8uZ6Q8PZ43OLrQ0h4fPg51W4vEu6alMVCwrVJWviE22Fg5ddsJLxuCamekDmRYSO5c41RtBM3BMztoYIVubQj/mZKuBsrAav1cDN/twcR3Idbv3Anywg7iwAnFdrJosHp+dTft9urTuPw0o+UFQQEAUFAEBAEEoVAZyPhG3ZY+ISTs7glCR81rHei8G9q91NLlqC0hqKZG64UUrTryc+7C6nWA32NSG3w4XQNKd9BUsBJBW8k33HWzcnQvEVNJvCRi+/4SEUH9p+uwrHaeqSS77iegHOpAH1WSQHg1jz4IDJTKd+4XEmHgJDwxC7JWUXC0dpU3Y0irUfYSAStiGE8SrgXIsljc0smtXkYybFxB9mNXT+2eA8euF83xFobn1NZozpt9WR4OXhwIsl2WMZyCGK3H70o4V6xTexbRFoXBAQBQUAQEATcIdDZSPiWHYdMgfF1NAn/+ief4ONjxxSVNp4GMKEO0odB9t8mQt546hTqT55EY00tWZ2T/3fUDN18yTU6Hibi7YPfyL6jldg3nDKNY93991OwtoC73SOl2hUBIeGJhbu9SLhr0uDkA+4hMJu+TyPRcyJwVmTUjCi6JdVmaqVX4mV2YOC0Q9yMz0lltSPnZtha9Wnnt+7GckDfl9m8Y/GLN5u7E6b6+06+83bjtDoQcXMgYTwk8TJmKSsICAJtj8DOzeuxc9smEoyCKmhwn4GDcd7EyW3fkbQoCJzBCAgJjyxeh5Pww6SC37h4MQrSKC84mYqbyfIanfb5yZebVOuGykrUV1QgVEcm6fSSi/iE09XM1lpsTSupP4tId2lVFf7vxhsxY8iQM3g7n91DFxKe2PVNfhKOFmnJWqQoM5qfM0H/OfAABWb7UjQ/uFv03CieeiXWSQV1c9/N2PTjclNeK+PGxNquPSeLALdqsxMOPAa3bVmN1421g9U43IzPrF+39ZzKCQn3squlrCCQnAiE6Pvr8kXzsXf3NmRkZiM9PRP1dTWoo++pBV27Yur0m5Cdm5ucg5dRCQLtjICQ8CQh4TyMX23dilf27UMemYPX0Olh0IJMR44NSAGnf0JExlkVb6A/oQaKjq6Rcbu60U3GpDyH+qqnejn0UnzrzjtFBW/nB9BLd0LCvaDlvWx7knA94bIkJ6ZKt5Y/nFuY1SIPuJbaLDLzlvdiIU9mCq6ZQuuFXLldFac2je14La/Vd1PPjIQb+7dSz/XlnPqyu29Grt1iyeXcmvG3hRJuNS4v83drFeGkknvBSMoKAoKAdwROnaggwr1dEe2MzBzsLd6B7JxcjL/oUuQVFDY1WFN9Gju3bEDJjq24+uZPITMrx3tnUkMQOMsQEBIeWdAOV8J5EEE6QfwFEfE/FRejKDNTpRfjnOFNCrfZ5mP1m83U6ZSx/sQJpY6HmYw7mJTzaSWT+GO1tRjcsyf+fNNNKMrOJhGdPMg1Rf0s2+xn+nSEhCd2BZOOhCd2uqaqqxfS6JbIuiFfbqZqR3SNpM1IPN0SQysl2WkOxvadFG03irWbNmMp44S1l8MAbsstNk7lYlHChYQ7rabcFwQSgwB/V/xk+WLs2bUdAwYPQxZl8DlVcQx++u458ZIrlQm62cUqeX5hN5w7/oLEDExaFQTOIASEhEcWy0fO4paB2Uae06tdl3Qn+XwzGd9B/1YQoXZzKeJMf4JkVs5EvIHqqrRlFhe/KFPoz8+mT8eVAweCo6NHQrzJlawICAlP7Mq0NwnXExgngpKImTv1aaaEW40jXpNvL2RSG5eT33Q86rGZj7ETHlZWAnZr59WX2WrN9GOLxRfcbIxOPutu+tT2uNZ+rPvEbs2d9nEinh1pUxDo7AhsWrMSOzevw/Wf/jxSPQTzLdmxBWtWfIDzp1xJynkmivr07+xQnhXzrychMC09/ayYS3tOorOR8K07D5vCmxQkXK9CswrOacRsTdINU1Ekmsk41eW27C4m2xyojck31xEFvD0fu9j6EhIeG25ua3UECXc7NiknCAgCgoAgIAgkCwKv/vU5zJj1Gc9m5Wy+vuHjZfD7A6g4Vo7M7BxMmXatELhkWViX42gkV9gACXkN9XVY8f67OOfcseglByou0WsuJiQ8goUtCR/Rzkq451WUCp0CASHhsS2zW+sOIeGx4Su1BAFBQBAQBDoOgSDHECJSlGglso7cFw/tL0HlyQowmb7kquvimnTlyRNY+cG/yYTdj6nX3ETE3B9Xe1K5/RA4sLcY+8j/v6BrN5Rs34rpN96R8P3XfrNrv57cknB7WbX9xhtvT9tiUcJHDC2Kt1+pLwjEjYCQ8NggdBvjQEh4bPhKLUFAEBAEBIGOQ6D8yCFs37CGfLGnKRNvs4vjAB0/egSFXXvERHZLD+3HCvLn7l7UR5mhDx4+GpfNuKlNJj3vn3/EBTR2MU1vEzjbpZFayui0duWH+Oj9d3DjnV9An/6DLfdeuwzoDO3ENQl3EWz7TIBg265S02HaK+FCws+EtT3rxygkPLYlFhIeG25SSxAQBAQBQSD5Eag4fhQfL3kPEydfgS7de5oOeB9FMN+0bjWuvfWznifE/r5L/z1PEfARYycq1T0YbKAo6Hme2zKrsH7VMmqvERMmXdYm7Ukj7YMAm6L/5emfoKGhHrfc/SB60P6QyxsCQsIjePm27rQOzDZ8iCjh3raVlE4EAkLCY0NVSHhsuEktQUAQEAQEgeRHgMnQ4gWvqSjlw0ePbzVgVsHfeuXPmHDxZaRYDvI8ITYb/+iDd8n8/FrPPuBuOtu5eT2Olpdi0uXXuCkuZZIEgeNHy1SQvQkXT7U8/EmSoSbtMDobCd++20IJp4htlib3w4eYnywm7arKwM5KBISEx7asQsJjw01qCQKCgCAgCJwZCGzbuAa5eQXoM2Aw2FS4pqYKhV26qcEzCd9BJuQjxkyIaTJVp09h+aIFKvWY1mZMDVlUWrtyicrmI0p4W6Ka+La04GyJ7+ns7aHzkfAjpotJSriQ8LN3m58dMxMSHts6CgmPDTepJQgIAoKAIHDmILB39zby194YId7038GSXRhOxHvylTPjmgST+JUUATsYCqpgbEzKy0sPY+DQ4abtHt6/BxkU9dwtYX/39X/gvImTE+YTXltdjYysrLgwkMqCQCIQEBIeQdVHErmlEj50cI9EYC9tCgKeEEhWEq4SzPNF/zb/2PyL+kx/L/pB03y0e5xaj4rm56V5wsWpcArcxUeXwGxOSMp9QUAQEAQEgWRDgEnmh+/NQ0NtHUaffyHy8rsgJcWPkxVHsY0U8LraGky77lZkZefGPPSqykq8P/9VhMJByguehqNlh3HR1KtxzqjzWrU55+dPoD8R9Ktv/JRjf8fIDP2jxe9i+k2fijm6NkeHD9EBAX2VV0HnUlJSVL8lO7dh4+rlSM/IoHGHyBJgIgadM8JxTFJAEGgvBNyS8FDTt+v2Glli+tlVXGbacLuS8G0HjiZmdtKqINCGCAwp6hJpLcqsm06pmn433BAS7oj+XTOnqTJ/nb/QtiyXM5ZxW5cbNqtv1qFVOe1z432nMbi5bzZ3t+N1AthqvPp6Zrhqn+nr22FjtYZO89fWxljfqZ7TfW1+bnF0Kud0Xz8PqzWJBWcv/To9Q057xc19N+OJBXu7vu2eD+Nz6Wa/upmnXRknDJzuO/Wv39t2bennrj0/7TF/p/F39H32B1/w6ovo1rM3BWa7HKlp6S2GxCr2lnUfo2TXVlx32z1NBDWWcXOANo7E3qVbdyL2tXj39X+SGj4SQ0eci8ycHDTWN2DPrm3K9N1POaQ5UFzfgUMsu2Kz+Xdo7MPHjI/JVJ7J9+6tG3FwXwkaGxtUP1mkwPcfdA7qCZd1ZOZ+2cybyUy/kJT7g1i9bJHC6ZxRY5HiT6F59IwpUnws2EkdQcAMASHhEVTalYQ7bcUwKYJVZEqUTREHG+klk9LWJyA+apFPCwNpdG5I//ncKYVO45b7iUVAlPDY8E0mJdztF1azL5dOpNAtOnbkSE8o9O2ZkVS+r32B1spaEQjjfWM9u/pu56WNRz8GM1IeCznUj8ENUTCOWT9fPZZu52239sb5usXLjsS62ad22DqNN5b9bbUHzeZrJKtO62e1H93uayfM7fakU139vjbuIzfPn9v29XP1gofTmJwwdIuNnqzbYeJmvmdTmXWrlqKCAmRdce0s22ktfnsuivoNwMgx57fZ9FXU9PfeRPXp08jOzSNiXq1I/hWkuh89chjLF76NUeMmov/gEXS/WYXn77j7Kcf0GiLJXYkIXzL9+pi+hy55dx6lXSvD2AsvIXLdCw11tSg9uBeH9u3BsfIjuPTqG9Cr74Cm+TJpf+PvvyfC3oguXbsjSOr4FDLVb6so720GrDTUaRAQEh5Z6qQh4WF6KYRqqxCgoBpBOsH0JSg3XJiIeIhOApGVC39aZkwvwE7zlCTJRIWEx7YQHUnCYyGBZrPkL6puVR+3fVqhqe/Lqi07kmNGQJ2IvxvS52b1zcZrrNdWJNyOFDjNV08irEikm/kaCY4ZjmZrZdxLbvqyssyw20faPSdSZ7dG8ZB9M5y9HKJ4KWu1jvHgpsfP7Ll0+05wWl/jHnH63TguJ5z17XlZa31Zp4ObtnqHOGGVTPdZ5V7w6t9x5cxbHH2e2U976/rVuPL629p8CkohJ6U5nXKUd+vRq6n9skMHsW71Uo4Mh4Iu3RFITVVm4xxt/fSpE0pFHzNxUkzj2bFpHXZu2YDr7rjHtD6nzWKzebtrBeW4rjh2NKa0bTENWioJAgYEhIRHAPHtKD5i6RM+ZFD3dtk4oRDlXjx5DIGGRqV9+5wUcMXKrIZNBNtK4FaNswZOPrhExoOZGfBnFwoRb5dVjr0TIeGxYdfRJNztqM0UISey5OULvhMx9PIl1+5LNc/XSd1yc1DgFjeNAOjL2yn3Vjg79Wd3EOI0HzPF0i1pcFvODAezObk50HGaj9aX1Tp7Ja9O5d2sjb5MLMTdOCc7guu0/7Wx2JmWO81Ju68/7NHvI20dzfa927b1fTjtCzcHXPpn380BgZt9ZsRB68NsDeysO7xikmzlOdo5m3tzFPHUjHRkZmarKOjLF72NK0l5drpOnajAJ8vfJ8X8FqeibX6fDwAqK09RfvF65auelp6Bor791Ry0iw8UNF9u7TMm6ycrjqmI73qLTVayWdkfOnIM+XiPjGu8bA4/auwF6Df4nLjaSZbKvE82r1lJBx0naUj0HZ++OA4ZMRoDhpgH0fMybrM18lJfyrZGoLOR8N0l5abbwJ6ED4ikeUjkxWYxqDyGlDr2a6GfLa8Isw6TWY2PzckDqeql3HyxeTndb6ilh4+UdHrhWRN1rZYPjeRHE8jMEyKeyEWOs+2kJeHaaU9b+YTnpsaJVMvqxv9jt2o8EYHZ3HzJdCLaPF43X5C1eVl9ETUjOkbFS2tD/8Xf+Jk2Hv7Xrk2zemZzsWpHv05m4zFbRzdEwa25utXcjDhbEUgrEuJE4NryYMXNGrldQy/j0u8Rq31g9Rx6PcBxuw/cmLMbD0uMbcdrwq+th90LzgrneJRwp+fHidzrx2t3WGj2PrHr2837Ub9/jGvohui36f+ZdGBjW9d/TKbW+5UpdZ/+g5WZt6aEX3Pzpx19m1mp3vDxcky74fYOnIV117u3bcKBPbtx2Yyb0NDQQMHa5uMYmZoPIrV87IVTWlSsOFaOj8m/+4JLpplGYPdCFjcRYa2uqsKFl16ZlLi4HRTAlj/RAAAgAElEQVRbI6xethgH9u5Gv0FD0W/gUKRRQLo6Ctr38dKFGEiHFbGmgGMz/kVvzcUACrY3zCQQn9sxSrnWCLgm4S143pmL5O695jHROpyEN9achL+qsiWypiJ3mHzEScjOIf8aXxhBOvVSkremehNTY407hczMw6Soh7hN8v+2FMy5qiJPPoQKusCfmnnmru5ZPnIh4bEt8JlEws2+cNp9CTUjqm7JjV05K3JuJHVWpMUrkbJTQvXExUnpcmrHDK+2UHPNcHBq1w2B8EJg9GtjHI8XFd+4xma/uyVGdk+sm7Vyc0Bg1odd27Hcc6rDY3A6KLN7to370opsOpFluwM4bYx2eOn3mxVBNu5bs/aMWOjn7uUtrsfBbT2nd4TbdpKtHJNvFlboLyWuBCjwGV/LyO86hSwaJ105w3bIqz58j77spTSRzZrq0wgFOSNJGBzcjf2i09JbBnVrTwxY1efAafn0PZT9vDMpkvs4It9swm78//BD+0uwfeNaTJl2Xasx82HD+wtex8xb70IO+anrLzZh702quv7zJe++gW69+rSpr3x74sZ9VRw/ivff+he69izChZdMV24BessBjp7/9ty/4tJp16N7r96uh6cdZmygCPNsSTHpihmOhz2uG5eCCgEh4ZGNYEvCBw9IfIqycMUhpNBL1unil7CfVOvSPQcQXjUH+WUrEPKlRk3XmX5HAtmXD7gDBVNuQ0FBFhqrIsEybC+qFKIHFzndRA13WoQOut/eJLxpmg7R0fVR09skRVlu26Yo49AHbq5EKeFu+jYSNn0dJwVMK+tEFLx8OXWj4lp90TbO1w2RipWQmfXFn5mZ6hox5d/tlDirMdkdUFittRdSbFxPO3XWTDV1s1+cDgCccHGzp7UydnvbrB0nxdpp7Gbrqu/H6TnR9o9THeMBiR2B1cYUD25Oz5vTM+Q0b7NDBON43ew3uzV1ejdYvSvM1sSpLS9Yn8llOWf3grkvUvCz4Zg45XLT729sDr7k32/i+k/d25SmjIlV+eGDauqc/5tVUr0/d0dgwinFfv+LJ3DDp/+D0p9NtxwCR2j/6IN3W6Rd48+YmJ8gH+8wKUuFhd1UwDft2rh6hVKEe/cfpCwJ8rt0VcHjDpJyPOPWu8l/vG0t8NoLv+MUgO4dyrM+/qJLbSPMsysC+8lffNnVjkOLRNRfrVLc9ezdD/sp3/yEi6cqzFgV5zRwcrUNAm5JeNDOQLpthtIurRTvtUhRZucT3i4kvHyvLghbVNamfIxQujdfEd+OQH4ODm3YgHk/+jH67fkA4zLrUUfMJ6JmU2mqyjXeq+mCzIuuxw3//Siy6WXUSOY2PkXEue2oL7nPYKpOpu3BfE7ZEDlhlSu5EBASHtt6dDQJ96IK25Efnr0dATQja3aExm15sz7tiKG2Sk59O+GiX203BMPYr5v6+rk57S4rkmJF+J3mZ0cmYyWaZvNxIuVu1pKxMTvEMRun01ppOHsp52Zt7NbbDZ5Wz5fTOI3k2wors3k7Pe/GOm6ItBlWbuegH7ubsRnfDU4HEcaxuenDuK5m8/NywOi0l87E+6xSfvjOG2TJ6EdR7/4qDVd6eiZqaipVpPADe4txMZFavd9z5amTYALvp++BOQX5LfyzOwID/n7LpuFL/j1PRTQ/nw4F+lv4MXPZFYsXkLn6EfTq05/MyStx7Egp8khFnzxtJjKzcih92j+IWKerqOknjpVFArDdfg/KDu/Hzs0b1PdpJpMcWT2voLAjphx3n+wz//Yrf8G4iy7B8NHjbdvjQ4o1Kz7AVTfc4UiiVeq37ZtRT2noTp08ThHw38LMWZ9VBDyLrHDFJD3upWtqQEh4BArfzpIyy8Bsg/onPjCb7+he8u1uHgK/IMJ+Mg3iEyf+nP6XkkYndRRE7Y2vfwW7Vi7HdY88hr7du1A+xHplgq4uUsrTyQRn9apVWPKbX+Hqb3wLF33+QdQfP85G6hGGzt2EKEBGiPzPyTxJu8JM0omE++jFJVfyISAkPLY1OZNIuN0XTi8KIbdjJFdWKpbWp5GoaF/I7YidWRkrs1y7L+hOJMHtyluRLT0WTuTYri9jO1aHIm7IhRdiaDUmpzXV9oH+oMBJUdXXserXK3F3W17rz45UudkrTvvA6UBB//xYlTWO1S0Btdobbgi2mzJunxXjuyZWJdzYn/E9ZTVms8/drK3Z+8rNno0FlzOtDvtVszJaXUWm5qRucxC03PwC5cvbtXtRu0+HU6flFXZ1JH36gXH+8eLtGzmgOkaOPd/SipPN83dv26jmmsFR2bv3bmFqzSb2u7ZuoCjsp5R5Ngcn06ci4/qaSX+7A9NGHb79r7/RuvYkq4GrHFvkQ5ePKBo8p7LzOu9VSxapXPSXXnUdxl18qakfvuMApIApAp2NhJfsswjM1tEkHGV7mhYoRHYHjUzCD36CxoNriTNTXu+wD6lEwkPVlXjhT8uRmp6Kex64CuH0HIo42dhkgsREPjMrDUdL9uHZZxZh7KieuPamC1ATIpKuHPspAmVaGvyDpiLQdQhSwlRXBW8jbh4DCS9b8G08UDwLr83mU7i1eOamp/GO6VYrwhefexIzeto/iaq9hZPx3E9mwpMTwMbf4ubHge+//jBGx/Cwb3r6fjyO2dF52DRwZD6+/sBc7OAiw2bh+9OWY0mfJ3HrQcahCNe8s65p/td8/3k8NCaGwVhUERIeG5ZnEgl3Q5wZBSdioCEVqxptRS6NK2BHrvR9G8dsRexjW+HmWnbkyy3xioWkO5Fur/f1OHglMUYMzebjRHac7putk9c6XstrfbqpZ3bo4nToYbZGVs+a2XNgdfhkVZY/9/KcOR2euMHF6vmyG4cX4u/mfWC3jlbE3Mt7obOr4owV+wAHKduO35+qCGp7X+zf/d4bLykf5UmXXxNT916Cq8XUwRleacuG1XQIsQnX3XaPs7spzZWD3u3cuhGXXXOjq/J6eFgVryBrgrEXXHLGmu0n63ILCY+sTIcr4U0knJTsRl8a6ra+ieA/vonQ6WqEOQI6DTKlhny7+w9H8eSvIyXYiIEf/BDBo3tAjFwF64jMxAd/TR3qRl+B4olfRpeT21D0wY/RSOkhQPnAWSlHkFTwASPgv+MXyO49Cr7GOmqcVXI/wvk9PCnhZURK/0Wk9B0ipM/9pAj/IhKOVuSTyflcDDIl4S3vKRL+TKnheRnnSK5dk2iLJ9F1fUXCi3FPE9k/jAWPfge/A89fOziwm2/srwIh4bFh19Ek3M2ovRJEryqS2y+3bki7meJn/BJvJNluFFs3ODmVMRItLm9HXpyIGdc3K2M1X218Xkm3F6Jt1YdxrHZYORE2N/ed1kLDXl/O7pDErLxZH3bYmpFvK1zs1t5qHxnHo38WzPox3teX8UL63ZB1pzVz2g/afSsl22lPWz0rbtbQbk9bjTue+brZu2dSmW0b16CGFOHx5LfbERcHBuOMPV1IleXI5u+9/k9lBj6eTMq9qq4dMf4zrU8OqvfveS9jPJFit6nVOABd16LeGHXeRM/TFT9wz5C5riAkPAKVb9eecktz9IH9Ep+iDGXFNAx27vajvjGEmr89itDSuQj3IFN4UrA5DZmvqgIZX5mDFZtOwB9Iwfm9G9HwwjcQzu1KPuFErtm0nAIv+MmMPfyff8T7L7+HflOmYGTZIlS/9jukdO0aiazJEz51DAfH3IaBd/+A/GGy0VhbrVKehfOLPJHwCHwa6ZyFkgeIhD9E/z4TVYvp7jD6fdAzy92TcBdKuCLN5pK7yeZvQxLfQgkfh2uwDiXTnsA9xd8hJZ1+b1LC3Sn/rp9U3h36CGgeKjbXa1mpdXMcJzWyDVtcEpjNA9oti7r5omj1ZZxbMpoR61t3SyC1Ok5E2Kk9J+Kp9WNGPIwAusHFC+hG8mVGovTtuTWZ1c/Jzrda378Rb6/kxdinGXZ2a+oWt3hNvr2sqR0ZtdrT/LkZrlbzMztAstuLZvvZClf9WMyeSSvybzZWp+fDC3E3YtRWKrAeG+09pPVlh7NVWbfvBjfvBS9Yu30WztRy7Au+duUSCjB2iCJXX4Pe/QZ1yFR2kcK6btVSnD/5ChWtvGTHFlxCpstytS0CxYRrZmaWCrC2Zd3HmEF+2m4ujja/lALzXXXj7U2B+dzUi6fM6uWLVXwpDhgnlzUCnY2E79lvkaIseUh4QJ0kVv3hvxBa+yYoxCNApJwiIpCNEfn5PPBrHEwpIn/uIHpW7kDa3/8HIU7DwEyLSLivsRahVHpIH3wWB/YdQ27/Aei+9kWE3/sLfLkFESU8nIJAuAY78i5CxqX34Nypl8Kfno0gPdgo7B0DCdc2WMQcPW4l3AUJb97SkT5LHnoCP57Ry8WzHlWulT25m8tI4I0qt9aevpwo4YrO68m7Pod4lOk3HQ5o99gFg5Yk/yyKju5mh0kZQUAQEAQEAUHAKwJbySS57PAhStV1bYcrzkcOHSBiuIr8sDeiOymu02/8NLJzKZWuXHEjwEr0h+/OQzVZtDY01quo7jfe+Xn0KOpj2jYr5RxXKovSvO3ZtR0rKZL8hRSYb9A5I+Iei5sGVn74bxyhnPaBtHRKMRfA5dfc3KHp79yMuaPKCAmPIE9K+BFrJbxv4gOzhZuUcCLh5ONd9YdHKAXZG0BXeomRj7iPSfjpWtTd/7/YeDBA1uNhDM8sQ87cnxAJz46ScArPRgSeIrrhxINPY9Oybeg2ehTO2TcPKYteAfJyFAn3kX+4P1SF4j4zERx5DUXT7I5eYy9EakYmGrK6kM94hsv9SAT0699FyT3P4SFyxC5b8B088DujKbmuqWG34LkfG329ibDe/Cqp5E9gBjmBqzYWTTIpZz6kVuXL2Fx8Ba6MtuduIjyGZ8iXm9XryDisL/14ef7PAF+jOmVP4+sHbokcBMQ0BueRtrsS3pR7PjI2o3Ie1c2bFXo90U4mEu7XJmKPcSJSlDmvqpQQBAQBQUAQEAS8I1BTU9XhUc31o2by9eY//6SikI+/aGqH+KN7RzH5anAkcybeRZQejK+VlOP9CEV1v+amO8H33p8/F3d98WuWA1/89qsoLztMwep6gv3zR46d2G4EfPPaj7Fj0xrccveDanzLKYp96cF9lJ/+KvSlHO1ytUTANQkPWlLUMwrSPQcsArPt3ldqOcP+vT2FCIsNECMJ/z2R8NVEwvPJ37uBiDNlDfPXNqCiaBwOjZtFPuFB9F7zT+Se2IZgSlo0Tzh1TXzDV9+AY0Ono3TEdGRUHkXfNX9GRnUpQn7Kv6zM0VPgb6jD7gHTkTLuVuRn+pHZpTu6jzgXvh4DyDfcbYqywyjbtA4/e5xI9Pefw6wD38GDJbfg1YeA3928Ape8Nht45gH8ZdD38KO+r+KWPw/Cs00kfC2VYeLr9hqHJ6m9FkHXNj2NWx5fh2uo7y9qN4gAf4NI+BWOZFrXL7dDY3tw0KvYc6murVZDixw6POtBRW81ZrfTNSmXKBLO6e0iV0tzdIoFqH0cvWv8PVKxlaKttaR/ojwo4XltrIQHhITHseukqiAgCAgCgsCZjACroj6KF5Soiwnjorf+hTRSPidMvhy5efmJ6irp22VT8UpyE2hsaERh9x6eApkd2l+C1UsXIyMrSynZKfRdfPjosVj70RLMvPWuJjWZI7+nEtZmF0fH/4D8vyeSa0A2WclyYD5WxJ2uqspKFO/cgsHnjIrZgoHHv2rJQsy45bNNBzC8NzhP/Ud0QDNk2ChKp3ZpQvei0zyT7b5bEt54lpDwfYcs8oTv3nvUmoT36ZL4dTuyK8JmKJolp06ofO4RhJbPg6+QiLM+Szs92HXIZNdxpIVqKCgbEWbDyH30QaguiLrUHPiDDUjz1SGsK8cvY/68eOBV8E24Fd3IJ9yXmob0vDwUjJsKf0aWt/lGSeyTV67Atx2U8GYSbt4FK9sPkhLuVA5RAs6tXPN9Yv2PWxH6IjxoS8gjxHoPqflfRISMW/etK+sUgl2ND60PDrwh26K0kPDYwBMSHhtuUksQEAQEAUFAEHBCgInnacpZnd+lm+fI205tn0n3T1VQTu2Fb6shc3R6PpS48rpbUVFejrLSg5QuLh8DLHKfHya1+P35r6ro5T169VNEdduGNXjzpT/h5s/e55gHnPusr6vD2//6C6VjG4MxEy5yDR2r6wvffAUnTxzHjXd8Dr36DbStyy6zHAiQx1hL8aQKaN1ZcX/x2Z9RcMDL0bVHT1SerFDp4xpJ8PMRYTl5/Bg2k7vCbfc+pNLFyRVBoNOR8IPHTZfet3uvdZ7w/n3aITAbk3CVDDxijl7xzNeiJJxMzdkUPYUzgbPMTX+nNKic4uEwEXBdbvHmmVE5P5udB0lBD1BZYuzM4NjnVinhbLZeg31DrkHqhTehC5mz++nkzUdBFLqOoxQEBRTArV0vVsVfxUAiyxPWGEl4871mM/GIio4o+UY8Snj0ACFCvJ1Itnb/exj4ZxtF/JqH8OqlK4SEixLerk+RdCYICAKCgCAgCLQVAkzqqipPdnpy7QZPPoiY9/c/YARFHx81LhKBnPNr79yyDgWF3dCtqBcOkSLMwfMuuOTKVocVr7/4e0ykz/v0bw6ux/i/8sIzuPWeLyI9w95NlA8AFpGZetduPXDp1Te6GbIqw5H1WWnPzslFYdduGDpqLHr1JYtYi+sERcJfs+IDIvy1OEl9ZmZnoyeZzddQWryywwcwlAh2IDVVWQBk5eSpPPFplBaZDyQ2rVlJSZj8lOpsiuvxne0FOx8JtwjMVrzf2ie8X6/E+4RDI+Fkd95A6ceO/voR1C17kyKaUzC1xqBK/0CR05TZeRh+pVyrMOdWFxMgjsEWpFMoFbSNiDfVCfO//F99NQ6fMw3pk4mE5xEJp4iLHEShcOwUBPIoGJyXi4jsN8gfWpmck3m4+WWuSCvlm9Xza27Bs7fOBFqQ8Kj5N0Udf/JrZIreyitAI+MxmqObma6rz0pwt9H03QaPpjlQmRam8V4wdFFWlHAXIJkUESU8NtykliAgCAgCgkDyIMBE6wgRnUYKzuWnbDaFXbpSEDTz4FxtMeqSndvwrz8/g4e+8SSRNAoALJclAls3foKyQweVkq1drDD/4Zc/wOxv/oBU8AIVdPm1F+fgYgqS1m/Q0KZybMa98ZOPcM3Nd7Zqn4k4R5zXXxwLYPHbr5HqfCmR7p7gAH3bN6/HgMHDcNHUq1yv0rpVy4iEf0IHAwOQTwcFyxYtwN1ffESN1erasm419pXsUD7/nyx/HxdMuRKfrKBI6LQfOUI/C32lB/ZSuroe6me2ACjs2gO9+vRX5D2VeMiYiZNcj/FsL9jZSPj+wxY+4clDwv1kxhJC6S8fwelFFFCtKx0A0Akb8+2ULMrzTUmPw5QHPES5vn2kmnOwc8sr1KBMy8MBUsKJkXPOcVbafZQTPIVIePm5VyBzyvXokhNRwpmEFxAJT/VEwqO+3RR0TanJisS+CnyR/MCjQcr49x2sDj80XjdUQ71Wk3C6zxXiIeGRuiXaOPX9W5qSe/VjdzKF9/Z6ERLuDS+ttJDw2HCTWoKAICAICAIdjwCrrCsWz0fVqUpl+suqaB35BVeeOoG66ipSL8/DyBjyPzvNjInhL777//Cj5+eie6/eTsU79f2l772lFGS9qTWT5Toy0+Y1065Na1aRmXYlBSqb1vQZBy/Ly++C0RMudIUhB2rbvnEt+gwYRBmMQ8ig/TBo+GhPgc+WUMqyFe+/Q8T/0zheXkYE/C1MIFPya2+7y3YMO4jsc/R1VrOXken96PEXYS2lpwuReDhmwiSsX72MrCdOoZrKBBsbyL89hw5wcnDFzFuV6u4n61zNVJ4j6hfv2KyCtvlJIe+Ml5DwyKr7bEl4UXuZo7Ng7UMD/Sn5xXcRfOdFpHUvQpDMPvK+9DjSJ1wCeuPSQxfGif/9BoK7N8OXQwEw6CFscRHJDlccRfqMWci/j8za6YH30Ula1Uu/x+m5f0GAgrA1VFXhwLirUHTJVcgnc5JAEwmfjNRc90r4pt89iG+/MxZPvqoLmla2AN94kIh3dFDDHmRCXuTu+dLVda63Dr+7hczSn3xWF5iN+16OK561iXIe7QM241Lq9rOgP07R0iMR3R9cPBnP/mgGmbQn7koYCW8asiEwm/a5U55wLYKbRXR0dYLkJTBbTmqbghgIpLhqT6Kju4JJCgkCgoAgIAi0EwJ1tbV459UX0aN3X4wae4Ey/+X8yxzwqp7unTp5HCsWzSc/3F6YSipsWwZgY4X1l//zCH747EukbPaMuDMmMMBbO0GakG6YSPcbMAT9Bp9j2/7W9R+T73UFLr7s6qZySyiQ2mDy49abovNNDsB2mFTlnr37KzNu9q9evex98rc+gek33aHuN1Ig5mwKhOeVxLKp/B4KxJZJBHnZe/PRu/9AZfHASrXdtXvbJmVWf/7ky7CclPNzx1+IjWs+InPzDBV47dCBPcqn/TCp+6zgc7q6I2QhMJDSox0jywAOWMdKOOcu/5DmzfMqJJN1Lyb0CVnADmrUNQnnVNVnwbW/1MIcvWRfuWVgtr692iEw2+GdCl7mK770VLzz85+i7C/PYAgdANRTSrFBP/stcseMJkJN+f+ycrHzqw+jZuUy8t8uiJiq6y8i4fXlR9Htoa9g0Je/ioayUvjJvKT0r3/EoV/8LzJIXS853YDAVddj3KSL6aWeg9QsIuLkt1E4bjICOW5JuJ4El2LBN6J+0qyK6whphKjzAHsaSG2kfssI6QZCb7vpzOqbVdD3a0LcrfpQZL0Yd+sPGHRlI0T9iPrE+cAg/qdHSHhsGCYTCb9r5jT8df5CzxOJtZ6Xjpz64Pv6S5uHvp5TG/r6Xsoa5+G2rptyxjLaPL2sk9t+eB7GdvW4OvXpph+7NY+3vtn66fHyshfiGYtW10sbdmXjuaetqVkbXsZntW5t2a6X8cTar5vnx7h+ZutptcZWc/AyNy/vxY4syyrn0vfIIpIsGC+56jrLoXBQrH+/8Q8MHjZa+SO3FVGuJT/fH3/ry7h79qNkYrwHXUkUGjZ6XEdCkpR98+HE4rfn4hzyp2Yz86rTpxS5zMzMJqL5OsacP5lMsruj4lg5llC+7/EXT20qd7LiGNatWk4m6lepgw79xcHa/jnnVzh/0mVkweon4nqEXBC6YQp9d0+h7/nxXiU7t5If90Fqy68OWC689ErHJvcX78TiBa+iW4/e2Lt7B4r69qOgbNXoS77sfJCg8sT37K1SqaUSp2CFv4zSq4278BIi4/uUSf55Eydj/ty/UqT0qcpM/d9vvKxSqA0dOcax/7OtQGcj4QcOWwRm63ASXhoh4awYBtICePvZp/EO/cmg0yUOTX/3s7/EiEmTUEcm5b70AOZ8/gHsWf4JsrvkkRlISxLuoyBup8pO4IovfwGzHv8WKo8eRQZFPl/w699iwY9/jS69KYJlWibGTJ+OcydMUMETUsnUPZCeQT7hTMKt/UHOtgfgTJqPkPDYVqujSLiRtDqN3o6AtfUXzFjHpv9ibDcf/Vyc+jKbt1MdrW/9QYATvk4HCNp9M1LutDbGvq3mz58b5+ZEvPXjsuuH73nFzUvbxr6NZMtsbzjNzSvWZmtk1obbvakv54V06nF2swedcLAbr/Fgw6qs3TNndmBmtZ5esbPaB27mZMTR7NkwI+xex+jl3ZBMZZnIrP3oQ0y58jrHtFHF2zdj5fvvovfAISpF2Mix5yOTTIFjvdaRifFWyvnMZCmDRJou5Hv84NefbLd80zzuHVs2IJfSbPFhxBEipKPPn9TKPzrW+bVVPU7t9cmKRfjgnTfwuYe/qZRwzpfOvtNjJl6MdSuXkpn6QBT16Ye9u7ah/9DhKn0YpxL7iMzK/eRiWrx9Kz71hS8Rxi1tKRn7IcPHoFvPXorAs1rNxL6tr4P7SrB72wZMvfomx6Y5TgCr3JOvnIn3F7xO5HqK8g3ng6DJV85QP5+k4G18EKQyMQVSKVBbGqbfeDu2b1qv1o+jpq+n/TVl2rUU34BSL9PcOGjb7Z+b3cJ033EwZ0EBIeGRRfSVHLCOjt63ZztECy/dHt1OvGkD+Pfvnsayl/6J7K5d0FBTiwvv+yyGXDSRYrM1oJ5MUBb+6Dc4daAUadmZ5Bfe0kyBSXhNxSkMvmIypjxwDxqq65BCKco+fvEV7Ji/mNosRLC+EYMmX0QvtYlkjhIl4RmZKDxvkpDwJH2whYTHtjAdRcJjG23sRCrW/rzUc1KwrNQr7iNWwmVW1+2Y7Q4vzAirGUnW+rI6LDCSHyvC5YXkGecXD3ZusdKXc3PoYySHGnZWFhJexuFEWr2Oz8secjrIsFrveNbXDhundr3cN1szq77dlrXbm1br5PQe0a+XVVlt3G72gpe9l0xl9+3eTtG1N2DaDbc7Dov9xtlUmM19Dx0oQRaRtUumX+9Yz1iA/XT/+YffUL7qRSrIWG/yO5734h9x0eVX494vfcNze7FWYMX4FJltHz92hA4VClQAOjbNPo+IeLKo8Rwo7xUKXJeTy4ceE5USznm5mYgy4ebfR59/MQ7uLVaRw3uRWszKL7sSvDfvJfQn1XwkuRgc2LObiHZvVZfXkJV0JrVltBbX3XFPm1k2aGvBuK6hwx12ZfCTlUU9pRkrKzuMUWMmoKa2BvmUIem8CyaZEv79JbtQsnMzWWbcQFYabylVf/XShThNY558xQxSvgtp/JWKfCsiTv+xCwUr9xuJaKdT7Kltm9ao+bJizib26bRXP1r8DsZPnoqRY86PdcuckfU6HQk/csx0nXx79lvnCe9T5NY8O4490ETCKfYakfAFz/4OS198EYXkTxGmfIP19bUIEbnmVGWcsiwtJY3MXSgwm0WEdI6I3kgv5XqS1pmUc3qyQCgFqXQKFeJ79fUYMvliMpOh01Im4RnpSKUI6QWihMexiImtKiQ8NnyTgYRbfQeT2V8AACAASURBVLF3Q+ziJbBOqHkdm5GUxvJl3W0dr1+0YyVQZl/6nfp2qwA6jcm4Plbm6m7UTLO1joXAuyE2+nnpCbjxczdjsirjtHf1981wc+My4UQUrZ4/Y99OZNjLXPR7z2yOTs+P8b5d306HRm76cpqbmUpvPPCyshKxI+xOz47TuJL5PivR+4t3KP/boWTme8n0GxzTVGnzWUpBt4ooSFgs5r0cwXozBQ+bPG1mU5AxNrX++3O/wAOPfg8TKRq28WJSx0r1oOHnIkDfX+O9WBUtPbAPl828CZwSKz09E3kFhSqQ2FGyDuhLvtdM/jr6UqovmZNzVHC2OjhWXkpRzldSwLwKXDb9RkrPZe7Kyso+K8F7aX1v/sx9LabB6vIm8rG+8NLppKRflBDle8emdSrKfjoFbmardjYZP0QHHL0pPzibmIeIcwwadi6GUcA/43WY9uPOretpztfi4yXvkUn5Jfh46WJSs8uUy0Q3ik1gvNgEnVOWcQT5OhIVG4h/9B00RGEQpEOjOjoEOEV+7pfPvAUDyVKgM12djYQfLK0wXV5bEt67HUi477CmhBMJJ/OUBc8/hyUvv4S8bt3J3DyEMG3iEKUqY3N1JuIp6WnOp2NUL1hXH3E0p3p+qkONEx+n9ui/oRdeQFEKJ7Qg4flCwpP2+W8LEq4/s2kdBCG2wGxNJ0EWgdnUQVEHBmZLTYLAbF6+oLspa0eS3BAo/SZ305+eFNipxWaEwYpQePkC7XZOXlQ5s7I8Jjsyx/fNyLdZPeP8zMiMHcHx2k+8ZN9pT8Q7H6/t272I3ewHJzzsLBhi2RteDrOMz4STu4PR5N3qd6tnzekwwgkrq2fVy7vDbM5WBFt7zoyHO2a/G99NSft/4B4GxhG0jxzcq4hwA32HKyWC22/wUNfm5R8vWajEnAnkS+z1MkuJxSbxc37xpArCdecD/6X8kvUXK73P/ex/8MgTv1JkOd6Lo26nEfEefu5Y5FA8I46yzWl2T1PU7Q+JpI6ecFGLKOTx9hdrffap3rphDeUB74Jj5K/NUcY51/bYCyZjwJARts1yhHMWytisW/PhLz20n3KLv6eihRdR7u1EXUyGi7dubgq0x4HdThwvVynOjpGZfDqJdRwMTrM44D1xhMbG/u5sOr504VvoScHXdmzmCO1DcZRU9JzcXEqPdrUi2Evee1O5yWaQdS3zDxb9JpHpeTWtHx9acIamo0cOK8Wfo8f36NVXRWe/4z++jGG05p3pckvCG86SwGyHkp6ER33CX/u/X2PFv15Fz/79aQM3KjVbPagqMmVYEXPbNOEqNTjVIUKviDuL4VSHf+G2KslcZMjECZg4aTIyODAbpTjg4Gz5Yo6etM+/kPDYliZZSLjZ6BOlhBsJnBOh8To2N+qhHWlzImROpMBOvbObq1vi5aT+2REKPYEwK6fdd4u5vrydybcd3m5Iq36sxn7M2nb7NFrtcS/zd7uXnPaV2dq4mZsZHmaHJE5m9FZ9uSXhbjG32r+x7Gund4fToZXZmujJt3ZflPBmpNjMl0noOeeep0yxvarLnK96+fvzW6msbvcPl2Oyxamo6mrrsPTfbygF+vpPfV6NpS/5naeSWbF2VZ46iW8/fCce/Nr3lHl1rBcrxHuI2B4tO0Lk7DSZL68iMtiXCF6eUo0zM7IxdcYNjgQ31v5jqcd+6+kkcDHpPnn8GPIpd7vTxVHNF775Cs4ddyEO7CtWZDVA5ts7t20k9Xmc61RlTv0Y7/OaZlAmpD07tlCu712KhPP+4rXcV7JTBd7jHN/MES6Zdp1aZw7EtozS4x05uB//8ZXHVMC5t1/5C/m496Wy+ynq+UhlNp9KGFxI+c+3rF2lrDB2blmvzPTZSmLcRVOwmwK2DRg6QpnlcyC4IxSsLSe3QKVr691vEN56+c+47vZ7yDr3Yq/TOqPLCwmPLJ9v74FjltHRe/WgNGAJvnyHtqke2FQ8jQjx2sXv4Xff/G/k0SbOInLcSDn49JcdAdeXM04qxZeiTlbr/WFMuW4mRg4fQUHb8lWfASbhY9gnPPHzTTCcZ2XzbULCdRunaW/oflA/NqUkixZ2SFHWBLaVEh5tU+smMg9S3Zs+iHZJH/BHeW2coiw11V3+yUSkKHMikxp2duSQy9gpvFab3Yl4xTo2/Zj1bdipVNoc+F8vX9q9zt2rEm7EzmwdrNQ+/VycVFA3OLVFP/r5uCVcRgyM6qTZfbN1tGrHbH+6VVDNcHU6IND6szqIiuUAyWoOZs+vfq/Hi5Nx/7t9Dxhxc1LCzTBzs6edDhGdsLZ7R1mp5Fb70+l9dyZ9KeBgXxyU6zSR27se+ppSELOIiNqRcY5kvnPrBirjJ+X8AJkTjzI17WVf4wpSbXuR6bHxYtK9f08xkasS1FL6swC5PGbS98It61eD/dNvuftBqluugmkNIdPzwfSHL/Zx/voXZmHmrLtwFQXg8nJxoK/TJyuordHKzPkwRWFPS03HSIry/trf5uCq628nHE6onNQFlF73gqnTMIJ8lzv6YvLNOLFfM4dlYlWX/dWZ5Lq5NlPQu91EuvsMGKysUzn18KBhI1V7ibjY15z90PsNHo5zKAq5SodMbq655P/NacnYDH3gOcNpfctUJPZqEup4n9TQvmLrhj27thJJvlcJgZtWLyfCfTVFdV+q8oWv+egDdUjDaca2UkA6Jt3rP16OArIKYKX7HDJrX7P8fdqPI1FKhN3nCyvyXX74kPIV5729btUyXDvrsyp9WWe6XJPwBkMWrDMUpMNlJ01HnjQkXHuhpVKasoVz5+KtP/wBaVlp8FNgNT61ivcKU7qzFHqIhp1HASPOHYVsCpiQQYEU0igyOucKzz/vYgSyJTp6vDgnor6Q8NhQ7WgS7qSOmX2xdjNTp3ad2nDzpdXqS7/dF2Qr4mH25TmeMRjn5+ZQwa0Sric/RjKrn58bomc1b7P1icXs2M4qwIx82e0LtyRPa8OJqFn15ZaE6/uJ9fDG7WGEWTm7Awnj2lsRXy94m5XVj8HpmXYi21ZYmO1jN8+m9py4HZdxPeMl4cZ+430nOs2jPe9XkC/0Wy/9CSPPO5+ibS/EpRRkTVMJORL3qRPHlFrJ2W3Yb5wVyNS0VMon3k+ZOXPe8G1kdlxEZsVjKCWURuCZrP/sO18hMjsdV9/4KTUlDjDGptUHqR2OJ8RkrHe/wU2qLue23kXR12+443Pqe+iOzevIDPsTMr3uoYK38fX47M9g0uUzlH80q9msrPpI9Lnm5jstiSkT+zUrl1AE9Hxlds6+wZz3mkn+NvJb5u+q7Pu9cfVHRFBHqEOJKYRDIk213a7xWy/9Gd179aFx59M4U7CJ8B9LODPhTMZrN63fsvfexvhJU1VwtDUrPwTvhSy2hCXz8xPHjqKQ3F85ansGBUpjklxTXUUm5tNxYO9ulZv8ri8+QgcmJyga/PsqNgD77p9Hpverl0V8wi+fcbMi0+FQUPmcs6oSop8LKbJ+tx5FKijdYVLUa2uqlEsBq+J1FAgunSwBWDHnwHScvqwzXULCI6vd8ST84FZ1MsUvOKbaTLjSuubj0KZN2PfJaiLhFGmQTowiRNytDm6+lf10ypVGp6V8AuUnBTydiHiAHkpOUZY/hkh4bvw+PZ3pIWqvuQoJjw3pZCHhbtQpL6QlNjSaa5mRS+2uFXnTz8HOX9M4NquDBqcvzV7JmhN+doTMihBYjYH7ciI9XMaJyDmZIrvtRz93JzLtFle3REw/T20cbgiW3Zid7nlZS6vDEquxGtfMCk8veybW59XN4YDdeuvn7vZAQltP45idnlezfWA2b7tnwrgmVmvhtMdjxTuZ6nHqqGPkb8smw/vILDiFzIRXLVmklHFWhOtIrWYVlQkMp8C6mggvm6Kv+eh9FXSLcy+zIjmWcjTrA169+/o/8Moff4vv/eYvROBLUFZ6EHt37iDz7xX4DPl8c+oo/cU+wY2N9UTYcps+ZpL2CZEvjoLNSuoffv0DdT8YpJRT5BudX9hNRWe/5e4H1H2zi9Vt/k7LAb3+8sxPKFf21fjN97+Bon4DMItU90VvzVWE/M77voKXabycGWj4mPG44JJppgHA2nPtFr/9Ki64dJoyledr9bJFYN9qLbo3R6tnH3EeP5twdyUiyum5tIuV82NlpWr+fQcOpXBN7iz2Yp0jr3E97Rc2Meco5dXRCOzKIoKk/NJDe5Uf+MmKCuUK0J38tIMUh+rNl19QKcce+sb3lU8477XlZJ4+esLF2Ll5PblMjMX2jWuUJQAfCvnJemJv8XYysc9SnCVA3IWvor79cWjfnqY5p1EOcU7Bxy4IvL+PE4nv239wUgTcixXjWOoJCY+g5tt3qMJSZi7q1vziiQVkV3X2bUIKvcz4hdp8UUTznFycoo1bVrxbPch8sthsx+uqZUMhJvps+kLm7b4A/HRyGiCVnc1P0ulByB42HqnkpyFX8iEgJDy2NUkmEu6GtJnN0gsZcouSnSpmNU5u20i+tf7szNETTcKNBxxOGFj5+DqZ19q164XoWY3XLcnR1sFqPE4Exem+vl2rtXPCWL8v7NrT7jmRdn0bxv3pNB8va8P9OJFwszHHs6ZO+8pqvlZkVj8WuwM1N/vNzfq4WV+zMk5rbnfQZ4a3l/m43b/JUo4JCxM/VhQ5XReLNvzvxtUryJR7FIp3bMVVN9xG/26j1FFvKkJe1LsP+e9Slh0yC550xdUtpvLdL1P6WkoPdds9DynTdyb5rGTfQfmq9WSbK3HgrRd+8yPc++VvtCC/TCB/+9R/Y8XiBcqf+IrrZuF8CgbHxDyvoAtyiJRqQcfMcGR1dRXl1Gaytv7jZSoSekFhV1xMqa7YnJ6jvPfo1Rt9+g9RJPzmu+4n9XS/yqs9Y9Zn6OChf4ctz+L5r+Fc8n/vQRjztVxh0BPDR49Xv68lhb+YTMB7kFrOxDa/sFCZa/O1igLnlR7apwK6HSGT7EmXX0MR3wcndC5/e/bn6rv/XV/8msL6FAVI43RkbFUQCKSRb/pudVDAa8CHO5zLvDthzwclrJZrQf5qSMWe988XkEp8pJwOEfJpnfnqQus/9sLJ6EF70upiNb6cDgOYx7BP+MAhw2k9D5KbQVey2lijUrqx8u714jExL+II9Wfa1dlIeOnRStMl8u07aJ0nvKi7eZqBtlzshj2RJPbkFB5tNuozS6K3Py2AyvJyHD9wWKnX7E8R98UB3qLB2/iHAJHx1C49kDdioiLkciUfAkLCY1uTZCLh+hl4MRVuDxLuZWxm49ETAm7LzZd/r+SI23VS0ezGpp+j05d4MyJjtgOd5qDVcTsuq13elv1YHcDY9e1EcNzsUWO/ZntOj5fdfWO5WPebHYGPZa/p92hsb6yWtcwOBLQSGkk1Pm/6343PjBtMrfa50x4wm7vTu8LJncLuQMRpfdoC/2Rp46U//J9SCZV/LaURY6WVCcsHFC2czc03k4o9YcIY7Nu3D8cp8jT7hleeOkVaSwYuvGy6yv0cgh8niBCuXr6M/K6DlCJqGZkRH0cjqZGfvu//UZ5oc1PqEgrk9d2v3IvHf/p8U8RsDi72t2d/gcVvvaJMk1nRHEKp1K7/FPkNe7jY/HnjJx+puEScOotFoYLC7upfVmKD4SBWUg5pVsD5cKCWTNb7DzoHEyZfjmwyxe+oawkdEIwYPUERVb4++uBddCESq0X35rRdHKSN03yxCr2J5njldbeqsu/Ne5n8x4mwEoFny4YuZAYeSzo5p7kzOeU84MwtOBBckEzD2QWBfbn3UaA7jj3QndIg88WHPHxo0kiZmBrI8uFaCpLGKj/7rvv8Pow6b6Iqx8HnlDk6kfQtG1arKPWcy57J9SQ6PGEXhX3kX84HPxwJPcCKN93rQ2nl6on0c050DgR3iKw86jmNMhH+wm7dyBz+GAW3G6aixbu9WJXnGAL7incpYbEXBYQ708zZOx0JLz9uurwdTsIrd66jgFREwjm4FUcxV1HQtStMRDwNp48exXEKuMEni0zG476U3Tu9limqoZ/MhQI9+iNv8Ki4m5UGEoOAkPDYcE0WEm4cvVuSx/XcEByv6DipUFp7TuqwGTl0Ig5WWOhJhdv52I3PDmM78qX1bUUg9GNzQ0z0a2hG/s3aM5Zz6seOpFsdOHjZV1Zl3exjp7E5ETGnvRDvfnNzIOa0z+3G6LR2dnXt+nWDC5cx9u9m3d3sP6e9bPWc2JFn434ye07N3k12e8wJpzPhPhNvDn7Fwa0+eOd1Uian4nwiQqxqFnbvjfTQcWQ17MXi9z/GwEEDkM+pvRrIp3fSRGRRQLOwLwtbtxZj4fz5mHTxBFQjH9977Nvo26sLfvT8XBIS64n0NiLkozS2aJnre29JMX7x7S/h8Z/9Ad16Fim42JT6mR99C9Nv+rQ6DHjp978h0n8CX/ivb7uCk6NuF5PveCURqV79+pOpOeWOJnPknqRua2bbTLL4AGAREX2Ows0kj4l3Ls2toy9WwkeMHtcU4G4lKfrdKKgaB6zjawMFL8sh69LBpOgzweW0c1fMvFndY4uG0edfpIKwsSpe0LW7aU7ueObIbgmrly8mlbkbmaAPVpYSxynQ2oxb7iTz8bXKXYHzmfchzNlvm4P5sSLNF5PqLt17KKV+O5mcN9K+GEpkm+MP8IHBlnUf0967XLUzhALq7aBI6Icprzu7MbDCv2PTejp4OKTM14t3bCZLjTF0qJKG/8/eVwDWcZ7ZHjEzg8VsRpmZYwjZcbDbNmlSSre87Wv3dbdvU9hSChvONk3SxHHiOLZjZiYZJdkii5mZpXe+f+5IV7Jky6opzUyrCO7gN/+9nvOf850TzX3U1dYqs7dGtjOEMiu8oa4KQQTPUgcxtVuw4uEhX7aoDQ7u2KTMC6toGHiG+3js2W8Peft7YUUDhGt3wSK/uGZQetnP6/ZLHKpo9e/YUMgPSy9mgrcRG0tvuMSSmYYJz06k4w00T6guEIt/MuLDBOI98F56wrlPS/ZsSAS595SFw97nvTCY/9nPwQDhw7vDdxOED++Mja2MChgVMCpgVMCoQN8KZDLmSfKaRepdzF7ueLKTNgRTVcVX4WxRTkB+Gg4OBDvR4bB1ckBtZQ18vNwJjubixJFjOHv6ApasvB9NtSV4/MnvIjwsGAnxkXjhF99DJ6Nwm1vZqkgALox5WyfJHkdXdHS70zn7Cl7+45/w41//D8WaA3sSXU1LxcsE5d/6v79Vjt+DLZXlJUg6doAsbB3BYbQCn0WFOdi58e+qTzl65HhlRifGXfoiBmICKOX7zbqv364xJEA6dvQ4Fa8ly7F929UEgoBwiQI7sG0jncijlUpArvlS0kkal61W6+7evIETFwuV63j/XvJbcb45mWkqRkzAtfRuF+RkqNYFL7YyRMeNQcr5U8qIr7WZxmxku23YPlDLCQ9HZ2cy0uUCiehwPhNFzH8fycmCVE4gBBNQN9IxPSx6lHI4H8F7nEIJuUjYK8rY200GfQp75K8kJ2HU2InMEt+GGXMW4gwnj6bNmIXsrEze81q4u7sT/NfSmb0VGelpaOd4c3BwVCy5sOWLhuCun0tDvzSaAwYEh6l9inxe9hc7cpyq+Wdp+byB8NLKhgFvz3VBuK/XnZG8NJbkoasoDZ6cFZI3D7u3+YFHVtwsysmarHVjVRVqi4rB/Ijr9tsMNhDlI1QAvAV7OuTztLWpFT7TlhKQ2ymTiOv18HyWBvc/27kOF4T3jB8pyE1FlJkq2H96qieyTPvBPOrMrJnCLOpMW6lvJNrgEWUuzgObuAz3ftraDM3I8HZElA33nI3tjAoYFTAqYFTAqIBeAZF7Jx07yFinAsUECyveyb8JgbJkZhhBVZrK9K6vp8M4//6dHz6Pt155E6PGjERjcwsunU/Bmscfgo+3B9bc/zTiE6Kx7uHFeOm1DfjT736ong1aGV9L6kc9B9o62aOivBqvvf4hTpxKRVVNHRn2SKxbt4q9zfPQ1tSFVjiipdMKnbDHxbNJ2LHxXYwaP5nxVfPhzf5o80Vkzsdp6CVO7jEESyJdFxAqcvQP//YSc6gLmLdNl+7qCvb2uvAa3TByfKICg3psl0i+GwngFqy8uRi02zGKBITHUSKvR71J73RIRAzrX4O0C0lkt33pKp6JZQ89oXKxRcmw0HTeuzavx5zFq8lG20Nk684uzjedry7AU57Vzc3e5DrFnXw39x9Iw7X5ZJWzOTlSWpgLJ46ZAqoP1n75ecVki4y+KDdbZXfLvREmW5zeZaKjvLSEUvkQZKYk0XxuMdsWDsLTNxCNjJIbkxCDTEbhoaOBfd2l8HB1Vtdnw2tZOGc6LiWnIDwkGDl5BYiLDENqeiYms00i9XI6mjkOXRwdUM17SI9BtkTYoNHKDYGj59Ft/wwBdY2KudOXq1RBZDLGTQC/nj8vEXub33tDTSjU1lRh+UNPkgUvUY7unt6+t+NW39Z9DhWEt7Xfgjbk23olQ9t5WWXdICC8qHzQK/T1vP094fpZNXFGqTEnmb0krqpHxpL9HNoiPdxKPw5LStObaGjRyFiJ4QFmkzmbACMbR3iMmqbk6BpMGhpgGVq5jbVuZQVuGoSbqSgGOo++oFjW0Jz5e3LCB9u+PwjXZ8bNgHa3+Bb0rKftc8gg3Elz07xVi63d0Fo3DBB+qypu7MeogFEBowJGBW5lBXZtek9ldieMn6Jct/exx1ek4BVlpRjpV4uGhiakXM5EQUFpD5kycXy8+ne3tb0Dq+5fCBdnR9RUVCI/t5h95GNwMSkZf/zzO3jt5Z8ph2wB4bLYuzgqAP6N5/+L5l1tSIgLVz3fc2cn4g9/+hvWPbIUTz12H9nLdmVjZEXG/PSZVFzJLEVkwmicTUrBfWufJNmjTajn0Fj42J5PlSx6/NRZdMNm8g97gj9+51UaDpN57+xQgFzAoBxHpOmddBWXSLIvf/snisXVF7luZzdPsq7ze/4m+eYigZZsa1cau8WMGjuoI/utuieHdm1Reds6CD9+YKcyGstnz7MzI9fixkwgwN7LHG4PZVYm/fcitRbGdv/2jzFv+YPqHAcC4cJSiwxfWHSpS/9FzNM2v/e/vFYPMsdrlURfwOnRvZ/i0K7NmDJzIRUDaxXIF7CelZas5Oh1NTUq6k1Yb6mxTOR4cB/ddLRvaahVkcX1JOUsW2swPi6EwDkDyxfOwvGkCwTbrmjmuUeHj+CYq+TkyHiy3mnw83RDKft8s/IKsXrxHGTlFiCX/lXVnLSxt+ekSl0DWx580NDYgjFUXdTWN/DnZgXA7RjFTEdquAXGIK24DuUVNVj+wFrlFC9tFmLkJjWt5ESNxJiJ3F1eO8xrFIn8qPFTe3ryb9V9vdP7GTIIp0rln2EpI4k80GJRUFw1KAj38XC7o9cuGXuNRdmcaKqmNL1V5TYKHtJPUH4WOXo7P7C6xeV8iMBZCdzpSmhhRUd0JzdYOXvA0Zcum6bos+EB+jtams/1wQwQPrzbb4Dw4dXN2MqogFEBowJGBe6NCgjw6BS/IC5pzP+W575nf/CfuHB4CxITnJGekYujx86pdSopQ3dzc0FMdAg8KUdfvmoBbDo70UrgZcVnQBsqKmFtiQN7T2D9hh146ZX/QAeBUSfXkedEG5qiVXAfBQUlGD95NA7uO4Hdu4/jhd/9FzJTk3B4/2ncv4rGaGQ1NdWm2Avx+ZL0pq2jPd79+zYCZ0rdp8zB4UMnacxVhClzV8LDP6ynmDs/fp990idU77GwuV08b4kgEzMw6e8ViXJEXAL7ridRAbAf8eMmK0bcycUF2za8zUmEaarnWFj7c2SZbQnSYkdPUOZubW0tGJ8467beOLkf4TEjVeSXLMKER1CKLlJpMQgLJXgUx+8GyqXl52TK0ectf0BJ08+fPII5zNSW7Pb+IFx65U/zesXkTaLBhPXXY9DkOPLcL9L9UROnqkmHHB5vGZ3ij+zZQpO8j/HQv3wNI1mr/ktbUy3B/yecbOEY6G7H/OkTkZx8CcGejvQOaFUstYO9LYrLqtDAn2OjI3DmbApWLJ2DQ0eTEEggXVtbj6AAP4LlKsyaMxUXL16Bj7srymjudzElA8sWTIcrWf3DJ88hyN+HIJt+U8QXzc2t8PPxQjsnW5LTrqrx4syxc+ZiqspYd+XkUIeNMxy8RmD2ikdpBncKp9nfLVF1klWeMHYSo/fyYUe2WyZxDnMCRCLURpu1LNzWm30bd/55A+Hl1bUDVvOeAuG38X4bu/4MV8AA4cO7eQYIH17djK2MChgVMCpgVODeqIDIhCWfWVjWToKZnZs/xNNffQ6NxezzXjAJmz89hJMnLlIG7o7Z86bj+OFTZBFH4GHKx7vpki1Z39J/KKBVVJXWVpYoIaNZVkGJ8ehYdLS1C5RWLYrdnZSj21rBmkymIKZPNu7FkWNn8d+//z7QxokAJva0VtXq2jm1P43E4X4JvGp5rHf/9xMF7GZMHYMZS+awx5zAvqgGuWWdqKxtxa6tm+FGB+2WpmYlfa6kCtTJyVEx5NIbLNc4e8lqZbyVzFxrYXtFOj1x+hyCdnuC2uNYuPoRgnUn1VctWdsKuNZU4vKF03Tn9iNoc1Rs9e0gmA7u3IwImsXpPciHdn2iDMiyyTrHsqdd2O/87EzlQh4dPxaXOXEyZ8kqMtKp7OfPUSZzQqbJuUtftriPS6/0dvZyTyfjK5FlYuaWeeUiVq37Uo8Zs0jyZcJi+vylamBKXNhIqiMEoKZePEuH+wkoKbgKTw93xIQHQUz1GmqK4U+w7WnDloATSVRGtMPLnWqE0gq4uDjRpbyDKoh2Mtf2qKlvRAsVEfExEQpYz04cixNnUxEREkiwXY2pE8Ygv7AE7gTlRXlFsCMz3cQ2iOqaWiyeMw2RocG8P/SZYp+EqBrU2ODkjLQaXM7IxhV+SWuDHRW9lhyDAsY7eK9lEqeGbHmjnrwQRgAAIABJREFUXQDSKGH3Dwggoz+X2eWh2PXJe3Q9n0E/hDzVpy71knG89IHH7o035z9wFgYI14pnUVgyeE64N2d6jMWowN2ugAHCh3cHDBA+vLoZWxkVMCpgVMCowL1RAemZ3bvlQ+VGLaAm5WIyQry6MGliDJYRjEo2+G//8BYef/Q++JGtFDn33MULSJ02UFHZrjyAlNOvGPpKQ64slgTZoCS4VdgpAiaCoc4OmrMR5EmclTDjTmQpP/xoD/YeOImXXv85WsmCdpmBbr2HTTWz8f8CvJz8PJB8KgW/++N7aKAcesq4WDz62DIC0Uxs3n4EHvJMTRlyfQvd2LusYE9lpqvPCDSRMRWH9snTZ5NJD1CS4/Vv/JGO8HFobmhAVWWZir2aylzt5sZGRFH6LrncIl2OZVyY9Mv7Mvc6l8A3leZjtjZ2Kspt0eq112Sf/6N3VZjwsOgExcbLcmzfDgSGhDPDPJk98yuV1FxY75RzJxkrN44TA2dURJnEgynjsykz1HbChIsruUTPffL3N5SMXc8al9dF9q5aAWjqVpCbRdC+vw8olxptYy/+/LmzGUP2EVpqi2Hb1Ux22QlTxkbjxLk0jIwJQ0pGHqayPeFyVr4CxnGUhp+7lAFXB6oZ+LtoLKw5RtoJnuupioiPCcclgvCFcxKx98gZjI2LxtX8QowdGYuMq3morK5BVXUdJ0Ec4OhgR7fzZiydNwMhQf4E+eIt0LsIYJYJljzK1C9dkTixbuQVFlNabklBhjUnlhw5eVLPc8vheg5UPUzDzPt7Jx4kp14i4Wazruvf/Isy85Oe8HFTZt6WCZZ/dGzczPafNxBewQmYgRaLotLB3dG9KOsxFqMCd7sCBggf3h0wQPjw6mZsZVTAqIBRAaMC90YFhCU9zRisDMZBLXv4C7DobMCffv4DGqxFYc6cGTQ8y8Op0xfh5cUeXz4sJJLB7CKIbhezNQHgNPmVdkRLAnAryqCtbWimRdm5HRNyBERJ/64TpeSODvYEVnaUJtup1yXCtrSoBCUllRg7cSS6yFx3SnqPbhqsAFyXiWEXfEffIv5u7+eFt179CIcOnyVzWoYffPNRVNc24FTSZXjT7LiKoMuTz9ZtnCxoYh+yHcFceU2HYnXnrHxSnaMAzLTkc9j9yftkVx1oNhaqrqGJzurzKdMWNnwK49HEAM3dw5u94h5q8qGYRmRWjFoLoQx8/6cfkU0NVrnit3JRRmzMK9eZcInYcnByVhMBeh54A8/z9JF9ysAtjTJ5AdLH9u9QLLmeCy4g3J/nl5N5mTVw7tPrLucrEyF7tnzA+LMglJYUYyxl+EGMdLNoq4dVSym87dqxccN6RIzwxeX0q6ioqqfLfRvCR/ghISoEBbxvjzy6DO/9fTvcXJ0oN69RczCTCMjPXsyAG+XjHTyGkNaijhAQXlhSAW9Pd2TmFpL5Hk0mPBnx0WEoLC7H3GkTuY8KAuFo5Obkw5uMugXlE5t2HsADy+chkqZsbZz0MV9kTDgThGfnF+Ek93XfgplqHIq03oqTBVXc3/bdh9Tri2dPxfyZU1Fv5Y4qW3oBWGoeQemMTbvCiYzxU2fT4G+HGtNrvvDVW3lL78q+Pm8gvJItDTcNwj3dDRB+V0ancdB+H2T6r0NzSbyBL1s/ozTZd19jtp6D6wZr/XZoWpv/6JpeMDdfM3Ni083eep3TTccy+4O2jrZHl1tszGZnaxizGW8lowJGBYwKGBX4bFdAwExTYwPZaRd4dKQhPysF9pT5isGVMI3OlBa3sO+7jSDZksBKJMHyb6o1GXABXvJ7O4FtG+PIxJhL3NRbKENvpXy8mT+3tnZwHfEaImAXLpP/FyMsZ4JzAXDyu4A2VzKXjs4O7C23gQ2N1Wy4c0Wy8z9yPGGzxWuooaER73+wG9NnjoOvrydefeVDsqwt8KLxsKOjnQKYNXWN3KcjgXoF7Clznzd7AvO051LezF5ih1Ckp+fh76/9Bd5kxpuZLR1EttmZxm6LVj2izOnCmcPtRjO2M8cPUL68gOcrfdZ7KQ0fRQY9FoWUt4sbuMi3RdJ+o0WM06wY2SVS8estwsyOIAiXY8hy6vA+3pt6TlzYKAMxWWRfR/Zu7wPCRcYeM3Ks6huXRVh8+YpidJguMe9/XKnTK//9fzFxbByWzp+OjsosWLZVU3bQydo5YMfhi3DnvS+pqMW4hDDeJivKzO1RUl6LjJwSrFk1Bx9/ehjubq4KlIsxmj/vR2ZOIc36nNS4kIkVkYe3NLfBlfd65szJNNhLxgq2EmzZcRCJkympZz93sL8v/QKqEUFGPO9qDrzYoy9S8/c27cCalQuVI7oY/PV9Su3mc50TcsiEH2VM3spFM8nUO7NHnPJ4mvhdupLB+LMmTOcx5k2fpLwL2imRb+y2R60jTQHZLy7LpaQT7IG/glgqCw7t3oJVj35JTWh8lpehgvBWaQP5J1hk8m2g5bpMuAHC/wnu/D/BJdwsE26AcO2m3ysg/IlllAZyeWf73j6jUf5+M38baP3+w3uo+zTf7ma2MV+3/3bX2495Da63DzmvmzmfoV7HUM5V39dQ6vxP8LFiXIJRAaMCn7EKuFhUwNe2VDNYk5gySsgFONuwv/bS+cs4dz5VgUHphW4mc50QF4FJiWMoSxcjX4Jlgi0BzGrhz5p22JTAQ2DX0U5QRjAufcLNlJM30SG9trGJbto07aLbtQ6SxDRYgLgLJwA8PDgx4OEKZ8rXXRlv5kiTLys6Z585lIRGbj9qdAxe+8u7IDxX5nHCuldW12NUXChqCcRHxoYiIjKI19GJkAD2inMbOc+3PzqKs2kVBN6eqOOx/ZkNLb3BSx94lC7rrkhPuaD6q1PZBy7Mf3VFmXIof/zZbyvn9Rw6jYtZ2rR5S+gur4G5gZaSwjyCykxmZ8skh6tyWdfZ6oHWF5m4gPDw6Dj1skSDZWekIorgX0zjZJFJEw10j1GxXrMZSybRZmMmT4OXj79aZ/vGd9gPX4J1T/+rMmozXyw6mmHZXgtXixoc2rEZ/m4WGB09Qk2cyP0SAkQmRLYdPM88eDfQYBpzJicouX8bJ0JyiyoIcHOxbNYE7Dx6HkGBZMspS5cW27UPLcSeA2fgz8i6Nsm5k2kXqgzESO1YUqqcPfKKyihpT6CB2hXEMXu+iIz1olmJyMzORz3d2CvoZu4kcnTeywup6Xjq4ft4PyPpP8DzM9Oji/xc1knLysWRU+fxwJJ5nDSyp5y9Frkl5Shm1JlMJi3jBMNVsu8lPI5MDoSPCEQn5epNTuFotPFSpcng/c5Mu0Sztsm8r+mYtWjFZ1qSboBwbcQbIHzQjybjhXulAgYIH96duJsgXAedcubmQPsfBaD9tx+sMnJMfd3rbaOvd739mL82lOP3v17zGpifk77foUxEyLqDgfOh1GCg7YdyLf3v3/BGorGVUQGjAkYF/rEKWFt2I8yjhL20fSW/Sk8s0nCCV2G1RX4ujLTkNzu4ipqTrwsdLgw4WUcxwlL0NRetn1tL4bEmeE/PyEFySiYd1p0VWLalPN2F8uT4qBFsISdQpOFaa1OLipuqZF9wZVWd6umt437beWyRGgsr7+PtBncfT+zbeRTLl85Ai4Udsi5fpqy6UjHgEqs2dmQkMq8W4bkvLodrMLPFaQzWSRAnTKiFtQX2HjyHHXvPwJNRweXVTXBwduP3RoREj8Hjz3wDOzetx8yFyxRwFja6qrxY9WILSItmHvlhgmDp1R5r6sEeqPoidT59eDcSxk2BKyXtSccOqEgsv6ARmDpn8YA37IiKXIvqYcJTzp3m8feoyDDdMV021A3c8rIzFEO+f9tGjKOk2sPTW+1XesvFVV3M6PTFsrkY1k1FsG0qoOS8gkDXHntPXoaroyPGjwrlLdRYUbljEju3k0y4v68Ho8HKMWfKSPVze3sXCuh0fvpSFh59fDl2bj0ET0rHk5IzFdB+5slV2LX/lHImb+C9bG2jaoJjoo5Kheq6ejLqUTh6JhmPrFiAD7dTZTB+JAFyMcJGBCCVjHgAe79zCJhFGeFNE7hdh04gNjIEAWTKtax57RxlTEnPuQyx4rJy+Hp5Yjnl6CKBl0kKz0B/7N15ULUfyHUeonFcDY9vyzaJxx9YhhGBfpTXt6KozRWNDkFKBXKYLLhfUKjqDZd++RupFv6xd9zt3doA4Vp9LYrLagfV+Hrwg8hYjArc7QoYIHx4d+BugnD9jK/HwA6V8R0KM3sjFvp6QHegiYHhANQbXc9gkwI3OrfB7n7/7QZab6jAfbCJkuGNPGMrowJGBYwK3NoKNBYkoSz3gmZqRSZcerpt+V16uB3ISru6OjPKy0dDP9bMaWaO+JX0HPj5eil5uL+PB1lTd/aK04SNrLNuqGZSnysAXcO+zfyicmXoJv29DfVNZDfbMCVxFLwY2dtOJlZk6tJXbiGgXNh0gqEuEzCvqKGJGllSkS23EJSnk32t4t8eWnsfRkf6woay89+8+B4l7s5KTl1DAP/EmoU4cPQCJc+5GDc6kpnk49T11BKU/+wXb7GfnEZs4YFkzZsUEz9qzFgsffKbOHz4PB3dLcj0T+d51ilDtha6wV84fQze3v6IIhAfN2U6jykmdNcuYtx2YPsmRFDWLlL/qPhRZNoLCYojGIX2N0wgYNb7vs23FpfygOAQxo/pTPgRFVP2xed/1McETlzTg0KjUMZe8UT2r4vb+8Tp83ryvw/t2Y54mrH58v5YV6fBujEX1i1l1PSzl5/XJV8uNCvbdSxVgdRJo8Ip4+7iJIyVum5HTrJs2X+OruT+OJeajRH+3gTDQXQ4byeTXYGzl3PwMOXo+w8mcf7ERt0HAcBhI/zJlJfx1lkpEKs/X1ryd/ECEGM3ka27s2+/nmoKBzLVgoXGJMQgOT2bY6mZ94GGfzLhQgVGCM0A5WfJlZex1EWHfQWuVEsDo5H5g7DmAX7eZPytlBpCQLg7QfyZS5c5mVOrtTNwMwdeZw77w8ePilV54gcJzD04kdRixXYLa3cC9yj6AlRxgmTRrX1z3YW9fd5AuPhCDLTcURCexVgIYzEqcK9XIIwGL2oxesKHdavMWXDzHZiz0/L3GwFdHRgOtL+hsOsDgV79fG50bFlvIHBs/vcbnZd+jfox+7Pz5n/vv27/1653IwY7j6Gcn3k9BjvGUMD+sAaKsZFRAaMCRgWGUAEH6w7Y155CAcGTAOE29dWhHMAlZkrkzPVkp4XFFtAdQxn6JUqJiwmos8lauhNEeZHRXrduOcaPT2AUmbDNBNJitEZgpnLCyWAqKTsBMFG66juW78JMdyrZsvZQoP5nYjgVJyvSdII3a8qMiZykAR1EgpTDt6KBoLk4rxh5+SVkWZvQRWBWTIA4fVICwmJGoJtM5ytvbsW2PadUrNnk8bF4+fffgjOZ9FME2Zu3n2CPswNNx+oQFuyLq3mlWLFwMrO2pyHrSjl2nCzAwoeeUedzbP8usvT1qhc8loZoAnwHW5oJ1i+dOUmQaEGJ+AzkUd4cGBLWI1s/e+wAAWvXNWZpsr/jB3aqfuTIuFFq9/L7yYO78fUf/0LVT1+kd1z62etrajBqwhTF1k+etYBybI3cO7h9I0b5dyDG1wodDWUKEIssXICqlLeFDLW7qyP2nkhT8vwZ46LRzgmPqppG9XpooDc+3nsOI6MFeHfg/OVcld8uczCtbCuQ8/dyI3jlayI792bLQEJMKCrYCiDriSO6SMFteM8ks1vGkDDlsp0tY8RkfNkR6AvjbM/JHhkSFgTqEiFnSam4SM2F6baX9gOZGOB6AzGaakKB56Q8CwS8K8DdrXLFU9KzkMO4My8y6g3MBXdjn3lBSRnN5gLRyImdqwVFWLF8Pix5rB17DqPeLhDOvqGYPFVzmP8sLwYI1+7e9UE4ZTV3YlEfaHIyHJwSEVFd1oCKsno0NXBmSV4y9/wf5gnJIaytLSnpsEVAqAelPXY9b4bbkaU4zNM0NhugAjfFhGueKmrp3a7vTns+KPUfLPobs/Uarqn96JvroNz0F/O/93749rq0XWPMZvrDNdvpxmyOvf+A3YqBYGdPZ9ghLFdoYnK7ln+ECR9M0q6f62BgX14fTI5uvq05yO//840Y5P4TCrLf28GED7Tf69W0//qDqQj617b/hMX1JjD6198A6bfr3WPs16jA57MCtVWVOHFol5JJjwiLROH5LZg9LYq9344KHHcTzCg3crLgLW1WyM7MwvEjJ3CYkVI+3t54ZO1SHDqSxPzpBsyfPxW1ZLglG1xAli0Bs/wLb0dgJZJmTzLcnp4uChTZOJBhJxgTwzXVOy4mZQTn4mbdSWCnwyxdzK5yxwniLlxMR8rlq+xJdkYAJwHCwwII+umezc0FwAtAayXQryOYLiiuxFUag4l0PiTEHydOpqCOrPfYUZH4ZNsx1d/9r197kLFktdi84ySCA73U+UaE+ePgsWTMTEzA2lUzlBLg9Xd2UeruxPOi2ZuDn+pVrqsuR0hEJEZPnMYIMDqnM1taZ8PFMK2hgWw/o8w+/eBvSuL84FPPKRm5MNeSSS0gU+Tlfv7BGD9tzjV9xxJJ5uMfqKLFZNlHF3Zxrv/K9/5DTWYc2vkJXNw8FSsvx29rbSFrHovLKcmYOnMOHCybYFmahAO7P8WEGF+E+HsQ+Har/vniigZmcjeQeXZEXLg/XAiWDyVlKFCdOCYCH+46R7adrvV8Zpk9KQ7F/B7OyYm4yEBKt8XpnGOCRRdzPFEsCOsshnVK7SD4gr3kAvRNf1DfNVsAYcS1h0f1fCb3nr/LtjKxIBFyDewFl84HB1FhMK9dZOPyumSLy/gYSBquYxttl71ARv4uYy/jaj4j1K7SzT0cn+49otZp4cTMioWzlGt/aloWHl65SJ3z/qOnkEplh39CIkZO07LSP8vLkEF4iz4B9lm+WqCa7/GBFovSssFzwmVW5k4u9XwD7t92GelpZTTBaFWzTFq3zj++yF7kzWXDmT9PD0eMmRiMxEUxnOki8LlFQP8fP0tjDwNVwADhwxsXdxuEDwSiB5J+m1/dUICsrD+UPurB5N/mxxuMnR8M6Jrvc6C7MlA/+FDu3kCs/0BAX9/X9eo4GMt/PbB8owmN/tdwo/s4lGs21jEqYFTAqMBAFRATqlOH9iCEDty2Vp0IdW9UTuh5uUWYOHk0opj/LFLwivJqHD14CqdOXVRS89HjxzOyLAe5ZJ8F84Swj/fRdctgTTmwRpGyb7ypiUZnTaimDLiCX9Xs7RaJcTuZSgHe0gvuTgMvbxp+udLN3E0M1+hoLoBflm7uQxzWJVdcMeESOcVJgVrKTcsJnPOKSnleNQRZDpieyD5lHy/F2CtMz5OQ66CmGjV09E5JyyFLXkZw14kxzLYuoQHcT//rf7FyyVQ8tHom9h84q5jfbDLgk8dGEZTlcZLBFc88vpi9wV7YuvU4DeHsMfe+aTh3NBNnrzYhLbsUEXFj+XdnlBTmK0d16RP3DQxCdnoqtq7/K38OZq/4TGSnpSrJuYBKiUoLiYhBMet35th+Zb4medT9l/4gXHq/a6srVIZ3eWkRDuz4hARaPXvUi7BgxVp0dlsjPCoa6Wf2YtYoLzg3ptP4rhnbj6Zj8sgRiB7hg3PpRTh89irCg7wJejmpUliJx+6botzjT1zMUTUYnxCKPccv47nHF9FZPB2llXXKQC+OEvRgfy8FumVixYSiFajv6NCcz7VnfBkACo3zuzkQlz/1BeYCtgVkiyT8zKU0RpdVaiCbmwrolgkQD5rjBQb4IipM4uNA5rr5mgkLOScB3MKmmy9adJkDpeclOHX+EkH3bF5jnTIDtCawFwd3iUs7n3wFD9+3QE0qnOPPe4+cxtSJozBhzjKUdXih2+rWEjd38tPo8wbCa+sHcUcvKa8btCdc3gB3armSlI8N79BNkux3J9846j0h6OvWYPDey+DslmQ70vcC4yZEY/p9AQgJ+2xb/d+pe3S3jnMzIFyb1dTOdKhMuISL6Ky12k6fsexhvk1X3o8J76HIe8lvbntjJvya7UxMuPMtjiizt7u7TLgO7K5nkjaY5Fsqfj2muv9YvB54Hyqw77/PgSTvNwt+b8QSDwT29WsfbBJhoImDwc7d/B6Yr3OjCRJZdzAWvf9r11vvbn1mGMc1KmBU4LNZAWFOhV21ZF+3j483ss/t4D/KnSqKbNzYWKSmZmLpMoIWgueTJ84zx7sCsTHBWHLfYoIg9tQydzrtSraKnsrJLcCP/+0r6CSTqSAz/30WMCW50FYinWaPtkJQlB53ESiXspe7iNne1WSs68lc1RKkq55eAnEB5V5+ngikq7YX875JVSqztzaCL1Fw2oicmdJkMj1oqarFqbNXCCKdMGpkOFnhVrHsUgZguhmcgE07AnVZigjGLiRnE4jVsjc8HxPGRGHFyumwJUP//qtbcP5Spupzlj7o+TNHY+3Ds2HNY6ZlFeLMhSwqBqKQTTl2Fg3ELqSXI3HBKix64Cm177yraSS3NimTNk9vHzq9FyNm1Hi6m8fj3IlDBMulSGBGuYenD13OUxBPwH5s33b2bntSRp54zSDqn/d9khnusujyd9lnI3vUy8vLCPDj4GTVCheretRn7Me0saEqx1x6qrcfT8eUUSGIYs73xn2X4O/lgkVzRqOxtgnrd57DvKlx8KXz/IW0QmTlV2DG+CgcTsrEOoLzpNQ89lI3qti3kbz34UG+KOckCPGMul+OnDCJphqhjQy6yNo1llrrM1eLDsgFjJv6z/UHRyH+pD9cmOpNNNaTdofgAB+qFWi+x5oL2y955Pbste/ks5tkui+aNVW1O9TTe0A/hqgutNxwC5PE3kwvye0kl15yxw+fpGs6o+nEFV2XrkvvujixX7qcwfizRaqXPfNqHs/nIMbER2ERM8XLmy3Q6ByBTlOM2Wft3T5UEN5ChcM/w1LL8TPQYnEvgPCs5GK8+8pxvqHaaHghRhe3HnubX7wCZ0ppZMXZrlZ894X7Kdm5cxMO/wwD6k5egwHCh1ftuwnCB5MzDwZiryc9v96+BqvMzcjRzfcxFMA+1F51fb+DscyDsfk3O6Fgfpwb9bFfbyQNdJ5DYc9vNNEwvNFrbGVUwKjA57ECjWRR3/jDC4opDCFA27d9MyayjzuUZIlAqHqCrTlzJysQXphPN226ea9a/QCyrqbg1T+/hbFcN5AGbQJopN82gW7XU8met5Bl1GXk2jOF/IdflEI7UIYu/doWYqQlbKpasxstdDEXUF5DMF5WWqkk4iIXlj5ib4Lx8BA/hI7wows7+5wpO28ho95J4GVjZw1bgrgOcd/m+sIICCtqz970boL2JsWaiqcbIR+/S4yV9KK38NoKyquQmV6gTOLkfIqYI/7ouoXIJ8D+5NNj+OYzK+FHibrsu5FgdtuOUyTWLfDb1z7VTOt4nBF8/emvfhlWHrG4mJKDssKrPK9WlBTlK9fzmQvvU0MrPztTAfGlDz6uGP0rF5Jg5+jE72ewaPXaAaPNxITNxy+QQH6c2oe4nHv7BSCKGdYXmftdWlKIeUsfQEFuDvLP70K8Rw0su0XO3U7mO1ipW9sIjHccExAeisgQL2zan4LoEB+MjAhgJFwrth1OxYJp8fByd0J+SQ2N1/KxdOYo7CYT/tjqaUgmME/OKFIRclPGRGIEo93e3XJMsc4+7P3OpHJAlBFPrJ6l1mmnakEDxwLETeREjzxcbrxoFDSWXMaGRJ0dPHlRmfRFhAahqLic+fCOnCDJxsxp4znPQlVGYYlaT8zUTjLze8WiWQiiQ3ojlRYiJe8geE+mm3pIkJ/KKRfwri9yDHuT+d7W3YcYUTYDHWTLhQmXiRoH9qRn5RXSA6AQ61YvUUBfDNsEhMdEhOCRVYsV4O+2skO7exTqLN0/cx8VBgjXbplFWXnNoEy4C3tkbvfSXN/CD9xDyLlapT48TKERAx5WfSzybEVeogQl/NCQ95EuNddcB7VYAEVIXodFV0Q7/yPSjxmzI7H0kTHqQ8hY7r0KGCB8ePfkboHwm2GLh9KLLVd/I/nzzQLX/iz9QBW+EQAdDvgcTOZufo2DMcs3+nt/1nuwyQv9WPo13+ykwvBGo7GVUQGjAkYFblwBcfr++J03MGVCHPZs/RD+fh744U++gbdefQ+vvvkRfv+bH2D63GkElW3YtXU/QiJDMXLsOPzXv/8SC5bOZm71eSxeNgeXr1xFIIGYRILNnTtJAZkuAmXdeVsk4F0EZ/bs4/508z786X/ex/JF0/H897+ClHMX8PKrH+GJx5azj3k8ATZ70MmWSx93PcFvTWUNCmkSV0yZchP/JhnhIexNjo0IhDuNXS0kc5zry4OosOSaXJkM/5HzGBUbhjhKq7taaNJFSNrO85JnVwFpdmTmbTkh0MJ1M68WooyS9fTMQgQH+2DmlHjYkIHvJEu//qODSMkswPe/dj8uJjM2i6C7ioZjtnyGDaZMvbyiDpfSCsieV9HF3Q0+sYl83nVCTWkuLiWdwOL712H6/GXqZlxgzncqQXdEbAKd41sZc1ZK47fVqp97oEWYcHcvbySMmaRe3k+HdTFeq6uuxIGdWyl1D4WPfRP8HZvIzp9HfIQP60bzPDL/42MC0cEHunaqXXcdy8REgvLIYC9s3JuCmDAfjIoKUGzzx3svYfH0eEq+nQnCq/ABmfGYMD9cZC3i2BvfxNqVVdUrhvnJFTQpY313HL7E+zeJzu1+OHroAn712hZ88aG5ZNTFQM5C9Z0rsKAD7h5pui5R1/rFHag2kPu8adcxRHLiJ48AfOXSOXChiduGrfswbeIYlQufzZaHrbsP07k+FJPGJWD7vmNYs2IhfBlNl82ef8kPnzV1AvfHCR6JxTMtGvZnvznvlRjAbdy2V40NyZwX2bkYBApzL+76ElHmTnd0eQYWZ3xRSkwcnYCpk6gY4ASRvF5SUY1BOmyUAAAgAElEQVR25xC4hHGcfoaWzxsIF+PIgZa7DsJPH8rCxrfP8gNIZgqvlRD3tmvzdb5BLNlLY8m+bgHZataKs0fys8xiKlmJSQ0s/TqdJrfC60FriRNwcbXD1380H57+lBgZyz1XAQOED++W3C0Qbn62Q5U069sMBUzfaB3Z1/Xc0/VjDQSihwJ0B5s46D9RcDN3bbDz7V+XG137QAqAm5G13+g8buaajHWNChgVMCpwsxW4fJES84I8RIW44+C29/G157+CQPZ2//aFPxDcFOEPf/opE8ic0NlSj+1bDyC/sFT1aFexR/jZbzyJjeu3KEJFHLAXL5iKgPAQVNNxupmxU0EhBHkEvRJZ5sbXWykTd6DE/OUX38F767fhwVXz8a1/ewZHdx9llNg7ypTtzZd+StM2J+VsLTJ22belqVWyjeCqmWCokOeQyXMTYzRxSg8PDaBEPoSydTdYElxb0jk9jTnVP/vl35R5W0IsM68paRYDtzmzxsHe1JIsgF3YbPk6cOQijdt8EREdjLM0b8vKK+P+XBhfFYG/vP4p3ly/DwspTV+zYppKSlt631R015Nh5/OxALS/bjiEID93zJ01Ch2uwTT2KsDJi7mU1XtROm+F4PBIjKUzurDH77z8G9angez3OtYogtFvA8eayb2UiDIB6HGjJyDz8iXVu//AE8/Aga7nu7ZuQlfBAdw/xRs5xWwXSCnChFiCZvZue7o6EZD7KvdxAcTbCcInxAUSVPti88HLiAmnwVq4H6PYWvDutiSCTyelVZCaCJD1pIrAj/3wdmwjcGSPvh0BrEyoOFNF0Mbn/VfX71cO9G7cro6KhFjGurmy7pPHRMObvf3ikq73g+tAWO8RF1M2K9ZESLkO7utsSgaVuc0K/EqWeCjdyktKK3A5M09F1QX4ebFfXBzTu8i8e2BG4njGiZ2lvLwSa77wMI6QsS5lm8TieVNV37qMTxl3Im2XcSSO+yIxl/OQaLPGxiY1rlT/uIwBtjZIT7rk3TfwNRXNJtF4PMcOTiQpxtyk5hAfA4lPC4oehSprKg1stBaHe30xQLh2hyxKK+oHZcJdTf0qt/NmvvfyMZw7la+9NwZZhPGWDyVbW5oc8M0rfRj29tqbpauTwFsYbP5NjKjE2bFFZt04iAXYS8yAuUPhQIeQQ69+dDymLYy5nZdq7HuYFTBA+PAKdy+C8P6S5xsZrN2oZ7p/ZW4GWA9U1ZsB4fr2N2LpzY8zlP7p67Hlsq/rSfqv10c/2CSBwYQP7/1lbGVUwKjAra+AMOFnD36C0qwLWLl6nrLQ2r79IHIpPS8h87x08QxER4dh6rQx+OTjvQRtDVhIsHPw8GmMnjAGe3bsJ/BpU0zimoeWMG+7AdlXCxSoEvmwDYkccbMePzYOY8hUMngZGRm52LR5P+LiwsiiL8ShfYforn4WkREj8CSN3dq5P72XW7ti7bFZ4snk2VUBOOkHJ5NdTffz06dTcPxMijJ8W7l0OgLJZItMev/BsyglUC8oLFf9wo2UXrfSsXz+zLGUnC9CE2XvIk3vJPhPOp+hHNmnLZmM9KQrOHvxKvx83JBXUKH2Kyz6mYtZeOz+mSrCbOGs0Qp0Sr2Ky6px/GwGFkwfiY92nkaAtwvjzyKxcX8B/MetQMLoMSS/XsXkGXPhPyIMH/71JQSHhmPW4lU3vKHioh4elcCM8yrmib+lzNwS5y6Ht7sjDm38MzxQgTkTRqC8ugl7z+Riysgg1Da0IjTAk6y3BwGlPJd3YdepTMydEMHJFm+8teWsApqejBQrLq8nA+4AP7L+MongQwAt0m0B7gLgJSpMOZmrO0KjO4Jxed5/+qdv0EQtB3GUtEtcWSKN7L68Zh5mTIwjABbndHXHFBPe2x+uyc/lJkrd9x67gGKa40kk2Sy2MJDiQ9KldLq1u8BXvADc3FQbgjDXwkCHjwiCC3vBm9lGYEtZ+p9eX89e9RoFoL041qTlVdoqxFG9meBb1A4CpAXsS8+4+FM5sp3CwYGTChJzxwkGG67bwDFdUVWD0OBAOs3T/Z7nL2BbthPzOXH4v5CSrrDPwrnTNQd/kd1bWKPEMghtNve+PP3zBsJlYmigxaK8onZQEO5Mo4Dbvbz4s53sHanuCas3P56aceT7RT40ZeC2sKdE+mqEuW7nh1N0nBdmLI1kf441SgsbsWdTCpoaOVjJqNdUNfGNwCgKbt/Rzpk3kYMMcqXyfp6/LA7L1oy93Zdr7H8YFTBA+DCKxk3uRRCuX8lg4Fpe19lc/ef+V389mbX5utfrMzc/j+tVdygmaObneT0Qrx/nRjJ28+u7UQ36X8dAjuoD1aF/DftL2WW/A/1teCPR2MqogFEBowJDq4ClRRe8u69Q/t0IL0p7i8uq8KtfvEyn8JNKplvGnulFC6bhj3/5OXZs2cV87VYVByaM+Jef+yr7wv9IlplZziqiqgNR0SGYnDiWANURP/vZn8mq2mAK5byXmCk+b9FUTJsxGW119fjOD/5buVj/4Q8/xP/7z1ew58ApvPqnH9FYLYrMcgMBt974KMDbxBqZpMN2EufLP+VThnwlIx8tBPwCopLOZSjCaMGs8dix9wwZ0wTMmDwSQXEhlG6fwD66n4tp27JFzP6eMx5dlBcL+M6lY/r5yzmM3/LBAkqsq8tq8OpbO/CrnzxF53YnHDuVSjl0mWLmVy2ZhANHk1WUWTyjugSQXeVrmTklCPT1QNrVYgLDesyeEsP4r3oExEyAbegcTkowe/rjd5UDetKxA5woCMO0+TeOvjp7/CBBdCu2b3yHZmyL4ekbgvLs87Cqz0SElyhaNUVqWJA7Ptp3RQPhnGyIJ9Md5OOqnsXFxO7Tw8wm93MloG3HpcwSNYEwNjaQ23nDl4Z0YqzXLCwypetKeNDT023q6xbujUV3ImsvAP7xH74KNwLeqWMj8ddNRwjuffH4yplYPGssWfB2FU8mN6k3cUkj96zZ3+1Bd/WjRy+QAc/EEw8sVGz1pSu5alxJrrxC8CK3Za93WUEpPtiyj/Vr4kRDLdatWkTjNl/U8j6u/3incttfMm8aRsdHcoLATsXjpV3NRURIMCX88crVn65uAM37dh04rnrOo+Jj0M0INJk8kumeEyfOIbegGJPGj2ScsjNVH62sB/PsCcald1wKIq/LOYQGBWiO+1yc6HAf7O+HJtcINNn7D+0Nd5fW+ryBcFHfDLTcdRD+mx9vR0lxrZq967PwDSc9EwK+BYRLT4WbpwOWP5IAXz97/PonezFtUjDWfp39HjRaKMqrx4oFf8a6R2fhq9+dTXfNTJw5nKdYcDFlENAuzPk1SFwj0TFveTyW3ywIr9yK765Kx5eOfgcjzU8++XeY+SzwSv+/m62T8mIins39KT753Qp4IRkvzvgyNvQrwZpXTuJb0s7Sf1HH/TlC1OsDb6s2SdT3f5feZbfosAYIH14h7wUQPrwzN7YyKmBUwKiAUYHPYwU8LUvg40BXcrJ9bZRV2xLgCpB5/93NmDRxNI4dP4fp08dhYuJErH/nY6RcyUIRDbSEHfziM0/ho/UfKuIlLjacjur2iI5hz+6MRHTVVsGS6+QT0B4loBcz3tzcQkqrGZvFPuz1H2zDihVzyYTPxG9/9TrmMF98+tQxEHGvACB7UYbyebGLQEkkxtIKKXhK2NK0rAL2oOcoACau51VkRhv50L1yyXQao2VhNOXnh08m40p6HkYmhCEw0BfR4QEEm86wJUPuQxa1i8BWMsTf/vAAsnNLkBAzglFVHpTCOxBUl2ISweW0qezbpmu7LVnbKjLql8j4imt6Ca9J3MDvXzaJ7HkH8rmfLbvP0i28BpNGhykmeOGMkWR6UzFldCh8g0JQ5pyIzNx6bH7vNeWaPmbSNOWMfqMlPfk8Xvz59zF93jI8/tx3UJ66FxcPvM/Yt0YCaVvKy7Vc8xFs7/zdO6cwc3yIeoZPYG94SIAHTc0Yt5VeSsn5RQJGN4yO8kNsqC/8KTWXnuxmmra1ioKV+xC2WJ7vtUXv3RZArrHZwohLRFsDTZ0f+/7LOJOcA1Hw+rENYDrd1MfGh9FNfbqSoguGUIpaysilF1tlcvM49WQoCyWTfddxfPMLq8h6u+LXr24g09+gTNemTUjAWJr7FVGF0cp9JF24rM4rp6CEQP0q5s+YSMAdrQC09G9PT2QfOJlzasaZb96OjKw81R8upm2e7m70FGjkxEuLcnavqKpWSgrJIheZueAVze/Kksy8g2LOJTfeiuNW8s/l/OV1ySf3EJM//lzNaDOZPFLeBNxm+qQx6vrqbX3R4BjWO2F0oxt7h183QLhpVFdUDh5RJpEQt3v59b99ymzBumsOI4NcPsxsCcIFQAeGuuPp70yEs30b33vWlB6Vw51vtrGTONvDkdhMG/u33zmKWdOjEB/DNwBnoM4cr8LfXz7JSSf2VvDNI7EI0sNhvsgbQEDe3GXxuG+t5vY45GVYIPxa0Jz4f7bht8uBbd9ZjowvCbCuNPv52rNRAB5v4BV8md8fwZoPchG9+UUs9zJbVyYC3owxgfwhX9E9uaIBwod3WwwQPry6GVsZFTAqYFTAqMCdr4CdRSMCrHOUzFuJjU0PaNYEFd0EwtaOfCZlXJmYpEm/bAUlweJcLc92dZSdC7gpJzgVZlAk28uXzcKuXUewauU8FTEmz4pWZAvfeuMjLFsxi2C1Av/5f/7ALG1nMq6d7J+egJMnL6n85vf+9oJidR3JWtoRjH265SBN3hqQOCkBkeFBsCPAl3P8YP0umqflU5Fpq1jqekYRRbMfeUSIPw4dOouZiaPw6W6y+BJ1xm3WPjBHEUOX2CPeyPP1oNw6QdYnUM9Ooyx+yxFUM6YrcWIMQZsTXnxtKx57YCbZ7AbERQdhPFl0adEURl+WUhqU7aMR2clzWXhyzUyVp93OSYIy9shfzSshQK9jdFmpYsol4/r+heMYncY+6k4r1PnMxAcfH0VRbgYWrXiIJnc3bsl87/UXkZF6CT/5zauwrT4Pj+rDKKU6Yf/pHHU+2UW1NFjzwZJpEXh72yXMGDMCmQXVWDAlgv3Vbdh3OlfVekJcECKCPRnVJW70kr9Nplcx3gSaPRFimvmyLiHvBeKyjmxFoo4AVfLAxZgtm07yDmSrA33cWYcw1csvYFXWEwzQ0NDCejE+jTWr5qRBZU29ev6Xc8jhtg9y0kRi3k5fzGBfeRPvTytGRodSdh6ggK1kyIs0Xfb1o1++ovb/taceUvFiVdyX9Nq3ETQ3EmCLEaA2kUBXfOW4Tzk9x7BMAthRCeBAwCz7km3kYqTXXcC4EI8yoaRqwC8ZN5qZoKYGUNfNyQetPUJrc5drUO8YIewlXsqk+m219USdS5TCTPfa8nkD4dL3P9BiUVk1OAh3cLj9IPy/f0QQXtI3xFwGlbyxbAnCVa6iyFfYD/7Fr42ibMOXbwA7fpC2o7WiAk1F1apfwtbRFs6cWbSwo3skJelW9l34tx99SDnRaXxhzVw10ymOihKNYM6Gm4Pw5WuHKkdPxh9n9mWu16x5BBs2rB9knD+Cl4/0Y8uvWZPA+7vLkUkQ/vxI85/7rli57Vu4f+8ibPox8MLqnyP0lTeAZ19D1I9D8YsXgJc/icGbq8nOvwI8RxC+6bfCtH+2l6GA8B5LATNvgd7t+l6/3pWgzP3U53i/nHBTkIn+QdZ/fdPavd0NZp0O+gdjzxHNXzMZafR0ReivqQcOcBZT+0f1Vi0O9EgYynKlvHYoqxnrGBUwKmBUwKiAUYHbVgFPq2I4WdTC2oImWn0WTRUpwEYUksJqChMtRI3KgFZfFmgnOLfk37rEcZxA1J6g6cyZZKRl5OCxx1egm4zo1m0H4UB2OS4uAru2HcakqWMpRT6LYD+aibHv/PCRc4pVDKXLtivB+Xe/9ySB/Al0k9WcTMf2I+z37uRxJJqskVFjiZSX15CN/P1fNmDx3IlYMG8SnL3d0cLn0pRTyUhOzUJ8bAhefHkT+3fH47mv3E/5O/OkxUCNsvXLV/KQQgm7XNf4kRFkPsnOEsRNnxpP8H4Gr7+9E/ctnMRzK1O9yF/9whJEkTkuKa1GoD+ZZQI6kZLm5pdj54Hz7D+2wQKy3oEE3SyYmqAQI7DtBy4pmfXDyyYoWbMASWnZ3JPC/vOsZsxdsgy+/pSzX2c5uHMzdm35EN//+YsItC6ExdXNXJseTXw+b6IX08GzZH0zyhQw/PqaiTiXVoqYEE/sOZ2tJjMEaI+N9lMGbdJaKpMR0uuttWX3Bd8m9N3DemuPZZqkXIFyUy+3/CzjwJ1AWHrz9d7xhqZWVNTQNI893hWcwKgjAJfzkux2N6ogxGDNmznkHmSvxcxt//FkFDCGLjI0UNXrFy9voLybps1PrlK92sKYNxGUi7ma9KYXlpSrfu+IkCDVky6xZAK2JT9cWGw7uqzbcjsB1DJ2tevTr0GAs1yAuojeS5OXTYDahLHVH/o8A/frrO3dpfbwa+7ELtu22Hqh3jmSY+TeAuJDBeHNLf8cOeHNzfc0CO/LhMuHqoODDRrr2Ecyxg8LH4jF7o/TkDAhiLLxONTRsKP+aBYsczvg2GIFqy5LtFp2sA+iG9YJLvBknmCXQyD+5V9+w6xAT6x9aB52rr/ID2gaQjBqQpzT9aUvCB8GEy6Atz/ATvkdZlGOPhjwFib7uR7t+VT86BNhsYcCwrV1fnHSdPaUm2/6bRjenfkasAacBDjRc11qUiDPAOED/XtigPC+VTFA+G17pjR2bFTAqIBRAaMCN1EBV4sKeFmVqMlxNvJqVJ8CXiaEogMxYfzUn0xgpmd2W7fs0l4TQqeisopspbNiFSWazJHs6HGCbSvKpKfMnITi7ALUEUhHsH+8icA4l07nB2nM9oWnVqCYbPnunUfxjW+s086FysrX/vQeGd8yLF0wmRL0emUe9u6GPQpYfWHdEvanl9FJOx8zpiQwv7yQzHkgrmYXUf7cjq89vZpecAThiukXFpZO5ATgaZSqnz6fSaK/CzFkvINH+MCB4M6JgPHV/93G17JozOaKr39pKQ3CnPH3jYfZs+ysZOoBNDETf2JxZj95IQvHTvN5mfuYPTUGDmRe6xsb4UiA2EWqVICklFKyxeX3Y2ezcSqzEROWPs3rH5wJP3fiIDa//xZWP/FVJMZ7wjrz/Z67KqW3pVTanvnoF7PKset4lsoFFwA+f3I43t+ZQudzLyxOjFSws4lgnByv6Z7q91eLCOsF2rJ7DXBrMFUqpvWBiyxbAK+wx4rhbm4jSKa8u7aZCoBaVNElXSTtNgT6ArB9WZ8AX08y144oLatVoHx0XChrb68c1WXSQxS34oReSyVDOdny5Iw8KhGcGY0WTGGtLdwYQ+fGSRkXusA7EXy782flpi4pTGSmJRpZtY7zfJQFlYlcGYwMuom3hNmqvbXShrsZ6yS/yXFN+cwW9FboFga8mw7rjiFoISa6lxYDhGt3464z4b/+t61kwntBuLwHZfZI3nbd/IR67jvjETXGjfEJDrC05QfIpQto+DAXnrWOsOd6lZyxbOHMoRs/GF1s7FDd1oSm2E74PDYe3c7hfJO0c6awDS/94QTOHq5gj40z+3UYB2Aajb0gPAH3PXJnQPg1bwSRtZPVPqW/kEiJOciqK1Z8gLeNAvm5JvAurDyZcAHyJfy7zn7LOgYTPuBnjgHC+5bFAOH30j9NxrkYFTAqYFTg81kBa7QgwCqXTHi7glsaqqH8XDqvNdJQY0HlwU31C+ugTVbXIJrGMPZKcqWSkr8tLLC8JiSP9E07EEjxAVE5kkvvr0h9xalc+q2bCMSEJbbmc2U9JejvfbATCSMjMWvKKLTxmbOV4HX7tmMYRclzLvu1yymLLyRYz6WUeUSwP0GbNeYsnMI4r7Nkqz3Zs9yMhyhDf++DfXhw+VQy7I6KtVfnqzKku1WPOpEx8rKLcfZCJsFiFaPZ/DBxQgwq6KZ+ITWXLK0v2fJQJWEWabk4oF/OYHZ2hD9mJ8Ypk7pOXh+JaWzcfkb1aS+aPZotmoGcZGhULLtMREitRGovvdqnL+YQcDJerSsADz37k2sGntQs9fwZHNy5CbFjp+O++RPgmP0e3efp0G6SQsv5i0mc3KCD5/Io229B8tVyyuqb8avn5ytwLsrW+kYxSNNl1XIzTffSNMnSF5ib+r5Nr1lT1i2ycXEHbyLAL+f1FJfXoYyTIDU8jrDqLrynIVQAuLs50rDNni0Irip/24r3Uhybc2hWt+dYsrrXIlNvInhv5P2UmtiRyRY23Z1u5MKShwX5K3ZbWG+RlBPSEqjTX4py807K3yWlScnBZRz2MPQaSBZXdA1hmUDzTb2dtckJjlQdpfRsTaivjXMCbMmip1sBfxdXAk5qEGxbsFVDQLe0bMi69S4jadAWyox4+mpZ3VvRZQYINw2RqurBI8rsaZ1/uxfVE94HhGu9Lg01rYxLiMCjz41EW0k1bFzd0FSQg6rXL8On0QX5bXV4Oy0LJ2hIUc8PswD2uCynfOihyDB0t1CCwdx63ydoxtFqxzd/B0qbLPHUmr8hMoCW/y52nDXjG48zgeZM+PBA+G4aoJGBXvBThL7w82vM1aR+U34sPd+9ovDhM+GyN00Kn/tjOd5ugu9nkLnaBMIhYN7EzBsg3EzC03cUGyC8bz0MEH67P+WM/RsVMCpgVMCowPUqIAAiwDobdhYtptXMQLiAC+UKLSBDvkyIXDXKihSdoEd9mYy8etChoiQV0LXQ+8/MqMluBWBM0mATMyM5zcIoC7PcytgnJ4I1MXDbveck7l85G540UqtnL/f+fad7jLSKadq18r4ZqG7vxvF9J5Q5WOKUkThBMzZZ7AkCV6+YgQ4+qzZxW63VUp8o0EC4yofmQR2VAZwFe7krkUyjMTFp8yeQHz8qDMERlErTpK6RrK8jWzBtyaKX0ISNbaUKoMsz7Y4DF+nAHgOvQE9cTs3Dnn3nKJ33wX1zR6vJhyaCdyvuX/yWTjPS6+TFbLqou1GKXYPJC9fBf9SiPrepuqoCB7Z/zGO5YhbjsGJbDzCGLYfychuV/+0kPfNE/cIEJ10uYQwaWfhwb4Jy7Vl+2bRI9VorW0F75NimPmcFws3Bah/WW+KHoXq8hZhrZD95QUkt8nie5TRNkz5wZ+aFe1MN4E8Xcy9KyyVPXIC5MNzRYX6cKNDAekFxFQqJFWooKbdnb7cLzdzkHrtTmu5JIzZhyCVXXuLOpIbt3HerSXauDxfFxtMkTu/V1s9bmzjQwbaso6k21N/VD4MBcSEaeyeRelnsLm4pQFpAtfZlqYB1u/pZgWyCbksFwmUMcQyrlkptrGt6AW1ps/ZCuc9CdNp43HMfPp83EC6TVgMtFvcaCJc3gMxaqg8JBwuMnuyJJcti4WDbhrL1l+CV3I301hr865HzOMM3oxVlIDIz1tzcwf4fOzwZHYAfMVJAHAUt7veG16xRyMooxx/+shcbN6YhyNcXiaOjlExFnAvlQ6/HmO2mmHC9L1yXk7O818jQtXVAF/MBGe0+d2QocnQeQqTseT/Fywt247kXThDga2C8rxyd5yQ94nsNOfpAg94A4X2rYoDwe+7fJ+OEjAoYFTAq8LmqgLdlAVwsa0zstgAKpe3VmHD5WX2ZwLgAENPfNDBrkqbroJwyYQvpgVWmVxoLakLbCrdotLoGWhRIV5XWmM3ev5vW4+vCkorbuSySAS296bmMqjrD/O7JE2Px13d3YCQzxufOnYQtWw9hFs3Y3MjG7j14DiFBjK+iadyDdOmWrHIBisKCC+jWJwYE8IuZXC2Za9m3OyXUyhuJkwqVtY1IyyygA3uhAvczJ8Uwq9qVMWxtdIHvVM/LwrwXFlWSgW4kY56H+5dMZD90A5Kv5GNM/AgcT8pgtFutMmUL9COhxX5pR7Z8HjqTgW/8xweqp3t8wghmWzvh4ae/D6cRE3vGXns7M9ebmpCWch6xlmdx7MR5Gpo1YfXcGIwM98HJlEIkU4K+kLLzfEq9Nx/KpAeTDQEvc9oXxNNIzp/X36z17uuLAqbX9oDL878lga70i4vkvJ7AO4e+T7kE3/WMORNQH+jtxmtwV/JwqZkd74f0xYs0/cSlbGTklmGEn6eKqBOzNemJF0M1Py93buepZORqO24jvdwCW9s5SSPpSSIl1ycKLBSb3Sv/llPvkcubge4eE7metgmd4deczDW231Ipe7WFx1BjVwfYbfxdvgRk86tLQLa8JhNEGvPdTeZbzNg0gN0rQe+NW1MnZ9p/X4l6h7Uzyr2XoOMeyw43QLh2u+46CP/VD3vl6DJ0rPnGsaZExtFR3AMdUd/ShC99PR4htp2oez0Dzm2WePboaWygfGYyMxG/+s3FCIv0xcG9l/HmG0fRyA/kX06NwiNkvMsirBD0zYl4663T+NkvtsPX3ZdumnSjZE/HBImv4AdFGz/wZFDPXZ6AFUMG4SYJ+CuLsPdZ855wnaXWmG8dMPc3Rxs6E74NUW++hdDf6qZuZj3h0g/+pXTcv4f4e0OuiRHfhQV6f7rBhBtMuGHM1vuPvvGTUQGjAkYFjArcmxUguHayrCcp0gW7liI42rYTtEk/qwa6rwHhPaBc5Oc6S26S6qrfTSBbQ06U4xKUE3BZWNL81Jpfsm+TjFhjOnVW2vRdgXrTdL2JChW5tURGCatuqf/M9cR4q4SGXpIPLq7ql1JyEBHmryToIwK81KnExQSrCKqzFzLYEumJ5TRasyMbLrJyjVkFDtMY7PjpK6o/fHZiPKaMYz45e5VtbCTLmr5HJI3OE2Seoyw9hCx34vho+Hg4KbCZlV2Cdzcfo3S+mf3Ktlg2Z4wClDv2X8CX181iBrg3Ll7Ixu6jqczRDseMCRF8zrZALZnhX7+6m1FlZSipqFeRYb/43sNA7ANo6vbpM1Yyjn+M+rQduETA7ckJBm9XB8wYG2HcO0kAACAASURBVIytRzIQz1iyHCpaY/l9E7PBQwPcyazXYRbjyRZMDmNOuJiimYNDE0NMYClgWyYS5D6J3LuGcWN53LaguIZS8Q5OPNhTGu6JEJrQudBdXhkscz1xjhfw3cbJjFYa7lWQ8c4uoAkbv3fwPnlwIiOcCoBgHy/YU8au5mqEgZe7zcxvkZdrLuMmcH0NsJYX+rLZGghXg6qX4VbsvfxdgHbfbfgXE5jmeBag3dXKY7bxZ7ZbmOTjCpCbut01NltpM3qGX983rGlSQJ9UUsdUR9HGuTKs6z03db0cv032Iah2T+TlDM2s9058SBgg3DSS7jYTbg7C5ZRsOSPX1tqNsFAnfOnbUzhjZQ2brkY0XCiCy3bKc2prsHb3MZohWOCdvz2DmfNi0MFZRmsXd/z251vx378/iGUJAfjzhFg0u1vB6akItLu6ot3aBRdOZuHLT7+vBqIne3ImxIWzF8hWOabPv+9mQLhpiKpe7n7GbHq/tnIr1/u2+w5pAeFvRgtQL+7t5+5jzKYx3m9Gv4EFe2m69uN+8WN9dqf3hIss3QDh5j4Vhjv60D5wDSb8TvyTYxzDqIBRAaMCRgWuV4Gu9hZ4NZyAGw2xtKUvENZAuann28SA94BwFT9rek1lXfUC6x62XH8o4DOgxpQzOkqBcn6RPVfB390CqPTj6gy8iTXv4cwFXAneEck8XcbFAZsMtwD7LsrNz6dexaXUbPaLlygA/Y0vr6RzeZIyctu4+TCW0CXdz8+D0WaFEkKOLK6XnJaHZ59arFSgG7Ycw8pFkxQAFcbbBPvgpH5vx77jqQTexYhmL/iMaQmqj/z19QeV7H0ue8NzyQDXEpDPmhJNMB+OerLpsm0dTcje33pa9Vbfv3AMQa0diuiyLo7q58mai2mxyL6XLZ+DbJt5dHrTEpKsGR1XsOcPSE3NQFpupXouj6bpmpix+Xg4Yv6kcOw+dZWguZ0RYA2UhDcgIshDSdbvmxFFRptmcCYQrrVSU11A5lrOQ4B3OZn1PIL4PDLejVS1erg5IHKEF/fhpYC3PKO3chLj2IU8FJHRHxMThNHRgShg/Fp2QSWl5kx44f6DGE0WEeLDjHIvJTdvYa3aKC3XpOQ6qy1XpEnIdcO33td6ZeUKcJuzy/r6CogL8DW93iOhl+OIdFwAt7DalP2D9079TGWuko/3V17IeclEknZ+PdJ25fYvk0amVgsZmxyjMonE7CfUcoKkiwy36vW2YHwfv7q4vhixdVvYaMBc8tUVQOckAY/fJdv3TCLc/c8hA4SbQHh1TWNvA0G/+2JnR9fG27z8kkx4maknXIa2zA62sKc7IswO3/nReGWAILNaTWc5+7a/GruqSvHU1uOUuARg88an2fPNNxmlLq4jPHHybCG+8MRGhLE35J258cxx5IB8PAy2nvawZ+9HekoJljz0LmfdGHHGwejCCIFx8aGqD2T6oiisenTCzV3tQCCce9CZ7jWDyNCHAsJVFFlGKFlutpubua+b/z3qx7nIDH1GiyhTveF6bJohR1f/fA8ysg05et9hboDwm3vbG2sbFTAqYFTAqMCtr4Bj9Un4uBA2EBwrcK3Lw/tLxdWhTVJd+YfeJFvXQA7VjSoBx8SQC+Qzyc71bTSpuwmwq4Pw6ZOMcg9TbsVnXwXOTb3mOhhTrLzek64Dcw1Uyv6EsRfQbU+pNHso0c5ebQsqO2v4/X/e3IIwuqTX0UjsG19ZhWbmUP/ohbcpKe9QIH40873DQv1gS2AlgDyKPy9YOhl1RRUmKbcYg3WqOC5nMtEVBM8HCcYrKTuPiQyAMwGvPcG05In/558240trtWzxUQSs0wnEm2lC5kHALGDv451nkZ1fgbVLJyA4zAeNzBQXkF7D9f/+aRIeWjQatr6jUeo6R1Xao/4Erp7YhFSy4Ll8XhdzsohgD1XXuFAvMuHeSpJeRDZ94RQei8y0lGzbkUw8MC9WSb1Vtbm+AycKnNnPXk3ztrS8asrNKTUnSPcgsy4MenSoD3w9XZTjuRiwSeSYAHgB48KMV9GEraiyHjkE3+18LYDy9MgR3pT9e7M/3Q7NnAiQLxFzq1gw0fpz6QHiAk5Nf9GAr7xoLj03rd1PXk4rOxMot6RYQQC3HEHr17Yk2NaYbq1vWzNIMwFuffJBwHCPd4FpEsiKEzd0r7eQ7/xS32XcKdBtaqlQ52/yOxBBOvdX1eKCOvjf+jfgHdzj5w2Et7ZSBTHAYnG3Qfgvvk8QXqy5o8vAtrMT10fwTWWL5386hr0u7L+pb0PdhVq47SzFyZZarPv4OPz4hl3/t9WIGB1Go4o22Pjb4qO/HMf3fn4WkyO88MbMOHTSTd32ySjYetjA2tsFqSezseyB9ewrcVJS9HZ+UEhe4MjoUCxZPRpL14y+uSHYH4TrLue6VPxZOpyrGLG+Wd03lqPzNBSj3n97vW9cZOr/SXROtj1Dl6P3Y8sNOboBwg05+s29n421jQoYFTAqYFTgrlTAqrEAft1psHPxIkY25YSbHM+v6ddWZ6iDYIKUnvXkzyZGnEBRftaYcpGRa67Rmi7ZXHZu2kYBcwFkJimwgCfFjsuXyNhNAMm8x1yx77oMvpe1FzAuAFXYWGtxBWevtpi3ZZPxFnZ22aLJSoL9BjPATySl4enHFynDtFNnrqCIBmKlZdWYMSkWK5ZMQmigN5qZRy5Z0w5i2sbrqiOz7WBPlSifj6/QHf0cDdakX3rRTBoZs8XyYkoeDp5Kx8X0AkwbF4FvPjGXvdFtKCVIDvR1hSOl3KdOp5NRT8OSWQnsBw8mW96kHNM/PZSqZO5zJ0fgqt0ctNr4wzv3VZRScn8yuRBBfi4oIdM9NsafsvFasuFWGBvry2OVobiyEQ/Pj6OxGZlXTkp8cigdsyeEEBwz8YiTC44O1iiuaMAFrltYVq/AuID5ETSG8+UxxdVcsr1LKptU/7vcAiearImHUyZBd2Z+pQLhohCIFKm59IZT1Sq3Wlj4TgHsqq9cZ737yck1xzRBG73MuAmsm9C4DIBeBllnp2WsUVnBFHL6UAnTLS7zWv+2jK8e0K1AMgG2DqoJsGXcWFjTfd+aEztMcFJjiV8WMq50U8GeuDbTW09nkPRxbf5dro3jq6rNHbWWI+7Ke/VWHNQA4VoV7zoI/+X3tvSAcDkhW/a/iKTH052OiI4NKC8vx/Pfmo4gZw80vHwZlnQ2f3T7SZxIL8cTS0bgX78+Dt5+rkhKKsSvf3cFFwpb8YOFUXievThlPrbw/9oobN1wBDv3ZaKxzQqHTlRwJs5BMeE2nJXqpBRIYgme++YCrHyUlupDXHqAtALZ03BS5Xc/ck02uGKuX4ApTkzb+VCY8F4XdHNndV16/u/AC8uRqSLMzCLKlAG7Wd/4mjdw+FujhnhF9+5qvYz2oKKNXhW6WduRwYQbcvR7d1QbZ2ZUwKiAUQGjAlKB7vZGeDadJSlC4EUmWcnH1Qvyb77pS2fFe/5h72Wi+4JwebI1vaa+CYAy/a4busl3HZibftaZy5588j594aZWXcVKioxdvuwIrHRgbgJ16lQ1AK6bxQlIk+dNaX3s4nVJb3i7SMy5r9LyavoU1THv2wV5jCETWXjSpSxksMe7jOz0oyunY+WyyWghay4GbZt2nFZq0YeWTdGk6gTWDux9rq6oxa6DF9nXXYvEcZGYOjESr767H4VMFlo1fyxGRfsrk7ej567iwpU8xYD7Ue6dm1mMDTvOYVxcEOYnRqlSn7tSgJSMYjy8eAxarTxQRaBnV7xPObp/RO+l2ezzDvR1UcB67+kc1NEwTdhvYbb3nsnG6tlsBaXxXG5RDY3SCrF2UTy83R2RTtb7YkYpDdba2CvvSgbdk22hDqqvW9C25Hqf53N9clYpAX4Apo5htjVl6Om5FbjE7QQcR4d6E7T70JTNnnMjhMRUyrYp1UPfvu5e1rtXXq5LznuzyNVG/E+vQZzuVq6guwXvm2K5Te7k+ncZTlIo5cRPtS3HgKWNPcELx64NJ0n4ZanAtrDbmiRcMdmm/O7eZu9Bxu9QPhIUEO9GVSuBuFXwULa459YxQLh2S64Lwm0p077dyy/NmHBt5tBCzRxKr0h+YRPqWkrxy38fh3iaVJS8mQnf/Cbss2/D1z44hdrqNkT5OXLWzpaSlg6UUVk/c7QfXpwfA4c8yoDWxMBtuhs2/PUQnv+vA5T92CDA04uzV5R5cBCLCZz0tIiRwZrHp+LZb8+/3Zdr7H8YFbgRCNfkRNfueCAQbrK8MK2sb2RyR9UnsvVX+/2uH6HHS1WfE9AnztXjgukX+Vl9UJp95JoeItQzgexMf83kzupEM8Jbucis81AWQ44+lCoZ6xgVMCpgVMCowO2ogF3dJfja18LG3oVAVRjrXlb55kG4Dtq1fWi54f32p3pwdaCuObBrBnA8ttCqcg4KsOv7Ejm1+QOBaVv5N16kzMJqKsaTMnqRE5v6cTVAL2ehse8KEvI/4oyuPe/SiJjPoE3NzLlmb7S4pWdkFePC5VzU1TfimXXzlfO5FQGfOKt/4dsvEYRb46tPLUQ8JeieBLd2Hs7Ysescfv/SVvzqR2uQkVfOTPAGzJ8Wp6LHJAFI3NBV8hAVoOeT83AkKRMLp8ViTCzl8Wzn/PvWM/D1csbqRWNQS7C/Yft5LJkRwzQhN1RQPt/a3AAfHmsr5eWuTCGaQMdziSVLya4gSK7E6jmxqKlvwdvbLtIZ3Y7GbQ6K5fZ206LABEQLS50Q4Y24cPZrE0BLrrfUt5OMuQDxSjLc0m8+hgDcifu4lFmKy8watyfYnxgfRHM2KiREBM71Wb7evHGtqiawayqwYrc1gN3T762eE7W+655oMEWMa/3YpOTUl4oEE1m5gG71HCcv6/fYHpZ2TgTcjrCw45c1gbdMxCj5uJn7u7kxoHkrxS1982jPl5WtlKZbh9zSPd+JnQ0VhDfRI+CfYZEJs4EWi5raJh1KXPO6DY0Tbvfyi35MuPqg4IdOU3MXDSWc8fR3xqqeGPkcs7fwQs3vk+DpYotDDt34y+EMpBfUE1yDuX92mD3SD9+k9MU7owat8d5w+5coVGVkwi8smFKWKqx9Yj0/yKzhZOp1FxBuwzeOxCE88MhkfPU7C2735Rr7H0YFDBA+jKJxEwOED69uxlZGBYwKGBUwKnBnKmDRXAbfjmTmcXsruXiXkorfbhAu12YO1s2n502ydJ5Ldw8gp+xYTQ7o6K9nBl3bj9qVaX/S92uSHKv+XgXKpb/cVE+9V7jnOk1BUzwF5bPN9ZqbWwmOm5h97azAczPzyl96ew+Z73bFSHt5uirQ3M5+cns+p2/YdgpJzBTf9NI3EDs2DCfogn6EcvRJbNecMyWSz8hdaFDmaN1kke2Umdnuo1ewfHa8Atri+v7u1rNKifrYQ1Owadt5uBKwz5oQhjqy8I00P5Zn7BSC4uzCGiwi823NdQXgv/bxecVoS7+2lysBejzl65S7Z5MJT84so5N5J8bH+ivndHvVbtpB53g+tJs4EOkTl8xyd6ogpJf8ZEoRLhPcy+9TRgUjPNALTbzuljbJzxYgrUV+6TvojQgzl56rFU1GZBrIVkZqJnAuddAsy9jpreLBNPCtMdzSr01gbUu23Z4GgQTdFvJFhltJynV2W79/PYaAd+b90ucocl08fmWzC+ptw+7CCQz/kJ83EN7OdIOBlrsPwr/bV44uJ2lrSwFItxVn3jrxzecj4RM5Al252bAMCURLFvMHXz4DT37ONQe5II3N7o2U9/jRmTKab6mm7Fq0RfnC8ysJsGrKQ2cL3zOhwfj0nYP4xk+PUkLjoqRB8v63ofGBNT9ErDiL9dC6SXjWAOHDf0fdxi0NED684hogfHh1M7YyKmBUwKiAUYE7UwH32qPsBSbDSPdmAbqamuxOg3AdRMs1qyyrvvJhBZxNbLliyDXGXDHnqsdctjPns4QBVw3mSnbe01NucrkWObsGvU3r6dJ303XbkB2XqN4mmpPJd6YY4WNK0YUhzs4vw9NPLkB+fjk++vQUPAh4P9pxBl94cDq+9S+L2D/ewgkN9lbTRXzjjiTFoj+4eBzzsR1QQ5ZbaissteRnC7gXUC9AX5zM3/7kNJxd7DGWzPOZ89m4j95KAkxr6ur43AwVD7b/TC4enB+rmOaDZ/MoXy9V7PZCRpH5+jjj+Pl8nLhYoEzixhF8J4RzcoVLA13XiysbCLArERPqodzTZX8ePJ4AcwHfKVcr4OfphMkE32EBnoxl66RbOllpXoPu7N3X6VwH3lJpAedyJDNm3NQbTis1dT+teO1KZs5xpoC3GKwJoKd83IKScguCbks7+SLoFnk5QXe33DN1e+VemfLp1b0eQH55Z94yfY8iQJxjsaLRAQ0O0XfjDIZ1TAOEa2W76yD8he8QhBdpxmz6IskR9pTS1tZ0Y8F0Gyxf5Yu3/56EQFdLrPnmCnTUuqF2UyYsMirgwgEos1niklhP8G47IxRuiymxyU3Fb3+zA5OmxWDKlDCs/eIWXC3uhq+bs8oYlGxCG0pMbPgBZ8W+jgcfmYhnv2sw4f+/vfMAkKuq9/93+s723Wx6bwRISKQjggFpggiIggjY0Gd5FkTEvw/EJyI+ywNEfSoWsAIiIk0UpIp0AoRAAgkhndTdZNvs9Pl/f+fcOzM7md3MTrZMyO/qMjN37jn33O89M5nP+bWyPk1D3EghvDyBFcLL001bqQKqgCqgCgy9AsEueioGNiJY00QPcOuuWRkQbkfSG67ta8fJ3cmuTihzEsCxlI/Jjm5jwV2LuQNvLp+7/uimXjlB3MQNi5XcNQu77YX5cnHxAskC1pId/cUlb+CpZ19j8rJOA4ZSZuxxupd/7rxj8O53zTcJ1iTXUS33y2/jB598FUuWb8B7Fs7FnJlj+bs6YmLTJbbcxKibxQQps8Z63dx3M63g0q+Pv40X0hIu8dcdnZ1ISPw5vVTvffwNHHHARNz31BsG4E9fOBsTxjbg+aVv4n7uExPX0W+bjDmEb7GUS8y43FNZWJAYcXEnnz97rFkUkN/fi5dvwnNLN/F1iG7nE2j55lzgpXcRvg2kOPXcrcu5U1YsW7/bHGH+srHeDnjb2t28DiZU8xK4WcyLoaiEbq4miAu5ieOmS7lAt49Wb5t4jyEFbmky515brnfCDsx9qhD47gVNvFa6BG/tCqKrer+h/+AOwhkUwq2IIw7hVxWBcJnv9E7hh8TP1Tkf1q9bjb/Q9fy7lx+Bz582CduTHozZdy5SOzyIMm48EyNU1/oRnl7LhBBt6HnjdWb3D+O0r9yPRc+txmFc1Vu71Ytarmy5QCeZGg2Ey4ojV7reJxCulvBB+GgNfhcK4eVpqhBenm7aShVQBVQBVWCIFYi3Y0x0EWqbWsitbvx1BUO4k1E9FxtOSjPGbJfWxFLqWswlG7tN/pbN1u5wvRMkbmnewB0BSpKT0QU6I67O4s4u4b6O27rr5m68N5lRPUC38F/deD8TubViPGuNn3PuQjzCkmOPLVqBz/P55AnNtPJmaEWmqzqhOcAs6itXbcHdD72E/VhX/F00TCUJ1LGYtQS75xHol4ztAb8Hf3/sNdzzr2X4yKkH0So9ETsYY94T7WEoaBh/ZnI2KUd2wuHTceLbZ7AmeCf+/sRKvp8kRI9n/fBR/E3N3+ZMqiZu7m59cBeXpTKRGMHWsCrSoy+sMRK+nVA/mSBvXO/ZTkDdlBcrjOt2LN255GoWzF1A9zq3RK5f9gp4G2cE6uplpnKvJGUWCzeh28swgYzRWpYNnH7ys6q7MO64v5tzmmRsBXHmQ/wxKbV7KX+W4ULWtk4aMKvm8JpLywlUav+DfZxCuAPh7R09fcaE++WLYYi3b190106WcPlSkA9fqIqWbdJ4axeTWMS34cc/PRoNLc1oX7Ea69esg7++FhNYvsFcAD/sr698Ey10gWmeMhV1c6fiodufwgf/425+6Goxpq6WX0wm4sNsPk5YyRbp52OAK5EWwo8d4qvV7stRQCG8HNU0Jrw81bSVKqAKqAKqwFArUN/+LON+xeLKONu8OPCKtYTvBOH5GdxFLddMnu/Obl2YMwbOnZhyc5zT1hXZCSc3L8VCTndQ4wbtALnZb9zIQ3jmxddx6z3PGGDeb/YEfPiCE/H8v5bghaVrcMbxb6PLehDPLF6FJ59fSSBvwmHzp2LCpFE01Kdw213PGbfsM447APU1QXR2MV7TXUgQezXHIdbpGr53zQ3/wnbGpV/5+eOxjW7kkZ6IqfG9bHWrgWwpUfboojUm4/lBhO8D54w17SXRWpB9iCu5wLRsEvctCehqOTZJ4PY43dXXbmw38D135hi2kazxadPWgHfWms3GvaDXsYbngTfSRGhhBhe8zboG98lvfLqZ+0IE7qBksmdZMHGzlc21rmchXwDbLohYS7gL3Bbl3Th0Y5XvBeeVZRmXa04n4mjr8GAHLeJe8bKo0G1vg/AkSwcW2zwjDuEX3onNTp3wwgEaSKaHSIhZ2v1BDya3tOO9p03BNLqsHP/eX2DG1FG4/uozTLKK1o4kTvnA9fjgGfPxX984BY/duQg//t1SPL8ijhrJ8p4Wxxxn44eIa2LWJZ0rZALk7/vgIfiUQnhFflwVwsu7LWoJL083baUKqAKqgCowdAr4u1djrG8tgiw9a9y58+LA3xoQbqjZCmh+wIhpW8BbntOoJOm9Jcbcve5e4eTuCz6KddOBcbGSS63wdoLxFpY1k6Rs4oo+Y8pobGJd8ScXrcRJ75xL5k/h+7+8j7W8OxjbPclkIl+3sY2gPAlnnXkY7n/gJSx9fRNOO3YuZrBM2fYdjBN3ItTlUcA5QMiupgX9//70FNtNwJHzJ2PN+q0mX9MYJouTpGt/Y6Z0yZD+nqNms8xviOOKmoUBsb5LArdaWrxHMaO6ZEGXhQGpRPT8a5vwLN3WJ7GssFjS5TwdTNJmWLjXlgfixvWcm4Fk0VGgm49GQrqYy2t5m+AvhkNfMED4Zl1ysXw7Wcvtb0jH68CAtOO+7gJ3gdXbwLhzXC4RXM4SbhcKHCCXCkvZrHtD95kptWcD4vEoWhnO217/NlOfvRI3hXB7V0Ycwq/4wh3YukliW4pNEyZNk8RpEj7DD3d7Z4phD5v4pdKBe59uw/tPmoIfXnmMmWRrt3XhgxfcwQ90HMe+bTQeemYHeliSbDRLJeQgzp7DwD0/OPxKM0krBMLf+4ED8Z+XaEx4JX5YFcLLuysK4eXppq1UAVVAFVAFhkiBRAQtUSYAa2iwybQKkpK9NSFcrN95cC0QaShSrM9uNngnjjwru9vGacffqRLZHGQS4qpq1qMmCAqId7N0mfyejfO54FaQYCzcdc/DS/h7OYUaJmG7+6ElOHjuJHzqrCPpiu3HC7SU3//Echx3xGwcsmAKdrR1mSzb4isqnqhSA1yM8NtZNuyGOxax1vdcTJncQIPZDvzr+XVYxcfD5k7AEXRVl+Rq8icx5T10cX/0+TXYxrjzk46YaeqDi8V9R1fMQHuEieCOOXgqE7ONQjv3SYy7uKAX3xyrtyRl4/+MUV2kokHRIyXe+NJH6BY2CBC8AzS2idu5WMHdzTilGwgVC7dTs9vAtdCPPDru6C6o5u2zruf2ONNW1M1awmV/rr9sHLlroR+ij06p3Xq4+JBiWTkB8c6mQ3qFBJTax1AfpxBuFR5xCP82Y8I3rt/BhAkynJ1JXPYIZMsXQl11gPEiHjzBxBSRaAcaavwYW8d4cH/GfPg3dtIFJp4hiCdNyYQwk0aIi4u7yTO/1AdnZ5Ih3cSFy3N+gZ3zsSPx4U8fOdTzTvsvQwGF8DJEYxOF8PJ001aqgCqgCqgCQ6NATedLGBWOwM9KNRnWY84mP3P+od87INz5vSsQnp8AzsSB57u554N77n6YiuMChGIpN4ZOCd20IC7J1hqZYbyttQOXXn0ny/LGDHy/4+Dppl64JG1rYpK3NYwpv+2+xdif7uAnH70vy4ZFnfrlaTy/7E1MZ/byaZOb8BKfP/zsKizYdywWL93AtmEcxcRrAthi9BJXci9/V0t+pc1t3UyAvAMHMvGaWL/FUv7Sii14eNFqZkkfg6MPtJZ5GZMQ7s4W8Nw1WqO3xDmn6WJtHQfErV9KCgcZdhpg/wLe4h2QdWE3ehZsBa7lWXfzfOu3WLNNbLibbT0fuJ0Y8GyG9gKXdBfMzfv57ut9LS4Mzedqp8um+30y0o425s6qRBBXCHcgvKMz2mdMuEz2od5+95PH8fQjK02cSnFruLC5ncwyv6WMQoAf7BdXrMHqLW10RaebOT+YAumNTM4mVm5ZWZMvIlMhIm8Tq7dXoJvfWgFZLXNiwmXl8MtfPxULT9pz0vsP9X2ppP4Vwsu7Gwrh5emmrVQBVUAVUAUGXwFfdAvGpV9GqGEcoUpiJPPKeymEO9byfDd2+f1b8EPW4KvdDHISHsXim3bctSX+WpKfrV63DXc9/DJefm0DLjjzcBx9yEyWGus27uY+uoE3EKIjHT246W/PI0QX8vcdu7+J9Zbfz08uXovnXtmAc08+AONH1+E+Ws1fIIyffORM40qeZB/xOC3v/FEu58tufGqSu9FtvYfW8YeeXY3NrRGceMQMTBlXb+qAy0JBfrK2/FlmDclSciuDFA1qyQSvkNPESz7wE7xDVVUIEr79tHybuG/j6c/jnTxSvfsqgOA8F/IciOe7qOfg2sB41urtQHheYrZcJvbix9mM7nmwPvgfpZJ69NCNWEC8dQezzYtFvIJc0/c2CJckhcU2T38Q7mXprqHenn5sFX5z7aMm62OCWRF36c0hiSPo9iKeICvWvclY8A66wTCrpCSEcFxUCscsXxR00OEXj3ws+Eys4LJySEu5nwA+nvUIr/n1uSyLVrlJDIb6PlRy//1BeH8rqfn/NuQfl/0nI++Jeeq+dg92/y10xcm+Lli34OCzWAAAIABJREFUyls/yq1q5xb43X8x7Xhs8hPnX1DHCGBXb+UfzsHcampKW0R7lfVEdVMFVAFVQBVQBYZKgUwqjlGR51Bfz7JQkpnaQLj7j2fOXXuvt4T3iiUXieTXgcRq0wVbXMb5+0S8OAuBSkA0I1AsFmS2EGasJrh2dPY4idE8TKzmw1bGgP/0pn+bmPCD9p2IIL1G77n/RbTSin3qwjn0OKVbN/t//IVVeJWx3WefOBdVbJdkYrdu1iBPSBw236/i72eB6uzPI55f2jUwTn3d5nZmTH8D41tqcDxjvwWWo3Q9L7qJPUxAWsZOq3c8kkSihyzANj5WSBLormKfwRBLronF2vn9lAV5ie+WjvMe3fMUhX031psskI3tLgLcRS3mBcfZ2uT5IJ6DegvqLsDbjPfDvsniBPko2bmdrEQQbz68YlzTS4Xw7u4+5s2wi7l7J0zLalKRbcQhXL44fnjlg1i2aD1qaMnuYW1A+4Hq+4KljfkS4v/WbN7KTIBdxsWlWBP5YMsqmjla4NvJfkjPHcbOEPzpFfPlr78H73rPnN1TWFsPmQIK4eVJqxBenm7aShVQBVQBVWBwFQh3v4bRwW3w1zQTwMW/2MKluqMXalBoCXchnCW/CMJpLl6YEl6Sz0iStTEJmTwKUIpVWkDdzQXHo43VW443+6l4PYH2ut8/iqdfXotZk1vwgeMPwAFzmOn86ZV4/MU1+PB734Zp4xsRjcXpsr7d1O8OEYYl4Vs3Y7pNzXJ6pD7C2G+xeh+873iGgSaNFV1qij/98gbGja/FwoOn8b1xjAdnBvY+NgPV/G2epAEu2hlDzCRpY71y9i/gXVVdZSzgcm3i8Wqh2TiyO7Hf8rve9ZS179l35SFHBMUt7wLP1n3c4yZXy3dRd4HbxJMXt5j3yqZerK3hDaetC+vDTuNSG11AvBWttLd0j66MsFuFcPuh8HR1912iDJnBtcz19UGU5BGXf5EJ2jbsQJhx3/Jhz0g5sQKDo9tePjbylnwZyAram1ta0dbZbb6I+szxYD6aEgsuYTSMX+GXSpL1xU87+1B88ktHV8zq0OD+s/fW6E0hvLz7qBBenm7aShVQBVQBVWDwFPAmOjA2sQjhRpaxMhZw+RGnEG4Ss+20ENE3hMtvY3FrTbHcUcrEf0ugtFiMAzQqMUaa7toC5bLJscZ6bizjNgFcin9SZmwbreH/fn4VXl6+EUtXbsbJR83Belqv588ex/rdO/CuQ6fjwP0J19GYcSs3Vnb+L0rLt/T50LM2+dqpR89ihvYqcy/Fk0+Sr61Yvx1nHbcf637Xm8RuxZhT4FsWERKsLd7NfqKdhG/2Ea6rQpieElVhWr3FUsZrszW8Hbh2IFyMaXafQK4DMw5Qi3O+GN/s22J+M5PNEEDWWt5raruAnYPlXE1wC+nZTOhuXPhOYJ1zWd+pnribRV3GWmhxH7yP2C56IoizFGBixya0tXvRPfaoYTtzXyfa2yAcHi48FtlGHMLdWI4EV9J++r1HsOS5dcxWzpgViXPpA8Jz1yGx4HYlbCt9LTojPaY2YOEmGR/lMyNgL49++rIHWDfw3E++Haeds8DAfLGYkhGfpTqA3L/V2S/S3qKoO3rfk0QhXD9AqoAqoAqoAiOtQFPXU6ivCzKJbhUtmgrh+db/ciDcwLhjFZf6w+Y5gVzgNEC37XBNDa3I1cYwlab7eJrwLedJMbtZiosg4jkqlmvJrr5i9Vbc+/hyzJzUjHNPXYDVa9pwy30v4bB5E2jNnsrf1TH2Ib+hGaPN82ynxfrl17fgiPmTECIoi5u51Ba/45HliPP9979rX+MGL9nPC3+fGVd6OS8t352t3ejZLnXKWQ6tvgo1hO8gQV7yNkmMu433tq7qtmRYvsXbGuBcq7iFa7GOy0zPwfZOLuvm7bx+isG4A83ZEmV5FvEsjMv5XLg2CfKchG4OsO9cT9w9xsL6TqA+HB9QOS8t4om29WjtDCIy9h3DcdY+z6EQbqUhhMf6Rt1MaTGlu3snXQAWd5Mn/7UKLz2zFhvWbke0hwkczIeqr80UVLCZzvnB64kxu6P5CBZxTDcreR40t1RjImsjnvWxg9DQVG3g234ui7TZ3QvT9oOigFrCy5NRIbw83bSVKqAKqAKqwOAoEIquwVjvWrqhj+LvLWu5tW7oagkv1xKehXCCd6F1PCmepLRW++ntWV1bR7itQyjMOHz+T2A8xUWQFNONS5imZFRPsY+1m9oxdVwDa3qnUE1LeQddyG8miE9kUraTmIxNSolJvynGbPcQoCXruWRFl0pDAt5/eWgZ64fXmARsKQJ7NC5u5Xnu4OK1SlBNJdJo30KDGQFc3q1mpvUaZmoPiMu5QDaTJhu2tv9x4t/lB7oNP3X3WwC3LunGKm48y8Ul3/yYN8flu6xbLrdkYJOuuXPbBfn8vNAO9Gfdyx0LORtlzEKAxHfb8/cqW2ZAQuzw+VbxnHU9m+jNDMZa13eC9cH5yPWDTLIIEkR8yxq0RqpoEX/HiLHP3gfhfSRm6xfChz12YahnoPa/JyrQL4SbL77iV9UrMZt7kHzPu4fnPXF/FxTrqfD4bBEMJ2t/1pvM9O3Gd+UlZnM67ZWYTcacDQVzE7MNbiLEGoZ2lLJpYrZSVNJjVAFVQBVQBQaigCfRjdGJF1FTV0de4b9vezqEm98Rrrs4TT7WxdLxlpZ/0AUA8zK+i1i9Fh2cHXn7mHIte4wYotyM8bZ+uHRv64iLpTtN4BV39CyEU08XwvPBXNzVxUKeTBCGCb9hQnh9czPqWJtdLOVifJL3Eokon4tl3MuM57SWE6DlfALZgpO3PbjUxJOLdVuO6WAZs2jcxpzb+t8C60tZfqwF7zxwMmPG6a7u6mF+m0noJ63xvIQdW1guiyGncg21zMxeQyOYwLfrcm4A27h7SzMbS21yP9F1XcoIm+dicJMqRwa8HYC25G2npdGJDxIDL9okbUI745bPMYuGGUngbHS1v7usQb13uTTxqBWXeS89BqT2uFjnJZmg1CX38s8jj9zn4T5bm1yyPjv1xMWz1iwI2Kz17gKCuMjLmZzZkoX1XI1xN8lb3vUM5MNW8rHUlePu2fgGtsdrERnD2vH9WztL7nkgB5YM4ZHibtwDOVdlHFvc3u1htsM+LeEZW4BQN1VgRBVQCC9PfoXw8nTTVqqAKqAKqAK7r0BD9wtorE7CF6y1VvDcyvMwWMKtX6T1dnQt7wJdFpatK7OT7Mu5VGu9ZfZvQ2e5BfVse4E76U3eM7mLbB/mHCYpmlyjQJ6Fc7Msb8A6d37Trx0a/y/HGudr+1rAk+/b1zYTumxiBxYLtoC2cT+nG3mCEC2PAtNZl3RxSy8Ac3kvEbP1wUNVITSMakFTSwst5PUG0OPRHpYb6zb3x7VnmOTHfFFL9/A7H32N8eIdOP+UeWiqDWL9lm7U1YaY5CuC3/3tZRw5fyLesWCyTcDm0gQfJaY7wFJiXcy6vvGNzehhfHh1Uxj1o2pMnW+7OVZrY9Xm8QK3tOAbAHag2yZlo9wC07TEi7Ve8kglYlxEoMU9yT/3eZp6iCbWPV/g23oFmNvjzD2jqblx9mot/NO+LdAsZc/EVi6P/JN9sghgkuAJ/BO4fVxU8Amc+22pNLlGn8TjM8RVHiWRnN88r+KxfJTr4WuBd4Ffr48QLwDPvgTWrfVczirzSADeTDBHyrw5aIbbh8WpnI8qLeI965ahM9WI7vELy+lht9rsbRBuFueKbArhuzWNtPFwKKAQXp7KCuHl6aatVAFVQBVQBXZPgarYWozBSvjqxkuWMCEL+9fLMlz42oUlh+ZcgN6pnYzNAVsBOEvDDtblHoWvHBS3kGyacY/JFi6A5pT+chKeSbx6SqypzAwurtsCfelknPsIgYTZtMCs4BLbpgi/YtU1x/HyJGt5Jsl9EoMt5xEIlGGJBduc07W+CoRbcLdBko51XViQAzaZzgUABfqkjC6BLygg5/cwjlsg0GZFF8iVBQWLbzKGNGGcYC5QyhxL5jlhNR/K49EooTVuErnVNzVj9ITxaBo91kBlNNLJdt1WH7N4YRcBmpgd/f4nV+LZlzfivJP3x7QJjVixoR2/v2cJjqb1W/62bWcZNMfGK5qKhVu03kT43sKY82DIh8axdItnxnP3tglki2VZ3Obl/ALFordAdTyW4uJAnInh4ixZFuPzBDOwE7j5Okn4lgUF8QjImIUQXj3HalKwGcNznhVd4FpqEzuu6/Kehfuctd1AuBiyHeu7sUMby7aAuTnQWuBl8cS4xTsA77q3M4eVhzBtTJbmvomFXNy+5br4R60FwP0C5fRCCBDUfVwMCYQk83s1/FVh7hdgZ2k4gXWCu8C6R2BdQF16Ngs8spgg4RzWW8FMLtnKhHO5JgYUoGfV8+j0T0Bk3Dt37wM/wNYK4c7tU0v4AGeOHj7sCiiElye5Qnh5umkrVUAVUAVUgfIV8KY6Ma7nGYQax5Bb/I6F2AVn97EQyi1QGDDNs1Qad2/Xep1vURaqNWBiAUUsn0LDpoSXgLAAsUC1gCj3pQSm+dzNLC7AnDQwLfucDOBiRRVAlj4EroVHGT8tvGNcnAX6DIQ77s7mnPJcHmTcjuuzAW6p622h31pkHQg3EEVwZF8uf9sa4HZRwRwr0vC1GYtcsynPZfUROBf3bLHICtCJJVZKeoVY3zvAx2BI4E8stxakJRFbUizmsogg7ux8jHMxIUEYly7FIj52ylSMmTDRAHGsp4PvRcy4ZRxS4qyRWcsXvbIBDzIruiRkW/TaZsyb2YJ3zJ9iLOL5t0sAPNIRxeqX1yDK8sH1o2sZ+80kcTIeY2X2EkjFnZsx4owv76GLuxwf4bERWtN7WIs8RdBOMn7c3FOCpyk1TLiVZHICqH5eo9+AbYhj5sIE3eeDtEwb13UBYQd8ZewWjsVb3JC2TejmwKvrgZC14IvV3UxC0c6FfMrOfs09knvmbNbDQSzXdiHJWUqxXhQmebt9355NPAusC73hehMjL9bwHKx7zZjFsk44J6T7qmp4PwnoDCXw87mPz718zwC6VyDdZo+3UG4mqIVzd5GrhI+vxxegRwVrs7/+JLpr56BrzPAla1MId6ahQngJM1UPGVEFFMLLk18hvDzdtJUqoAqoAqpAeQoIEIyOPMmSVQSt6iYxIRsIsa7VjuXbiXM2yO0ChAFqa+0zVj+TYExAiBZmEw8t5bEEJAWyrWu2sUSz5rgbK21g3FhHLaCLW7JN3ytAJ5DsgrCFF3c8lmUs7ApMG7h390l7A8i2jXnfAR0DicJsNJW7hkmT/d1xoTbXYZiOFlReg82KTeumWG5pQTXNBcZMdm1Ct7N4YK9dqv/IsTwZr9nkLRMwJ1BLQwPVPN5avUUXu5AgKosLtMB4sIpgTiu0gVZa0AX6jN3cWaywbtyEXvYTrqnD+ClTMH7qNNMuHm2nm3fE6CbgKjHgG7d24Ce3vYAF+4zHGcfuwzJlLEHmGIaNdZ7n3bp2K9a8soYwCdS1WNdzN75bZIt1J9HZ3o3Otg50b48g3uNkX+fY/FxUqGKZtWCYjzVM2lYb5mMVFxj4Fw5zsYHXw3P4Q5JpX7wErOu6XJdYoAXsZRPINfhrEqm596uP+ex6eDuGZQeNrCeD21Y8Kky8vF0gsR4U7sKKY5WXaWPi9WUaydwUTwgexznoLroYDwmTrd6FZzt/7GYHYCz6xrou1nd7DT5axcX9XUBd3Nz91MhXRTgPE85pTZd93qBAuixECKQ7yeGynzfbt3XJz81fo1WgCrHOLqRWPYWu5gPRNerwPoQa3N0K4c5Mi/T0nR09ldSY8MGddtpbOQr0BeHugmZffbrtCo/Lfte6idXsV1P2uzD3fv5Xo/2ONOFEzpdldlx53/HWvcxtZw7OLrLa4+2qufnyc792ZSWTz6urBjcxW21taf1pYrZyZqW2UQVUAVVAFShUoKHnZdRn1sETHk3wFIC21kzrkm0B27huO88F0t34XQO/xhJsIVogxrhFm39HjVmZ/7fAavnK/ivqJtkyEO24ettEZq7F2gKunFuyd9vnYmkWeCXQyj6JtSZExZhcLEmwjzMBmcRSx/i+1MtOmGRnGROLLW2TBph5HWJhdQjc1rYmYAuQCkQZS6ctXyULAqYcLl9JWy+vLWnGKtfnMYnRTNyzuFqbBGwW1mxSMbuIYTynxZLM/gOE6hBhtIqW4Cr+dqiSWuFiHedwfHISxz1e3LtFS/EmCATZ1liRObagE/vssfdGLONxuuFX0fI6ceYsTJ4xk/36eO2dBGWJGQeq2DbSE0dXHCZ5m6t1gOOQW7bqlbV0P1+PhpYwy46FzQ8mk1GdZc06WzvRSWiPsb1oU10jyeLqUNcoGdxpLa8jZLOsWlCswARsFyRNEjmJhZc4cOoiiw4xLh7EeV3ioh6nNV0epdya+1y0M8dLLXVpL0Bs3Brg7JNpY3+LiSXd/kZkEjkJBZDFAOMqT62cUADRS+A/RAu+LG7Ic/mTMAFJWGes8uJ9wHttFgaMpdtJLOe6rfeC/RzxGy8CWXwyqzk2FMDAv4llcMIC7HDNXM91I/dUDpEYcwldEEinKztd3n0hwjmhXKzo3mA1QZv7BdDNgo9UvTINnc8TT+ULm4zpmY0vonP0UehqPHDIv9hKhfCuLqek4ZCPaGhP4PP3EROuED60wmvvu6+AQnh5GiqEl6ebtlIFVAFVQBUYuAI1mS0YFX/RQLexCDsx1+bRsShbS6x117VWcAmXNv+xMJ11MRdYFguzmw1crL/WnVpcaI1btWMFljjhuJOkzOxzEnTFxNVcsoBLMi+TLZyveQ6xJlvrpEC5nNhxP5YkWZKgTNyfXXgiWAX4F6Tbd1Dcns0jgYwWXoEwceGWDODGQmvqb0vcsQUwATnrtmyvzYVWGY9csllIcM4jsGgSkjlxyG5MuVyz/Bn4JGz2MC46wjjpSCSOHlqRI1wg6OkRGKUuBt7Zj4A6xxQmMNaEQ6zbTUgngDMim8DH0r+yIMAB+H1pC+a0WtPYylhmUEeJwWYStdoGTJuzHybPnE4YZwngzh0G0gU2YykmdJNAeY5ZoDnBGO7lz7+Gzu3b0DiGSfh4zZGOGLrbo4iT2DNJD8K11Yw/b2JseBOBWyCRcePiks6FjRjHHuW1dHb3oIsu6RFxUSesR3m+WEyuS8IJ7CKFDQWwxg03Jt4uUFjrsTyXMcoME4OwibGnzrJwYaSV/xG0ZaFDtmy5M8daI/dEoF04VcIBzBzJhgo4nhDO/ZT21uouY3Hvu7i+y0KJ3H+ZD3SXN3Buod7MFQPt8mit+bKgIq7zfoZuiMeCiU83FnA7H8xijjOnzLw0bvcW+t0ybeYYB6wlft30YRYVJMs7AZzWcvq385FgzseMWM4DYVM7XAA9469CYtVzyHRvxY7RCxGp23/gXwADaKEQbsXy9AfhCX7QBnNbv337YHanfakCQ6LAhMZG++FwFit3toznVjHtv6551u78F2Zl01msN1/a9uB8C7ptby3hYbrvDeZWX1Naf2oJH0zVtS9VQBVQBfY+BYK+OMZ0PYpMrNu4jZvNGLSdf/NomU468ckSWmvdzMUSzbrSEgNM4BKQNjBN0EzQvTpKq3SUycRSBkBtRnCBUWPpNFAtoC+QknEyWbuwIpmtBSwZH50HxNnnpgSVk/xMXLQNvBHUCEUmntotkWXes8nSDAw5Ybj2n227iCDQawHbtbJbK7aFZ2uBNaDvbPlWWXef+9tAzm3cyQ0RCyTbxGz2z7G4Goiz++R6jI8Af0DIAkOUunUT0Lu6etDZGTVQ201YN4sRMgYBVKfkl9QIr5LFBbo+h0QrLj54fUmEAtSSf5IxPcE4+vrmFszcby6mzZ7G6yf4d3YiSqhOcOGiKkxX5u44Xl20hMC9zbixx7p57RHxyeb4aCEP1dQiWFtDyPOzvFkS3QLbHF9XJ8fWTeCXhGsmgZzrkeha/eX3k12YsO7sFjJNYjUBbCeZmvFQNDHYhrBz4MrjRSPr1u+xye2c+2kT4FkoFgnN/ZfffAZ8aYnm8H1Mrub8ZLP31ywQSVJ8jtVZSJLxyfw299jxwMguthhPC6u5KYtmf/2ZcZqFJvfmO1Z49/zutdp550C4gXonY7vJ0m6vTVzwDYw7iz8BLhIF6BER4CKRzH1ZMApxkcVY7mX+OIn+xO1fMrnbOHS6shPKfQxHSEe7kercZkImto4+AbHwlCH7IisVwjsYvvBW2AJc8Cq2DSuE9ydkF79Qf7x2E25lKYT1/OKNF3DOYN6EOk7gmSy9cNmMsThhVKP5gBuXENfPYzBPpn3ttgLFLOHZW9XHPTP/NOXPobzj3N3iAmY3x8HchW5nt0L4bt867UAVUAVUAVXgra4AE3l5lt0CdLyJFEHQWiXt7yoLMtZqat3BbaIt43ruuAQLyLhL2W65L+uKayHXhSy3ZFfKZFu34CwQIq0FSI1brvz7bUBNftM5ibCM3V12WIu7vGnOaeDK+Q1gfiPnWzqdXwcObLtjdV3fXQu3iRF3fnDYclpuUJqx1VqLKiHMHYsBS3ELtoxpNz434+YTC9buPjeTt+s97LqQu5ZgSTwmycEEUB0AdSyoooVYe2WBw7iQE3i7COViNTdQbkBQBmG1MAsaZrGA1m3mgA/6UlyMYDbyRAc1SqBl3FjMWTAfEyaPtm7hniA6trVh6TMvsAzZDl5TmAskdFFnxu00ATDFa0zyAuP0WpDFE3H7d++53M8QAdC4dxMcBYIFfm0ZMHtN1jjhZn63v9Hc5HVuBThXbxsCnfsdb6zTRlyrpfmpx2u0GcHF5d+GM0gbo0P2Vtk5Z+LgnfhyMydMWwvpdn7a+yoLGu68cC3W8oYp8WYWDaylWua9GZPj5WByFThzU44Xd/vc/LBJ/mwfdh67semij5XGDtgkoTPhDu5ctXPYsoyFdjMvpLa5E8YgCz3h6hBqGWcvUC6gHmAMvoQ2BBkOYLK20xqfCTdjY/OJSHqqs/0P5hOFcOdjTteWPnE3ztWu4dgEwP9z2Vrc19qFuKwqmZiFIdw4geUD2sTJ+/054/CBsaPsh0O3ilRAIby826KW8PJ001aqgCqgCqgCpSkggNH93J+ReP1fxjot0GfdyJ061y6ICx7wuQUmCxdmc54YG6EDRna/k9maT53wWKeBk8DMgWcn1DfrNiznNe7DYomUWG++llhuY8EUqDdx1zbzuCnrJfHGjjVbrNTmtbFgWyA3LvDGJZnXI8DkJOSS9oL/ht35H4npFugx3m/Ojxb3elxQk0MFzsSSbbjduaIQLZWmLTeBUfmfsYI6llnrHm9BVSzDBr7cuGXHNVmAUFyd7aN1aw46Ls/G6mvcoh03ezNOd8GBll+OXVz85RrErT1G93K5bhPfLgsqqRit7NupVxSTpo7DfgfNRWtrN1595hWWFJNs5NVgNXhTVstkQWdNZLlCGUPAzebuWOBFE2OJthRsTSD5izUCp4465pkM1YVKR7HeBhZHyQKSsS+d/7rv5R2T/757fmdK5eammYcOdOfN1V1+MtyFHXMtjpknf3zu+kBuncD5KFg9bJ16e0Kzx9wu+9zdsmsMjnZWk3yDkvVAMcsYZgXDzWZk56edbfYeuC71xqLOmHIJtwgzZj9wwOnwzzhql5dbzgF7G4QH/cVR2zPSEC5fcpe8tg43bmw3k8Xmshz6TSBc3JX8nIB/WjANxzTVDf1J9QxlKaAQXpZszGaq7ujlKaetVAFVQBVQBUpRIL51Nbbc9T3W0O4ylsoexvCKS3nWPVdceB1SlkRk8gsvWybKcoOToMwQQ24TYHetj2JdznsvPy5Y0MJYCI0F0wKGWA5z+5zYcwOyBE5jyXSsjJaZzSbH5y8MmNfW4OmwigVf12VS9rsJuNxBGzdp15LttHNh0z3G2C0LjD6uHsXA0XV1d4ZtvQMcF2iTfds8d1zj856LLibPl8W67AKH69JtAd+Joabdy0C6uCzTCCauywL7kjRONBWLrJzDR9f1LZvexItLNqCW7ssHs0SZBJMbS678ppb+5IzGkmvPbMfd+9G19LoLHXKMmS+yQGIWP6x1PrvPeT9bk92My163LLLIooqMU57bnH7W9Vfi/93Yf7mJ5rWZg7ljDYRyh+nDKOXcuOzMyO3pTefFPx2S1M01ohuWdhYc3AUZ18JujpOfaJzYxgPAxK+bGeRYuK3rvfVwcEMi3DnnLqo4/bNzWYDpNff6/fA6ISL5xzj3ycwYo1sadTPfhilnXc5cAYF+eyvnTYVwq9qIQ/hzrA347hdW2bga83UxfJvY29OcvAeyBuL9B89EQHxkdKs4BRTCy7slCuHl6aatVAFVQBVQBUpToPXZu7Hl4T+wnHbMNBBLbL5FOw9h8qzevfuWY4o5I2b/7c+HcznW/Hq1Rkrrtt67vbGeZve5jQvMjg4gZk3SBT8+e1loneHmbIl2hxlfYbt8M60zjkIls5byEn7z5i8MmMt2hLKaOermuTa72mTP6VhAjfe9A+9i8RZYtY/WIu5Cral3LuAoFnWBcbN4AeM2LrHx9z+yhjWlZyG1YwOO3D+A5gbGgdOh1ljTTaI766ngekMkDCBbaDY58JxzuTH1FtaNmr1kcq3gxk3b1d/cVFmc4aKAWxM77/Zme5BrcEMT+prGZrXAgdpik6+gXamA67qQ51+PjMskVMsbq4wvO08F/sVdPXtO11MgNwjTr7MolI0blzlg3Nzt526wNznP9HMuQ9O8owe7ayiEW0lHHMI/RTf0WzduN04XvcLWs9+Xzidl0KeA7dAk6+d/bps/HceqNXyIVN69bhXCy9NPIbw83bSVKqAKqAKqQGkKrPj9FWhb8phDpFmH2NIa77VHFawqDEiH8k1VbvIys4DhWsflN3ABhGat61k/cZYnYxm0Ja+1YW1XHS6+7W7881e/wPpZoXR/AAAgAElEQVR/3IgD92tkLLhYpC1su7/X3LhlyQ9gV0xy5zT2cidvgAu3FlIdUHWONZDikGe+Yvnj3WnRIV/LwnWXYjqXKGexhYKi3ZXaX7FFH6dDu7iTO8C+LHxtjzF7jRV78D97MkcmLHw/Zp110YBmaCkHK4RblTzMptjnlIkNQ0z42596DUtZjsAkVXDunPmA0f0iIys7hUucpdzdIsfYchi8YFM30pmxPE7WjoxL/Kyx+DpjXXSrPAUUwsu7Jwrh5emmrVQBVUAVUAVKU+Cpb30IkQ1vlHawHrXnKOBYXWXAAsryu/zxxdtx7MXfxhHv+wCe/ds9ePR7X8GB+7AkmXCgE7jv8nx/yww5i3WBvThrFc/JVCLT7jm6ljnS3Vm2KfOUptn091yA2e//3O50UbTt3gbhob5iwqMxKfZXfIsxUcNQb2978lWsYubGrL1bPsFM5mBWyfjBrxE3izxAL3c8cik92WyQ7JTZIU1cEDuUq/zS1NG4Yub4crvXdkOogEJ4eeIqhJenm7ZSBVQBVUAVKE2BRy48HvFOLT9bmlp75lES1y7Gqude68YHrv0dZh96GBY/+ADuu+ILOGifGuNqLe7nshW67Pd9xfnO13umLnvDqGd94POYfsrHBv1S9zoIF64tsnn6g/Bo3BazH8rtsKeXYznrGmYhnNn5GJyN949m0oeaIKr5uQ70B+ElxHLI+KXSXBcDUu7u6MHT7T3wMPuj1O5zIfz/TRuD/5o+digvVfsuU4FCCC+MkSrsNhc/5LzTl79S3nJs0ZUoZ2f+qq2J4XEjmNxMMb1Wb3u7DOV5c2UzVeaHjFlXIttjmO5eg7k11JaWTEPrhA+m6tqXKqAKqAKqgCqgCqgCqkBfCpQK4e1dibeEiFXMqVBsG3kIpzv68gjd0Tk6D93PBYvn1Qbxz/mjMS7E1TdaxPNyVva+BnF/oXu5IeldbMYVPeTHrcu34IPrIvCyFl6aNRPdEhOXTB2Ly2buhjv61vvw31+8E/jEN3DF8f33s/WBK3DRo0fg2itPwmgZd5G2Ox2Tvb5NePDyb+FfC/PPsxg3fOhJvP3mz2A/2PfXfOinuGD/YqIUa78r9Ub2fYXw8vRXCC9PN22lCqgCqoAqoAqoAqqAKjA0CiiEW109sViiT3f0nr7DxQftrhxKd/QVPdYSLiURUiyPcEi1H3fNqcV4usBEuQpiqkLwP254uJQxEB9yT4iZG8XEbzKr24yOfW2SaCLALOg3P/wizn1iHbynLES6KwpvPMa65F4MFMKX/eo/cdWDJcow6/QccAtzE7rvJrA/dNyn8YdPLrCdGBB/Cu/80X9j/mJC+q+5KGCgOn8T2L4eD2V3zcfHP7EZN/56cx8Dmb9zH3nnOW60BfIbXy/WfCw+zrEcZ1YJRnZTCC9Pf4Xw8nTTVqqAKqAKqAKqgCqgCqgCQ6PA3gbh4WBxPvXE4qaMe9FN6j0O9ZYP4cYS7vdjQZUP98ypw5iH30T7slZ46aab6UnwL03w9sFT40MmmoJ/dDVqT58Kb10I3gxN/Y7bcTrJGHNJ58/6hW62NwF3T9iHPz6yGOff+G94D1+A9PxZhPAk6wOmcMm0cQOyhAuE3zKtDKu3K+jSn+MGfAbvfVOAuy+IloNLgeHSLOGFCwcze1ntd2VBH+qZ0Hf/CuHlaa8QXp5u2koVUAVUAVVAFVAFVAFVYGgU2OsgnJ7YxbaRh/AnlmGF645OAE8TxN/GWNa7p1Sh+bevonNDNzwEaG9zFYIshZBc14XkmxFT4N7j96DpswcgM9qLjjXraQlniYRkGrXjJyAVi6KnrY2W8gCzNrJGYTKF0bNm4ebn38C5tzwNb0MT0lPHw7v/NKRjcVwyZQwumzVhgLOtP0uydFXEEo18a3YBYDtu6VMv78uVHOgF0mJJP/JJnH/lS0XH3RuybVt34SD7fMFi40a/srCHfCv9AFUZ7MMVwstTVCG8PN20lSqgCqgCqoAqoAqoAqrA0CigEG519cTjffucM1/akG+HFoPwuiDumhzEqJuWo2tdN7yNATR8cj4CM+qR3hpBx2+XIfFGBzJVHjR8Yh7STWlsXfqqyaaeThO2p+9DN/ZOdGx+E35CuOyjsRvT5y/AzYvX4NybCeETJhDMGW8+eQzSjAX/6sTRuHTYsqNbEF9jLNHoxyUcKATp4jekdEt4cQhfhXNuPgNvOrHkxjq/+oycq/yQz4L+T6AQXt4NUAgvTzdtpQqoAqqAKqAKqAKqgCowNArsbRBeHSquY+VBOFOlLSB03z3Rj4Y/LkdkVTeCcxrQ8B/z4CFIexgD3nn7SkSf2Ig03dLrP7YPqqY2INmdoCVcDORSXp6u5xlJuSbZ2OyFi9N9iDHhf3xsCc7/8wvw0lqeDgbgZTx5elwjvrpwAS6dPrDEbCZ5Wr+u5MUgOt96LpbwTwM/Kp5IrZjLe29L+On4+Jo7+4jplqvubWkv6o5uLOEK4ZodfWi+aLVXVUAVUAVUAVVAFVAFVAFVwFVAIdwq4Ukk+44J7+4ZhpjwIpbw+eKOPt6LhptWILo6gqoDW1D/kX0ZE55kXHcA3feuQs9DG5AMe9H48TnwjgugfS3d0enKLlvGMZ2aRG0OXSWTSYyfNhU3v7AW5976nIVwWsm9Pp9xYb9o4QH47yP2HdAnpO8M5rabfuPGjet5Dn6LJ0crxRIuVvA7MNVN6GYs2GOLZkgvOp6CcUhWdbWEO9NAS5QN6POgB6sCqoAqoAqoAqqAKqAKqAL9KbC3QXhNuI+Y8MqCcAKxx4f59X4D4XW/X4745jgCY6pRf8F+dEsPGhDvuvV1JF5tR8yXQtMFc+CfHEbn+q1ZCC9241OE8NETx+OmRStx3q3P5yCcCdxkGeILh83BlQTxgWzlWcLlDHlx4cdZa3axkmK7toRLdnUUZEzPXcG7CmLLd8roLlnbvwj8RC3h7lpN79uvED6Qj4MeqwqoAqqAKqAKqAKqgCqgCvSrgEK4lcdDC3Gf2dG7mI18qLdDH3+ld2I2+DG/wYe76Ble95vlSHXSlbw9hvqP7ovw0RMQX9qG9l+8wrJlXvSkE2i8YB8EJlVh+5qN/UC4hzHhSUyYOpGJ2RgTXgjhvMwvvH1fXHn0vAFdbnmW8MIyY7s65c4u5RLX/Xlc78RtC4SXYQlndvbzb56uEG7kN4ELO28K4buanPq+KqAKqAKqgCqgCqgCqoAqULICexuE19Jzu9jWL4R3RhiEPcTbYY+/TAi3dcI94houEN7ExGxjM6j97WtIR7wIzq5H7dmz4WuqQoax3133rkZiUSu6uroJ4bNQNbkaO4wlXHopvqaQYnb0cZMEwlfj3L+8SBd2cUf3G5g3lvDD5+BbA4bwb+HLN/RXXozu5Bdcjm8eP9BYc/b7ryNwzbdORGGZ7mW//hz+NPVyfA6/wJfXnI5L+fidPuuVj8XHrvtGtta329aMZ+n1+PAt03HNF4D/u3AVPnjT6XjzG1di7dT5eOjBl8oa91BNlbITs7kJAfIG1muGyFQxOQMshDO5voPkTgP3tckzkJtaLrK745J2TNbvtJUXef3kTUdWsrfncvdlH22PVSzNN5hbIxMc6qYKqAKqgCqgCqgCqoAqoArsaQrs6IzvaUMuOt666uK/70cewv+9JAfhUqIs7cV8liO7syWFEC3eNRNbENi3wSRcy8S5KMCyZF4/Yf2Nbmx+bh2aPjkT1bMb0LrqTZMdPctKefAjoeGJZAJTpk7GzS8yJvwvLxHCx+82hO/uzBAo/s6D83HpTZ/GfnmdbX2AEE7A/v0nFux0CtvG2X3cp3gMcOO5d2JKHmwDTP4mQH3O/+Hj++e66NVWdtMdPQf6xdvs7jUORnuF8PJUVAgvTzdtpQqoAqqAKqAKqAKqgCowsgq89SE8zfTgfWydXUOfmO2wfAgXq7TXjwPqmZhtGi3gf3oNXSt7TNZziNe8gDiJzCRgY+3vTKMfEy+gm/roGmQSPMixRmafSF42OV7sjPy/l5bGP/57Gc7/61LGhI+1idnKsoQvJvj+Ag+VPDd7W6R7Ndt6P7554VM4mhA94a4cYPdlQS+0hO8E4WLh/rbUDd/5nL0s4TuNXSFcLeElT2g9UBVQBVQBVUAVUAVUAVVAFRgyBd4yEF7bR2K2VKpvCO/oHmYIl+JiviDm0Xf+nn2DmJpJYTvrgtdUBxGoDiDDLOZevxfJWBLdHVGEmqoRCNMqHieQmykg/80gWMuCbFn/Yb7fHUM8kUZVQzVuenI5zvsrY8p3C8KHbL5px0UUUEt4edNCLeHl6aatVAFVQBVQBVQBVUAVUAVGVoG3CoTX11QqhD/2ElZ0R21MuFilPQHMrQngbzM9mBri3voaLHtlBf7+xCvw19UgHonghEPmYMH8OUh29FgXdRNqa93UxV399vuewMqt7fAz5rsx6MU57z4KoSBBnjXGb3r6dZx3xzKF8JH9XA3o7ArhA5Ire7BCeHm6aStVQBVQBVQBVUAVUAVUgZFVQCF8iPU/7OE8CKebedrnx7z6EO6e6cXUNOuCN9fhhntfwH/8z+3INIWQ6YjjB184BV858zD0tHbBR+g29m9mV/PTvdwTCuDkb9yCfz7zGsCa4tNHNeKhqz+KyXVh+Hjkzc+uxLnGHX3kY8KHWNq3TPcK4eXdSoXw8nTTVqqAKqAKqAKqgCqgCqgCI6vAWx/ChV772Do6E0Ou/uEPL8byLscSbiCclvBq4IEZaYyrqyU209Jd24C/L92EL1x7C771qffivIOnI9PVQct5gXk/Q7d0WtOj1Q24+Pp78cqGLfjd187DVG8P0okEvLVh3PLPF/Ghv62Cb8J4pHYzO/qQi6MnMAoohJc3ERTCy9NNW6kCqoAqoAqoAqqAKqAKjKwCbxkIrwsUFdKTTvcN4e1dwwDhD72YhXBmSUMm5IePFu2L/a04dOsGdMWTGMVY7vUdMXzz/qX40sLZ2H9UDbbThd3H4ws3ScQ2obkGP39yNVbuiOCbJ+zHUmZ0W6fPuiSI/9XSVjzUXQVPfR0ykpiNyd5EgS8eNgdXvHNgdcJHdmruPWdXCC/vXiuEl6ebtlIFVAFVQBVQBVQBVUAVGFkF3ioQ3lBboRB+yIMvYKUTE25M8nRHR5B/NVXA62uAZ5earOgC6Ahzfw+TxUkMuJQjy9Z5diaJ+5o1wembzr54TJQLCYwFN8em+VfNfuUvwORtPJd0IxD++UP3wZULDxjZ2aZnL6qAQnh5E0MhvDzdtJUqoAqoAqqAKqAKqAKqwMgqoBA+xPof+o9n8XosYXOrybm8tFfTLd0T4GNDLbB+M7BkFaGaEd2EavlfKZuAm8fUnHKOd53uSd0ZD6FczuOwvIHwQ2bjymPml9K1HjPMCiiElye4Qnh5umkrVUAVUAVUAVVAFVAFVIGRVeCtD+Hiv93HtqNj6N3Rz3z4RTzS0QUPrdTiMg4BZ4n19sojQTkcBLbtAFYTxg01O1btgc6LLOULl+dA3sfnKZ75mmMW4GMHzR5or3r8MChQFML7WIvJLxWfP7PzF28KJ7yk9jP7nDfy38+fNrn33SNyCzzuHtOTLABJd07j7HvuSXIHO8fY81cxFEM3VUAVUAVUAVVAFVAFVAFVQBV4ayjQWN+HOzoZvE8I3z4MEP7Tp5fhm5u2MfkWU7ClBcKFXowZ2/7J8xBBnHHdWL/N+o7nQXRpt8eBpQJwcwGrqSqIBz60ENOb6kvrTo8aVgUUwodVbj2ZKqAKqAKqgCqgCqgCqoAqoAoMggJNlQrh2yNRnHrnv7G8hinR6ZbOaO7emywRSOC2xHUzizpY/xtJsZLztSkuXnB8/msX1sX9XLaCPG5+9uuhm/sF41vwP6cePggyaxdDoYBC+FCoqn2qAqqAKqAKqAKqgCqgCqgCqsBQKlCxEC4X/fKWNpz8l38jOWEUkgkmXqO1u3fOduviK3HhSMTont5lfX0ZO27c13MR5fY4gXbZXAgv8C8WJvexLx+Pm8lEb3d97EQ0hZmoTbeKVEAhvCJviw5KFVAFVAFVQBVQBVQBVUAVUAX6UaBiIVzc0D2E5Wc3bMM5f3kMPVNHGb6Oxxknu5OnPGnaT4KOM1a9kzAu2c7Fup1v/RbgFjjvY5NDg0EfUu09OMjnw43nHovxdTXmXDIO3SpPAYXwyrsnOiJVQBVQBVQBVUAVUAVUAVVAFehfgTIhnKA7DJsLwKvbOvD9vz6JfyXi6KirRlzcxYtFrAssJ0ngtJrTZu7EjjsDNRwtceM2+3mvje2qmWF93LZOfIY1wc+aN5153/wK4MNwj3fnFAOHcJtboHdittwIdp2YLbcY039iNqdPx1HDmXm7kZityJzdHeG0rSqgCqgCqoAqoAqoAqqAKqAKjJgCTfXFva09/SdmGx4Iz1clnU6jm3W+n3/9TWzriDBROkuTFVrEhbGl1Bj/0u57+Qmri4C7HJ9KpDCNZc/mzhiLmqDNVKcW8BGbkyWfWCG8ZKn0QFVAFVAFVAFVQBVQBVQBVUAVqBAF9ggId2F7ONzCh/NcFTIH9thhKITvsbdOB64KqAKqgCqgCqgCqoAqoArstQrsERC+194dvfB+FVAI1wmiCqgCqoAqoAqoAqqAKqAKqAJ7mgIK4XvaHdPxZhVQCNfJoAqoAqqAKqAKqAKqgCqgCqgCe5oCZUF4W3t8T7tOHe9bUIF8CDcp0/pIYp/d7TzJSJr9Ioc7u7MJ1OSJSSPg5BKQ9938fna326HbmT0wOy4nMZtJ4iaZBN1+nD6zRfRMx5L137lJbjvukF2hkCZmewtOX70kVUAVUAVUAVVAFVAFVIG9VIHmhmDRK+83MZtC+F46WyrsshXCK+yG6HBUAVVAFVAFVAFVQBVQBVQBVWCXCiiE71IiPaBSFVAIr9Q7o+NSBVQBVUAVUAVUAVVAFVAFVIG+FFAI17mxxyqgEL7H3joduCqgCqgCqoAqoAqoAqqAKrDXKqAQvtfe+j3/whXC9/x7qFegCqgCqoAqoAqoAqqAKqAK7G0KVASEb+ps39t01+vdAxUYW1evidn2wPumQ1YFVAFVQBVQBVQBVUAVUAUqSYGKgPBSBPEwT7TPm2IS6QRBSHJGu6mkS2m9q2M8SHu87DGIVMpNgd1Hqu1ddaXvD5sCagkfNqn1RKqAKqAKqAKqgCqgCqgCqoAqMEgKVDyEZ0hafm8S/lQHMqk4yzil+7h0twRUfl0oHtqLpQWwi8G19OnlWywFFahCyluPVNo7SBJrN0OlgEL4UCmr/aoCqoAqoAqoAqqAKqAKqAKqwFApUNEQLgAe8ETgie0gfCek2LID1XkgLVAuNEZLNvyst+YLkKf53IVtYzDnMSn+pVnfPMk/czyBW2o3y+ap4b6ebIFnD/vJBFuQzLAv3SpWAYXwir01OjBVQBVQBVQBVUAVUAVUAVVAFehDgYqGcD+iQHQrmTnJ4buWaQFwB57TKUK3H6iqt+Ddsx1oW4/Mjg3w9IjlXN4nSNc2wzNqEtAwAQjVEcQJ9D07jCQZfxO8yRVkdMb7+mppOGcb9u/xBpCpGotUhv3rVpEKKIRX5G3RQakCqoAqoAqoAqqAKqAKqAKqQD8KVCyEewnD3tgmZNIxDp9Wa4vMziNBPENYDhOo/VXIbHgJeOkfSK94Cti4ioDdznYEbWnBJt5ACKhvAcbPhnfeMfDMOwlonoh0Tx2CXX9EqPtXSE+7E7GeBFK0uns8YgGn5TxQh5RvVB8u7DqvRloBhfCRvgN6flVAFVAFVAFVQBVQBVQBVUAVGKgClQvhqU4gvq0Avh0QFxavbUGmYyPw8C+ReeovwPaNRHQ/3cirDZh7jEu6g+7JJDxJWtVjEbPDO3EGMu/8MnwHNKOu4zPwVo/Gqo7fI9zUhOrGWoJ4N0Gc1ndxWQ9NYNI2urnrVnEKKIRX3C3RAakCqoAqoAqoAqqAKqAKqAKqwC4UqFwIT2yh23hX7+E71JWpHYXMin8Dt30LWLmELuUE7xq6pAcIzWnCs7ib81Fiyj0pwniALuWBgAHzTDSO1IYOBOZ5UfdBH/zNnXjujhl4/L75OOuar6BpyihEOwjhflrZGTMu7uoZf6NOpApUQCG8Am+KDkkVUAVUAVVAFVAFVAFVQBVQBfpVoGIh3BNbT5CmK3p+JTKBagJ4+vm7kLnpUsZ+M667hu7ifj9hO450xNYb99Yw0VqAMd5BJliL9TDnWicySbFu083c04DAlBSqT92GQEsGz/9tNv5952ScdPZyzDkygkTwAHQ3fZenpfu6J05jeCPSTNKmW+UpoBBeefdER6QKqAKqgCqgCqgCqoAqoAqoAv0rULEQ7u1ZR0u2xIM7mxBXHS3gSx4AfvEFpCKE6xqxUHN/F+GbydsC845CaMGp8E1bAG9dCzwBQng8ijSTtSVWPoXYY/cQyJei4dNk9LFpLPrLTDxx3z44+ezFmHX0m4xCn4Gu2h8jFZhLIzjd4ZkMzljBBwDhbfddhHNe/wTu/9y83sq3/Q2XnvUAjvnztTixuZ+bsvSHOPELwHUPfgn75R/W1/5iXZlzXYXn5L1DL8Mt330P+jslCo6/7tgH8Mjka/HBdXItU/G+22/FX53zvO/HT+Cz+1fGx0ohvDLug45CFVAFVAFVQBVQBVQBVUAVUAVKV6AsCG/dkQfHpZ9rQEd6COHGEi6bZEGnu3lm21p4fvgRpLcwA3pds6001r4VnpbJqP3QVQgdcioygTDjv2PM20a3dMmO7vfRtZyWcv4lNrUj9fK3UTXjZ3jm73Pw+B2zcPp5izDj2E3o2VqLztG3IjT6aKS6VpC/bRx4xt/AuPDRJY+9re1e/Onsq3DHIZfh5o+swIe+eGs/bc/GDx+4sAC2r8NJX0R2f9t9X8aHVl6A+455sNf+kga0lH39bjZu/u4pu4Dwe3HZ2StwfnYsrbj/a6fhavAasm1fxs+OvwEzb72m/0WEkgY2OAeVAuG9y8TbV2beFA5Bcv05+9zKdbIn3xEjl2TAHmjek6p5zkHu0e648vL422N7eXXYinvueMy53HFJqXvT2PYYCrqJCQdHN+1FFVAFVAFVQBVQBVQBVUAVUAVGToFRjUwcXmTzMJ66N3/kHTSsEO7UAM8EmQX99xcDj96BdCOt3AItndsRmL4AdRfdBP/4WbR4b0Y6wbriUhPcS3CRP4HxtLzOIF03kwnPX8Cz3zkTD94+BR/43FrMOmEDYmv86LrBj7X7fhRjP/pF1Hn9iMdiNoZ8gBBuZeoNrMt++g58aa0DtIT0y85+AAv7glkB5yyEWxh+9Ni7cNXkPwwYws15by8C+oU33IzJsZwfcjbOwK1Yz3Oev/I0fAl8TUv4HabN4bhYITwL0wrhI/fFpWdWBVQBVUAVUAVUAVVAFVAF9lQFKhfCI2ucmHACdLgeqdceg+enn2XpMS88oSqku3bA1zIFjV+7C95x05FuZQw5S5l5/EzAxrrgYqIUO6KHQJ2J9zBevAP+cS149sZf4p/X/hpnfa4Hs49ahXgb0HlTPXxro2gfX4U3jv8K5i08EwFaIlOS4C3QxDrkY0q8vwLfn3aAFTjjR9cDX8y93qmTM6/Hff/puq1b4F455WzcQeiFvHfO2hwcFzYWS3u/Fm7Hmv1cKeBcaOV22+YDvFrC1RJe4sdAD1MFVAFVQBVQBVQBVUAVUAVUgT4VqFwI73EgnENPSy1wJmLDo7cBtILTTA1Eo2i48DcIHnI6UtsJ4IRtT4iu6B4v4q8+huTyJ1gHvB2exgkI7n8s/w7Dc7+7AY9c/zuccdVltIC/Dd23/ACRv/ycbQntwSTCqShe2OcE4IgzMG/eoUzKFkDKU0sIHzuwKWSs2WtoNb4AK8/OuXCLZfoPM2nVPmkUsm7mRSGcAH8mrc+387QubPeykJcwHGPdXoFJ7Ge9c86+W+UDtgD4VcBX6Xa+6Tpctu58M17syoJfwpAG+xB1Rx9sRbU/VUAVUAVUAVVAFVAFVAFVQBUYagUqFsIRWU1TNGt7B0JIswa457qPIdPKR8aGp7e2InjEe9Dwxd8StJlAjZnRPUzSlu7aTrD+GuIv3c99CbGDm3jy+lEtWNx0Cp5dshWnfuGTmLbwOKQ66FW8dR3a/+c9yETWIVVVj6qeHdgyaR5eW3AGZkzfBxNmzWdmdJYoC5QeEw7kuZCftNHGUV8yFVf/ID82/GxcfMkaXC2x3lkId0DYHCsx4cfhkfwY7AFCuHFFB63pEkveb1y4a/UudaqV4N5eale7eZxC+G4KqM1VAVVAFVAFVAFVQBVQBVQBVWDYFahcCO9eRZCOANWE6xfvh+f6CwnDLDEmSas6Y6i78GeoevsHkd6xgZZqliTzBtD5o48i9vz9NGwTnDNSFzyDxmAEz2yfiGfXeHHquSdi1hd/gMSG1cTzFLwNY9H1+68h+vdfItPYiEC8G7FwA156x8fQMGYSxk+YhtqpB9FKXqo7Og3GkkjtB1OdxGo7x4b3aQl3LNfn/wj4Ul5ituyMGAiEOzHek370ODOZWxd5mOfF5pfjBv+Rvt7PazOQMQzDVFYIHwaR9RSqgCqgCqgCqoAqoAqoAqqAKjCoClQ2hCcjyNSzLvg9P4X3T99nQrY6oLsTnvA4NF7BWPBRk5Gh9dvL2PDog79E108vgqeZ2cx9XniZkK3B34MnI7PwZHQWTg09i+l1SXi+fDvrhM8lvG+El67q8WfvILx/hrBPd3ZKK5muXzz8HIRnHoQxDbUIj98f4bELShS9t1X5kEsuw6QfPMCM4uKWnhcbznjvm2feYLOeZy3hzinyQTc/YVrBCA65xLq1F9t6JYLjAb0XBgpbuBB+F2b+jhnRTV2zIpvEqJeTob1E5co5TCG8HNW0jSqgCqgCqoAqoAqoAqqAKqAKjKQCZUH4trb4kI850/06QZoJ1WqbkL712/DefSOt1XXItB7L1cwAAA6GSURBVHfCP3M/NF56FzKMA5fs514e03H1+Yg99Q94xrCuN/eFkMArial4IjoT7w4vwazAJuxoTaLugisQfu/FSG1+A9760UiufhGd3zmXBna6tftC8CajWHzQGfDtvxATmupZnWw2qscfMsDrfRk/P/FTLPb9C+DCX2PmLZ/AynPk8VqcsPmHePcjx+Ommb/GuSs/gX98tqCe+DK+fyFw7f0FdcL72l8wsrb7L8K5/wtcLOfKFgdvxT8vfS+unvyLnc/Xx5XZfp42755x3RP4TK+i5QOUY4gO7wXhO9Ucsyc1uwvfc2uD9dHG1AUz79kSYbkSZM7+bN0At8aYPVem14GmebaMmUkSmC1l1vs9px6ZKVFmO7LtbGpBOmIEtETZEE0h7VYVUAVUAVVAFVAFVAFVQBUYdgVamm057MKt3xJlwwPhK+BNR5EK1yH9m/+C/6HbCeG1jAvvgn/eIWj42q2sBU5Eocu5JFDr+N45iC95EmioQ8jTg9Z0A27ZfgiO8b+Ct49ajy3JGni2d6P6/Z9HzfnfQXrbOmZRZ9b1ta+h4zvnsKQ4Leqogi/djZfmnwocdCImNjBOfOy+CI87cEA3xgCsgPZ3puLWE10I/1Q2azre9wtci0/hIhSB4t2BcNP21uLQ3PY3XHYOE6595W5cdWK+Bd0uGNgSZKVszLbeC/BLaTM0xyiED42u2qsqoAqoAqqAKqAKqAKqgCqgCgydAhUM4cvhoTt6uqYB6d9fAf99NyPTVIMMQVos4Q1fF0u4l4nXaAln3Hj7/56P+BP/hKelCp54iqXKvHhtSw22bvZj/qxuNFXHEBNL+CcvR/h9lyC1ZTUt6M1IrnoJnd87j8bzDiZYpyU8FsHiA0+D7+ATMKG+buAQ7oCwuWXMbH7Td96DrEHavY9yDCF9Jyu4vF8mhLuW64N3guy8yeOMrd9jnMNzCwlFxj9083FAPSuED0guPVgVUAVUAVVAFVAFVAFVQBVQBSpAgcqF8C5CeKIbmYZRSN72I/hu+zE89awPHonC18iY8G/+lfHfE5HpZr3wsVPQdedP0H7t1+EbR1Anm3vokl7lTeGNbQ3Y2lmL2c1bUFcTQMO3/oTAzLch1caY8OYJiD19N7qv+xxAz3YPvX6lNviLR5yL2gOOwNh6cUefw7jwUi3hrhu6dd9e9rMjcdFf+7vLRazKWQj/MNaLC3lfMdrIb9v7vP3Oq124tee7oZcC6yM5hxXCR1J9PbcqoAqoAqqAKqAKqAKqgCqgCpSjQMVCeLrrVYAQjnpaqx+7G76fXwIPk6dlUozD7cqg4av/h+CRZxKmN8BXzYRt3DZffj4iTzyJwES+9kscrQdBfxqbNwOblrfjgK99ChM+/z9IbnnTBPp6Gsag+w+Xo+cOZkevq0KQpc66vVVY/K5PYAyt7c11dG0fNZMQfnA52mqbIVZAIXyIBdbuVQFVQBVQBVQBVUAVUAVUAVVg0BWoXAjvXAbQHd0brEJ841rg+x+DL9qBTCiM9JZuVB17Ohouvh6ZjjZkEnH4G1uQ2v4mNn73K+h66t+0aqdpEWdqq3gG4XAQ8WPPBM48C1PGzkA4EEbSQ3N5IoK2y9/PuuMrkamtRjgSwbrGaVhz0kcxefwE1FTXItg0nYnZFMIHfeYNQocK4YMgonahCqgCqoAqoAqoAqqAKqAKqALDqkDFQniqfamtEy4gzcRrsesuRXDRP4EWWrmjCaRjaYz6xm8RPOBYpLdvpGhe+OpYU5wx4p2P3IPuxU8i2dmBQMs41B95Amrffgy2rnkF2zauwtTJ81E9/QC0/+Gb6PrN9+GTWHNaxv1dEbw87xikFp6GiXX1CFTROt44A9UTFMKHdVaWeDKF8BKF0sNUAVVAFVAFVAFVQBVQBVQBVaBiFKhcCO9wIDyTBqrqEH2KSdd+8v/oel6FTIAB3O0E7Cn7ovm//wBffQvSYhFn6SlvuJow3kC39QQt5EzaRkt6Bim+3wEfk6lv3vYGOoJetNBHPX7t5xFPxIx1PRyPYrs3jKXv/gjGzZqLllpmU/f5EGikJVwhvGImbP5AFMIr8rbooFQBVUAVUAVUAVVAFVAFVAFVoB8FyoLwra2xIRc1lYVwxm57fUgSpXt+8FWEljzOUmWNDOlOIdPViRATqDVfxMRtY6Yi3d6KTDRCGE+bsmViRUeKbulM0iYx4l6WO/O3jMX6e3+L5f/1dUxqjqGmyY8UM7mFOjqxZO5RiJ9wBqYQ4sPhsKnRHGqejqpxagkf8htexglcCJd62jvVAmd/O9cI95h9pl1BjXCzf6cx5Bf2ljrgtlFhOfBcM3t8bnHArfft9O12x26kj2xZcPOENcHlMpyB2F1aJ7yMaaFNVAFVQBVQBVQBVUAVUAVUgYpWYPSoUNHx9VsnfFggvJOW8CQTswmNpAnV1TXoWfEK4pdfiGpPN9L1dCFnnfBMVzv846ehkaXHqg89jqXJQiZGPM0/pAXgaR0Xa3ggiFT7NnTffwsit/4QW7al0JZswYTRXRjFGuErq8Zjw/s+iikTJ6GxppblypgEjhAUap5BCD+oom/i3jo4hfC99c7rdasCqoAqoAqoAqqAKqAKqAJ7rgKVC+HtL9uY8DxzoaexCR333o7UNd9EeDQt1XRNpxmbruZdTMDmQ+iww1B31CkIzpzPOO/R8HoDSMd7kNj2JmJLn0bksb8j+srL8DbUIFjrx9b2KkS3JBFqSWDl+z6EMfvMw5jqagQZCy4ALttgW8KX/ewd+PId7Jg1xP941Sk71RBvu//LOO/qp/udUQdffBe+feKoXc46e67D8eWbr8EJOxUr32Xzij9AIbzib5EOUBVQBVQBVUAVUAVUAVVAFVAFChSoWAhPtL4An4dO6Hm+veJ2nGlsxo7b/oDUT/8XNQ0BpJjV3GzxJFJ0KReHYx/re3vq6+Ch9RuxKPd30FW9E2AsuLe+AWn6/Po8aVTFIljbXY11J5+K5kMPwbhgmOHndcjQ8u5uvvopqJ102AAmTiv+edlpuKaP+t5n/PBxfJo1xNHWirbmUcUh/NHjiwK6DELA+o8zdwHhbffi6x+6CpPlXGPtc5QI7gO40BE/VCF8xG+BDkAVUAVUAVVAFVAFVAFVQBVQBQaoQMVCeM/WRQj5COEuD0usrMCx18ua3g3o+MddiP7yOlQn6Y7eUIskk6ixJhld2Jk5PRFl+bG4AXiJJ0cgBG+AVnOfl4iehi/GY7pj2MyEbltOPAF1cxZgTKgK1QRwCRY27QjqElvua9wHtRMWDFDW3ocb6/bKC/D3z87bZT+7ZQl34HtRkbMcfMjhWPQcLex9WOB3ObAKPEAhvAJvig5JFVAFVAFVQBVQBVQBVUAVUAX6VaBiITyy7VWEsN1YtrPW8LysWp7aerQtWYTNN/4MDatfQy1Z2wB3Ff/gQ5qwLps0kSRuBuCjtJYnUujyhbFl330Refs70DJ+EkYxZryqpprgTcDPz6olHTTNQ8P4fUucRv1bwXfu5Gxcc9+FEMP47m0v4/qTPo07SgBsC/l4S7ioK4Tv3qzR1qqAKqAKqAKqgCqgCqgCqoAqMPwKVCyEd2xdBV90Napra5GiddsStZPSWsK1Uyn4amqwbdsWrPrHHfC9tBj1m7egOtIJP3Ope40FXVJQe5Biu3gwgK5wPbqnTUV87lxUTZmG5nAN6kIhBJgJvRfsi0s7s6lH4ixltt/J8Eqm9QFvDhgXaZd1SS/yXjZmvL/zFYXtvs/Xu6vBAv8BCzLoDRTCB11S7VAVUAVUAVVAFVAFVAFVQBVQBYZYgYqFcLnubW88gZpgFOGaBiRjPdkSURbILYgHCdId0W68vuxFdG/ZDE9rG7C9Fd4uZlYX67ePJcjq6oFRTfCOGYNwUzPqgyHUMl48yEdvgIAtpaAcovPSGu6h23oqmUS8fj+MmbxrF/LcPeoNwm4CtUJ39Bxo7wzEu4z5XnYdTv7D7CIx4/bc+OH1wJduwAwmYzv4OdcNHva9iy/DuqtX4LxBsb4P8cwsoXuF8BJE0kNUAVVAFVAFVAFVQBVQBVQBVaCiFKhoCJeY7I1L/4nGWi/CtXVkarFss+53tqCzhedgKIx4pAtbNq1FTzqJBPclCehSZVmiwAME8QDBuoqvgnRZDxC8pQSZbC58Swy4YXtCeHd3J7yNczB6xkASshW7r457+qTrs/Hgu4Ls3bWEQ5KxgaD+yHFM4HaDiUW/hntMMrdDnmaSNoVwrRNeUd9BOhhVQBVQBVQBVUAVUAVUAVVgr1KgYiE8mxyN1uxta56BL96GUCjIHGuEZwHmLIjb++XzM1N6MoZI2zbWCU/Qas6YcIe2PF6boE0A2yRck+a9sq7L6zTbp9GTyKB63Hw0T5pbxkQo1SXc7XrwLeFS/az/Td3RFcJ3NUf0fVVAFVAFVAFVQBVQBVQBVUAVGCoFyoLwLduYfXwYNhfE5VQd29YhFd2ORGQrE62RwN34cGccNhO6gDct5WkmYsvb+I7xXhdyz4g1XV454eV2dwY+Zk/3hJrQNHFfxoCHdrKQD/hy6TZ+ykVrcdFNVzs1ul/B9e/+NNZffCeuPKHvGt+v/vwoW0e8v+3gS/GHIjXGYc4JXPOPC7FzKjmxyp+Ofx3T//kHfJ0j2GBg7uiOp4OZBb03dyrI4owzTcyDyQPYax4508bZ6R7vcV87R8t8M+3FcSPbpX2W7bPXeyYnP+dcLueBnaXiy8Hk/n6bZFA3VUAVUAVUAVVAFVAFVAFVQBXY8xUY08LKXUU2cm5hmvDcUcMF4XuuvBZ4ry2sFXbG9bj3M/1b2AXC/zizH1AW0GZMeN8Q/ud+ZTt4F4sAe5LmCuF70t3SsaoCqoAqoAqoAqqAKqAKqAKqgCigED6E8yBn1T7cWMQPXnQxzr+atbpl6wPI1RJe+g1RCC9dKz1SFVAFVAFVQBVQBVQBVUAVUAUqQ4G+IPz/A19zv4rRG7ggAAAAAElFTkSuQmC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方塊 4"/>
          <p:cNvSpPr txBox="1">
            <a:spLocks noChangeArrowheads="1"/>
          </p:cNvSpPr>
          <p:nvPr/>
        </p:nvSpPr>
        <p:spPr bwMode="auto">
          <a:xfrm>
            <a:off x="-8488" y="7937"/>
            <a:ext cx="9152488" cy="1200329"/>
          </a:xfrm>
          <a:prstGeom prst="rect">
            <a:avLst/>
          </a:prstGeom>
          <a:solidFill>
            <a:schemeClr val="accent1"/>
          </a:solidFill>
          <a:ln w="9525">
            <a:noFill/>
            <a:miter lim="800000"/>
            <a:headEnd/>
            <a:tailEnd/>
          </a:ln>
        </p:spPr>
        <p:txBody>
          <a:bodyPr wrap="square">
            <a:spAutoFit/>
          </a:bodyPr>
          <a:lstStyle/>
          <a:p>
            <a:pPr algn="ctr">
              <a:defRPr/>
            </a:pPr>
            <a:r>
              <a:rPr lang="en-US" altLang="zh-TW" sz="4000" b="1" dirty="0">
                <a:solidFill>
                  <a:schemeClr val="bg1"/>
                </a:solidFill>
                <a:latin typeface="微軟正黑體" pitchFamily="34" charset="-120"/>
                <a:ea typeface="微軟正黑體" pitchFamily="34" charset="-120"/>
              </a:rPr>
              <a:t>110</a:t>
            </a:r>
            <a:r>
              <a:rPr lang="zh-TW" altLang="en-US" sz="4000" b="1" dirty="0">
                <a:solidFill>
                  <a:schemeClr val="bg1"/>
                </a:solidFill>
                <a:latin typeface="微軟正黑體" pitchFamily="34" charset="-120"/>
                <a:ea typeface="微軟正黑體" pitchFamily="34" charset="-120"/>
              </a:rPr>
              <a:t>年適性入學宣導網站</a:t>
            </a:r>
            <a:endParaRPr lang="en-US" altLang="zh-TW" sz="4000" b="1" dirty="0">
              <a:solidFill>
                <a:schemeClr val="bg1"/>
              </a:solidFill>
              <a:latin typeface="微軟正黑體" pitchFamily="34" charset="-120"/>
              <a:ea typeface="微軟正黑體" pitchFamily="34" charset="-120"/>
            </a:endParaRPr>
          </a:p>
          <a:p>
            <a:pPr algn="ctr">
              <a:defRPr/>
            </a:pPr>
            <a:r>
              <a:rPr lang="en-US" altLang="zh-TW" sz="3200" b="1" dirty="0">
                <a:solidFill>
                  <a:schemeClr val="bg1"/>
                </a:solidFill>
                <a:effectLst>
                  <a:outerShdw blurRad="38100" dist="38100" dir="2700000" algn="tl">
                    <a:srgbClr val="000000">
                      <a:alpha val="43137"/>
                    </a:srgbClr>
                  </a:outerShdw>
                </a:effectLst>
              </a:rPr>
              <a:t>http://adapt.k12ea.gov.tw/</a:t>
            </a:r>
            <a:endParaRPr lang="en-US" altLang="zh-TW" sz="3200" b="1" dirty="0">
              <a:solidFill>
                <a:schemeClr val="bg1"/>
              </a:solidFill>
              <a:latin typeface="微軟正黑體" pitchFamily="34" charset="-120"/>
              <a:ea typeface="微軟正黑體" pitchFamily="34" charset="-120"/>
            </a:endParaRPr>
          </a:p>
        </p:txBody>
      </p:sp>
      <p:pic>
        <p:nvPicPr>
          <p:cNvPr id="7" name="圖片 6">
            <a:extLst>
              <a:ext uri="{FF2B5EF4-FFF2-40B4-BE49-F238E27FC236}">
                <a16:creationId xmlns:a16="http://schemas.microsoft.com/office/drawing/2014/main" id="{5446C9D4-8E0B-4DC2-B799-D1088AFCDE97}"/>
              </a:ext>
            </a:extLst>
          </p:cNvPr>
          <p:cNvPicPr>
            <a:picLocks noChangeAspect="1"/>
          </p:cNvPicPr>
          <p:nvPr/>
        </p:nvPicPr>
        <p:blipFill rotWithShape="1">
          <a:blip r:embed="rId3"/>
          <a:srcRect l="6906" t="9400" r="5000" b="12201"/>
          <a:stretch/>
        </p:blipFill>
        <p:spPr>
          <a:xfrm>
            <a:off x="375964" y="1561901"/>
            <a:ext cx="8383584" cy="4794449"/>
          </a:xfrm>
          <a:prstGeom prst="rect">
            <a:avLst/>
          </a:prstGeom>
        </p:spPr>
      </p:pic>
    </p:spTree>
    <p:extLst>
      <p:ext uri="{BB962C8B-B14F-4D97-AF65-F5344CB8AC3E}">
        <p14:creationId xmlns:p14="http://schemas.microsoft.com/office/powerpoint/2010/main" val="3996628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投影片編號版面配置區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B75A26-2A11-40BC-98DA-54708FAB970D}" type="slidenum">
              <a:rPr kumimoji="1" lang="zh-TW" altLang="en-US" smtClean="0">
                <a:solidFill>
                  <a:schemeClr val="tx1"/>
                </a:solidFill>
                <a:latin typeface="Arial" pitchFamily="34" charset="0"/>
              </a:rPr>
              <a:pPr fontAlgn="base">
                <a:spcBef>
                  <a:spcPct val="0"/>
                </a:spcBef>
                <a:spcAft>
                  <a:spcPct val="0"/>
                </a:spcAft>
                <a:defRPr/>
              </a:pPr>
              <a:t>92</a:t>
            </a:fld>
            <a:endParaRPr kumimoji="1" lang="zh-TW" altLang="en-US">
              <a:solidFill>
                <a:schemeClr val="tx1"/>
              </a:solidFill>
              <a:latin typeface="Arial" pitchFamily="34" charset="0"/>
            </a:endParaRPr>
          </a:p>
        </p:txBody>
      </p:sp>
      <p:sp>
        <p:nvSpPr>
          <p:cNvPr id="50179" name="標題 1"/>
          <p:cNvSpPr>
            <a:spLocks noGrp="1"/>
          </p:cNvSpPr>
          <p:nvPr>
            <p:ph type="title"/>
          </p:nvPr>
        </p:nvSpPr>
        <p:spPr/>
        <p:txBody>
          <a:bodyPr rtlCol="0">
            <a:normAutofit/>
          </a:bodyPr>
          <a:lstStyle/>
          <a:p>
            <a:pPr eaLnBrk="1" fontAlgn="auto" hangingPunct="1">
              <a:spcAft>
                <a:spcPts val="0"/>
              </a:spcAft>
              <a:defRPr/>
            </a:pPr>
            <a:r>
              <a:rPr lang="zh-TW" altLang="en-US"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諮詢專線、網路</a:t>
            </a:r>
          </a:p>
        </p:txBody>
      </p:sp>
      <p:sp>
        <p:nvSpPr>
          <p:cNvPr id="4" name="內容版面配置區 3"/>
          <p:cNvSpPr>
            <a:spLocks noGrp="1"/>
          </p:cNvSpPr>
          <p:nvPr>
            <p:ph idx="1"/>
          </p:nvPr>
        </p:nvSpPr>
        <p:spPr>
          <a:xfrm>
            <a:off x="179388" y="1341438"/>
            <a:ext cx="8713787" cy="5400675"/>
          </a:xfrm>
        </p:spPr>
        <p:txBody>
          <a:bodyPr rtlCol="0">
            <a:normAutofit/>
          </a:bodyPr>
          <a:lstStyle/>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諮詢專線：</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solidFill>
                  <a:srgbClr val="FF0000"/>
                </a:solidFill>
                <a:latin typeface="微軟正黑體" pitchFamily="34" charset="-120"/>
                <a:ea typeface="微軟正黑體" pitchFamily="34" charset="-120"/>
              </a:rPr>
              <a:t>各校教務主任、輔導主任</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彰化縣地方宣導團責任區講師</a:t>
            </a:r>
            <a:endParaRPr lang="en-US" altLang="zh-TW" b="1" dirty="0">
              <a:latin typeface="微軟正黑體" pitchFamily="34" charset="-120"/>
              <a:ea typeface="微軟正黑體" pitchFamily="34" charset="-120"/>
            </a:endParaRPr>
          </a:p>
          <a:p>
            <a:pPr marL="914400" lvl="1" indent="-457200" eaLnBrk="1" fontAlgn="auto" hangingPunct="1">
              <a:spcAft>
                <a:spcPts val="0"/>
              </a:spcAft>
              <a:defRPr/>
            </a:pPr>
            <a:r>
              <a:rPr lang="zh-TW" altLang="en-US" b="1" dirty="0">
                <a:latin typeface="微軟正黑體" pitchFamily="34" charset="-120"/>
                <a:ea typeface="微軟正黑體" pitchFamily="34" charset="-120"/>
              </a:rPr>
              <a:t>彰化縣政府教育處：</a:t>
            </a:r>
            <a:r>
              <a:rPr lang="en-US" altLang="zh-TW" b="1" dirty="0">
                <a:latin typeface="微軟正黑體" pitchFamily="34" charset="-120"/>
                <a:ea typeface="微軟正黑體" pitchFamily="34" charset="-120"/>
              </a:rPr>
              <a:t>04-7531874</a:t>
            </a:r>
          </a:p>
          <a:p>
            <a:pPr marL="914400" lvl="1" indent="-457200" eaLnBrk="1" fontAlgn="auto" hangingPunct="1">
              <a:spcAft>
                <a:spcPts val="0"/>
              </a:spcAft>
              <a:defRPr/>
            </a:pPr>
            <a:r>
              <a:rPr lang="zh-TW" altLang="en-US" b="1" dirty="0">
                <a:latin typeface="微軟正黑體" pitchFamily="34" charset="-120"/>
                <a:ea typeface="微軟正黑體" pitchFamily="34" charset="-120"/>
              </a:rPr>
              <a:t>教育部免付費諮詢專線</a:t>
            </a:r>
            <a:r>
              <a:rPr lang="en-US" altLang="zh-TW" b="1" dirty="0">
                <a:latin typeface="微軟正黑體" pitchFamily="34" charset="-120"/>
                <a:ea typeface="微軟正黑體" pitchFamily="34" charset="-120"/>
              </a:rPr>
              <a:t>(0800-012-580)</a:t>
            </a: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網路：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lvl="1" eaLnBrk="1" fontAlgn="auto" hangingPunct="1">
              <a:spcAft>
                <a:spcPts val="0"/>
              </a:spcAft>
              <a:defRPr/>
            </a:pPr>
            <a:r>
              <a:rPr lang="zh-TW" altLang="en-US" b="1" dirty="0">
                <a:latin typeface="微軟正黑體" pitchFamily="34" charset="-120"/>
                <a:ea typeface="微軟正黑體" pitchFamily="34" charset="-120"/>
              </a:rPr>
              <a:t>教育部十二年國教適性入學宣導網</a:t>
            </a:r>
            <a:endParaRPr lang="en-US" altLang="zh-TW" b="1" dirty="0">
              <a:latin typeface="微軟正黑體" pitchFamily="34" charset="-120"/>
              <a:ea typeface="微軟正黑體" pitchFamily="34" charset="-120"/>
            </a:endParaRPr>
          </a:p>
          <a:p>
            <a:pPr lvl="1" eaLnBrk="1" fontAlgn="auto" hangingPunct="1">
              <a:spcAft>
                <a:spcPts val="0"/>
              </a:spcAft>
              <a:defRPr/>
            </a:pPr>
            <a:r>
              <a:rPr lang="zh-TW" altLang="en-US" b="1" dirty="0">
                <a:solidFill>
                  <a:srgbClr val="0099FF"/>
                </a:solidFill>
                <a:latin typeface="微軟正黑體" pitchFamily="34" charset="-120"/>
                <a:ea typeface="微軟正黑體" pitchFamily="34" charset="-120"/>
              </a:rPr>
              <a:t>彰化縣十二年國教資訊網</a:t>
            </a:r>
            <a:endParaRPr lang="zh-TW" altLang="en-US" dirty="0">
              <a:solidFill>
                <a:srgbClr val="0099FF"/>
              </a:solidFill>
              <a:latin typeface="微軟正黑體" pitchFamily="34" charset="-120"/>
              <a:ea typeface="微軟正黑體" pitchFamily="34" charset="-120"/>
            </a:endParaRPr>
          </a:p>
          <a:p>
            <a:pPr marL="514350" indent="-457200" eaLnBrk="1" fontAlgn="auto" hangingPunct="1">
              <a:spcAft>
                <a:spcPts val="0"/>
              </a:spcAft>
              <a:defRPr/>
            </a:pP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各校升學博覽會訊息</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pic>
        <p:nvPicPr>
          <p:cNvPr id="5" name="Picture 10" descr="D:\Documents and Settings\My Desktop\十二年國教\00_適性入學宣導\適性入學網站.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2410" y="4639020"/>
            <a:ext cx="2268253" cy="1601119"/>
          </a:xfrm>
          <a:prstGeom prst="rect">
            <a:avLst/>
          </a:prstGeom>
          <a:noFill/>
          <a:effectLst>
            <a:outerShdw blurRad="50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 name="圖片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70932" y="1628800"/>
            <a:ext cx="2268253" cy="1700014"/>
          </a:xfrm>
          <a:prstGeom prst="rect">
            <a:avLst/>
          </a:prstGeom>
        </p:spPr>
      </p:pic>
    </p:spTree>
    <p:extLst>
      <p:ext uri="{BB962C8B-B14F-4D97-AF65-F5344CB8AC3E}">
        <p14:creationId xmlns:p14="http://schemas.microsoft.com/office/powerpoint/2010/main" val="3826560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73730" name="投影片編號版面配置區 1"/>
          <p:cNvSpPr>
            <a:spLocks noGrp="1"/>
          </p:cNvSpPr>
          <p:nvPr>
            <p:ph type="sldNum" sz="quarter" idx="12"/>
          </p:nvPr>
        </p:nvSpPr>
        <p:spPr bwMode="auto">
          <a:xfrm>
            <a:off x="7010400" y="6493933"/>
            <a:ext cx="2133600" cy="36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fontAlgn="base">
              <a:spcBef>
                <a:spcPct val="0"/>
              </a:spcBef>
              <a:spcAft>
                <a:spcPct val="0"/>
              </a:spcAft>
              <a:defRPr>
                <a:solidFill>
                  <a:schemeClr val="tx1"/>
                </a:solidFill>
                <a:latin typeface="Garamond" pitchFamily="18" charset="0"/>
              </a:defRPr>
            </a:lvl6pPr>
            <a:lvl7pPr marL="2971800" indent="-228600" fontAlgn="base">
              <a:spcBef>
                <a:spcPct val="0"/>
              </a:spcBef>
              <a:spcAft>
                <a:spcPct val="0"/>
              </a:spcAft>
              <a:defRPr>
                <a:solidFill>
                  <a:schemeClr val="tx1"/>
                </a:solidFill>
                <a:latin typeface="Garamond" pitchFamily="18" charset="0"/>
              </a:defRPr>
            </a:lvl7pPr>
            <a:lvl8pPr marL="3429000" indent="-228600" fontAlgn="base">
              <a:spcBef>
                <a:spcPct val="0"/>
              </a:spcBef>
              <a:spcAft>
                <a:spcPct val="0"/>
              </a:spcAft>
              <a:defRPr>
                <a:solidFill>
                  <a:schemeClr val="tx1"/>
                </a:solidFill>
                <a:latin typeface="Garamond" pitchFamily="18" charset="0"/>
              </a:defRPr>
            </a:lvl8pPr>
            <a:lvl9pPr marL="3886200" indent="-228600" fontAlgn="base">
              <a:spcBef>
                <a:spcPct val="0"/>
              </a:spcBef>
              <a:spcAft>
                <a:spcPct val="0"/>
              </a:spcAft>
              <a:defRPr>
                <a:solidFill>
                  <a:schemeClr val="tx1"/>
                </a:solidFill>
                <a:latin typeface="Garamond" pitchFamily="18" charset="0"/>
              </a:defRPr>
            </a:lvl9pPr>
          </a:lstStyle>
          <a:p>
            <a:pPr algn="l" fontAlgn="base">
              <a:spcBef>
                <a:spcPct val="0"/>
              </a:spcBef>
              <a:spcAft>
                <a:spcPct val="0"/>
              </a:spcAft>
              <a:defRPr/>
            </a:pPr>
            <a:fld id="{B21B5A92-E588-4FEE-8BB8-CB5CAF3EDDC6}" type="slidenum">
              <a:rPr lang="zh-TW" altLang="en-US" smtClean="0">
                <a:solidFill>
                  <a:prstClr val="black"/>
                </a:solidFill>
                <a:latin typeface="Arial" pitchFamily="34" charset="0"/>
              </a:rPr>
              <a:pPr algn="l" fontAlgn="base">
                <a:spcBef>
                  <a:spcPct val="0"/>
                </a:spcBef>
                <a:spcAft>
                  <a:spcPct val="0"/>
                </a:spcAft>
                <a:defRPr/>
              </a:pPr>
              <a:t>93</a:t>
            </a:fld>
            <a:endParaRPr lang="zh-TW" altLang="en-US">
              <a:solidFill>
                <a:prstClr val="black"/>
              </a:solidFill>
              <a:latin typeface="Arial" pitchFamily="34" charset="0"/>
            </a:endParaRPr>
          </a:p>
        </p:txBody>
      </p:sp>
      <p:cxnSp>
        <p:nvCxnSpPr>
          <p:cNvPr id="22" name="直線接點 21">
            <a:hlinkClick r:id="rId3" action="ppaction://hlinkfile"/>
          </p:cNvPr>
          <p:cNvCxnSpPr/>
          <p:nvPr/>
        </p:nvCxnSpPr>
        <p:spPr>
          <a:xfrm>
            <a:off x="36165" y="1124744"/>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36165" y="6453336"/>
            <a:ext cx="9144000"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 name="圓角矩形 8"/>
          <p:cNvSpPr/>
          <p:nvPr/>
        </p:nvSpPr>
        <p:spPr>
          <a:xfrm>
            <a:off x="1" y="2812"/>
            <a:ext cx="9144000" cy="688386"/>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zh-TW" altLang="en-US" sz="3600" b="1" dirty="0">
                <a:solidFill>
                  <a:prstClr val="white"/>
                </a:solidFill>
                <a:latin typeface="微軟正黑體" pitchFamily="34" charset="-120"/>
                <a:ea typeface="微軟正黑體" pitchFamily="34" charset="-120"/>
              </a:rPr>
              <a:t>結語</a:t>
            </a:r>
          </a:p>
        </p:txBody>
      </p:sp>
      <p:sp>
        <p:nvSpPr>
          <p:cNvPr id="2" name="矩形 1">
            <a:extLst>
              <a:ext uri="{FF2B5EF4-FFF2-40B4-BE49-F238E27FC236}">
                <a16:creationId xmlns:a16="http://schemas.microsoft.com/office/drawing/2014/main" id="{989BF88C-2501-4993-8BEF-621EE57D89BA}"/>
              </a:ext>
            </a:extLst>
          </p:cNvPr>
          <p:cNvSpPr/>
          <p:nvPr/>
        </p:nvSpPr>
        <p:spPr>
          <a:xfrm>
            <a:off x="3346283" y="1118498"/>
            <a:ext cx="5613509" cy="1938992"/>
          </a:xfrm>
          <a:prstGeom prst="rect">
            <a:avLst/>
          </a:prstGeom>
        </p:spPr>
        <p:txBody>
          <a:bodyPr wrap="square">
            <a:spAutoFit/>
          </a:bodyPr>
          <a:lstStyle/>
          <a:p>
            <a:pPr marL="342900" indent="-342900">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rPr>
              <a:t>「第</a:t>
            </a:r>
            <a:r>
              <a:rPr lang="en-US" altLang="zh-TW" sz="2400" dirty="0">
                <a:latin typeface="微軟正黑體" panose="020B0604030504040204" pitchFamily="34" charset="-120"/>
                <a:ea typeface="微軟正黑體" panose="020B0604030504040204" pitchFamily="34" charset="-120"/>
              </a:rPr>
              <a:t>45</a:t>
            </a:r>
            <a:r>
              <a:rPr lang="zh-TW" altLang="en-US" sz="2400" dirty="0">
                <a:latin typeface="微軟正黑體" panose="020B0604030504040204" pitchFamily="34" charset="-120"/>
                <a:ea typeface="微軟正黑體" panose="020B0604030504040204" pitchFamily="34" charset="-120"/>
              </a:rPr>
              <a:t>屆國際技能競賽」 </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      汽車噴漆職類金牌暨國家最佳選手獎 </a:t>
            </a:r>
            <a:endParaRPr lang="en-US" altLang="zh-TW" sz="2400" dirty="0">
              <a:latin typeface="微軟正黑體" panose="020B0604030504040204" pitchFamily="34" charset="-120"/>
              <a:ea typeface="微軟正黑體" panose="020B0604030504040204" pitchFamily="34" charset="-120"/>
            </a:endParaRPr>
          </a:p>
          <a:p>
            <a:pPr marL="342900" indent="-342900">
              <a:buFont typeface="Wingdings" panose="05000000000000000000" pitchFamily="2" charset="2"/>
              <a:buChar char="Ø"/>
            </a:pPr>
            <a:r>
              <a:rPr lang="en-US" altLang="zh-TW" sz="2400" dirty="0">
                <a:latin typeface="微軟正黑體" panose="020B0604030504040204" pitchFamily="34" charset="-120"/>
                <a:ea typeface="微軟正黑體" panose="020B0604030504040204" pitchFamily="34" charset="-120"/>
              </a:rPr>
              <a:t>22</a:t>
            </a:r>
            <a:r>
              <a:rPr lang="zh-TW" altLang="en-US" sz="2400" dirty="0">
                <a:latin typeface="微軟正黑體" panose="020B0604030504040204" pitchFamily="34" charset="-120"/>
                <a:ea typeface="微軟正黑體" panose="020B0604030504040204" pitchFamily="34" charset="-120"/>
              </a:rPr>
              <a:t>歲，目前就讀於臺北科技大學車輛工程系產學訓專班，現職為 </a:t>
            </a:r>
            <a:r>
              <a:rPr lang="en-US" altLang="zh-TW" sz="2400" dirty="0">
                <a:latin typeface="微軟正黑體" panose="020B0604030504040204" pitchFamily="34" charset="-120"/>
                <a:ea typeface="微軟正黑體" panose="020B0604030504040204" pitchFamily="34" charset="-120"/>
              </a:rPr>
              <a:t>BMW </a:t>
            </a:r>
            <a:r>
              <a:rPr lang="zh-TW" altLang="en-US" sz="2400" dirty="0">
                <a:latin typeface="微軟正黑體" panose="020B0604030504040204" pitchFamily="34" charset="-120"/>
                <a:ea typeface="微軟正黑體" panose="020B0604030504040204" pitchFamily="34" charset="-120"/>
              </a:rPr>
              <a:t>總代理經銷商台北依德車身課員工</a:t>
            </a:r>
          </a:p>
        </p:txBody>
      </p:sp>
      <p:sp>
        <p:nvSpPr>
          <p:cNvPr id="5" name="矩形 4">
            <a:extLst>
              <a:ext uri="{FF2B5EF4-FFF2-40B4-BE49-F238E27FC236}">
                <a16:creationId xmlns:a16="http://schemas.microsoft.com/office/drawing/2014/main" id="{AB7B3185-9EEF-4DA2-80DE-66A4B53AEF37}"/>
              </a:ext>
            </a:extLst>
          </p:cNvPr>
          <p:cNvSpPr/>
          <p:nvPr/>
        </p:nvSpPr>
        <p:spPr>
          <a:xfrm>
            <a:off x="547479" y="3399186"/>
            <a:ext cx="2456317" cy="769441"/>
          </a:xfrm>
          <a:prstGeom prst="rect">
            <a:avLst/>
          </a:prstGeom>
        </p:spPr>
        <p:txBody>
          <a:bodyPr wrap="square">
            <a:spAutoFit/>
          </a:bodyPr>
          <a:lstStyle/>
          <a:p>
            <a:r>
              <a:rPr lang="zh-TW" altLang="en-US" sz="4400" b="1" dirty="0">
                <a:solidFill>
                  <a:srgbClr val="C00000"/>
                </a:solidFill>
                <a:latin typeface="微軟正黑體" panose="020B0604030504040204" pitchFamily="34" charset="-120"/>
                <a:ea typeface="微軟正黑體" panose="020B0604030504040204" pitchFamily="34" charset="-120"/>
              </a:rPr>
              <a:t>楊婷喻</a:t>
            </a:r>
          </a:p>
        </p:txBody>
      </p:sp>
      <p:pic>
        <p:nvPicPr>
          <p:cNvPr id="6" name="圖片 5">
            <a:extLst>
              <a:ext uri="{FF2B5EF4-FFF2-40B4-BE49-F238E27FC236}">
                <a16:creationId xmlns:a16="http://schemas.microsoft.com/office/drawing/2014/main" id="{A18C40DB-B572-4CC1-97A2-1072E996ABC6}"/>
              </a:ext>
            </a:extLst>
          </p:cNvPr>
          <p:cNvPicPr>
            <a:picLocks noChangeAspect="1"/>
          </p:cNvPicPr>
          <p:nvPr/>
        </p:nvPicPr>
        <p:blipFill rotWithShape="1">
          <a:blip r:embed="rId4"/>
          <a:srcRect l="25588" t="24801" r="38188" b="25411"/>
          <a:stretch/>
        </p:blipFill>
        <p:spPr>
          <a:xfrm>
            <a:off x="6084168" y="4454597"/>
            <a:ext cx="2952328" cy="2282515"/>
          </a:xfrm>
          <a:prstGeom prst="rect">
            <a:avLst/>
          </a:prstGeom>
        </p:spPr>
      </p:pic>
      <p:sp>
        <p:nvSpPr>
          <p:cNvPr id="7" name="矩形 6">
            <a:extLst>
              <a:ext uri="{FF2B5EF4-FFF2-40B4-BE49-F238E27FC236}">
                <a16:creationId xmlns:a16="http://schemas.microsoft.com/office/drawing/2014/main" id="{8D2EF75D-502E-4608-AA01-118BC27915CF}"/>
              </a:ext>
            </a:extLst>
          </p:cNvPr>
          <p:cNvSpPr/>
          <p:nvPr/>
        </p:nvSpPr>
        <p:spPr>
          <a:xfrm>
            <a:off x="3038044" y="3522297"/>
            <a:ext cx="5976663" cy="523220"/>
          </a:xfrm>
          <a:prstGeom prst="rect">
            <a:avLst/>
          </a:prstGeo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zh-TW" altLang="en-US" sz="2800" dirty="0">
                <a:solidFill>
                  <a:srgbClr val="002060"/>
                </a:solidFill>
                <a:latin typeface="微軟正黑體" panose="020B0604030504040204" pitchFamily="34" charset="-120"/>
                <a:ea typeface="微軟正黑體" panose="020B0604030504040204" pitchFamily="34" charset="-120"/>
              </a:rPr>
              <a:t>將壓力化為力量，永遠記得相信自己</a:t>
            </a:r>
          </a:p>
        </p:txBody>
      </p:sp>
      <p:sp>
        <p:nvSpPr>
          <p:cNvPr id="11" name="矩形 10">
            <a:extLst>
              <a:ext uri="{FF2B5EF4-FFF2-40B4-BE49-F238E27FC236}">
                <a16:creationId xmlns:a16="http://schemas.microsoft.com/office/drawing/2014/main" id="{BC489A74-1FBD-4AD0-AC39-F43F0A51ED7A}"/>
              </a:ext>
            </a:extLst>
          </p:cNvPr>
          <p:cNvSpPr/>
          <p:nvPr/>
        </p:nvSpPr>
        <p:spPr>
          <a:xfrm>
            <a:off x="294518" y="4248843"/>
            <a:ext cx="5112568" cy="2308324"/>
          </a:xfrm>
          <a:prstGeom prst="rect">
            <a:avLst/>
          </a:prstGeom>
        </p:spPr>
        <p:txBody>
          <a:bodyPr wrap="square">
            <a:spAutoFit/>
          </a:bodyPr>
          <a:lstStyle/>
          <a:p>
            <a:r>
              <a:rPr lang="zh-TW" altLang="en-US" sz="2400" dirty="0">
                <a:latin typeface="微軟正黑體" panose="020B0604030504040204" pitchFamily="34" charset="-120"/>
                <a:ea typeface="微軟正黑體" panose="020B0604030504040204" pitchFamily="34" charset="-120"/>
              </a:rPr>
              <a:t>在人生的選擇上，自己動腦思考後再決定行動，永遠比照著別人的話做更值得。與其事後抱怨別人幫你做錯選擇，不如找出自己最有優勢的地方，評估怎麼讓勝算提升，就能比別人少走很多冤枉路。</a:t>
            </a:r>
          </a:p>
        </p:txBody>
      </p:sp>
      <p:pic>
        <p:nvPicPr>
          <p:cNvPr id="12" name="圖片 11">
            <a:extLst>
              <a:ext uri="{FF2B5EF4-FFF2-40B4-BE49-F238E27FC236}">
                <a16:creationId xmlns:a16="http://schemas.microsoft.com/office/drawing/2014/main" id="{CB3A1FC8-0A49-4D95-A9E2-DB96B44DBBA7}"/>
              </a:ext>
            </a:extLst>
          </p:cNvPr>
          <p:cNvPicPr>
            <a:picLocks noChangeAspect="1"/>
          </p:cNvPicPr>
          <p:nvPr/>
        </p:nvPicPr>
        <p:blipFill rotWithShape="1">
          <a:blip r:embed="rId5"/>
          <a:srcRect l="24116" t="29549" r="41435" b="24705"/>
          <a:stretch/>
        </p:blipFill>
        <p:spPr>
          <a:xfrm>
            <a:off x="79765" y="841330"/>
            <a:ext cx="3266518" cy="2439917"/>
          </a:xfrm>
          <a:prstGeom prst="rect">
            <a:avLst/>
          </a:prstGeom>
        </p:spPr>
      </p:pic>
      <p:sp>
        <p:nvSpPr>
          <p:cNvPr id="18" name="文字方塊 1">
            <a:extLst>
              <a:ext uri="{FF2B5EF4-FFF2-40B4-BE49-F238E27FC236}">
                <a16:creationId xmlns:a16="http://schemas.microsoft.com/office/drawing/2014/main" id="{EAB890BA-2480-4892-BF6A-45CE3E08D95E}"/>
              </a:ext>
            </a:extLst>
          </p:cNvPr>
          <p:cNvSpPr txBox="1">
            <a:spLocks noChangeArrowheads="1"/>
          </p:cNvSpPr>
          <p:nvPr/>
        </p:nvSpPr>
        <p:spPr bwMode="auto">
          <a:xfrm>
            <a:off x="3491880" y="6448905"/>
            <a:ext cx="78985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dirty="0">
                <a:solidFill>
                  <a:prstClr val="black"/>
                </a:solidFill>
                <a:latin typeface="微軟正黑體" panose="020B0604030504040204" pitchFamily="34" charset="-120"/>
                <a:ea typeface="微軟正黑體" panose="020B0604030504040204" pitchFamily="34" charset="-120"/>
              </a:rPr>
              <a:t>(</a:t>
            </a:r>
            <a:r>
              <a:rPr lang="zh-TW" altLang="en-US" dirty="0">
                <a:solidFill>
                  <a:prstClr val="black"/>
                </a:solidFill>
                <a:latin typeface="微軟正黑體" panose="020B0604030504040204" pitchFamily="34" charset="-120"/>
                <a:ea typeface="微軟正黑體" panose="020B0604030504040204" pitchFamily="34" charset="-120"/>
              </a:rPr>
              <a:t>引自遠見及</a:t>
            </a:r>
            <a:r>
              <a:rPr lang="en-US" altLang="zh-TW" dirty="0">
                <a:solidFill>
                  <a:prstClr val="black"/>
                </a:solidFill>
                <a:latin typeface="微軟正黑體" panose="020B0604030504040204" pitchFamily="34" charset="-120"/>
                <a:ea typeface="微軟正黑體" panose="020B0604030504040204" pitchFamily="34" charset="-120"/>
              </a:rPr>
              <a:t>cheers</a:t>
            </a:r>
            <a:r>
              <a:rPr lang="zh-TW" altLang="en-US" dirty="0">
                <a:solidFill>
                  <a:prstClr val="black"/>
                </a:solidFill>
                <a:latin typeface="微軟正黑體" panose="020B0604030504040204" pitchFamily="34" charset="-120"/>
                <a:ea typeface="微軟正黑體" panose="020B0604030504040204" pitchFamily="34" charset="-120"/>
              </a:rPr>
              <a:t>網頁</a:t>
            </a:r>
            <a:r>
              <a:rPr lang="en-US" altLang="zh-TW" dirty="0">
                <a:solidFill>
                  <a:prstClr val="black"/>
                </a:solidFill>
                <a:latin typeface="微軟正黑體" panose="020B0604030504040204" pitchFamily="34" charset="-120"/>
                <a:ea typeface="微軟正黑體" panose="020B0604030504040204" pitchFamily="34" charset="-120"/>
              </a:rPr>
              <a:t>)</a:t>
            </a:r>
            <a:endParaRPr lang="zh-TW" altLang="en-US" dirty="0">
              <a:solidFill>
                <a:prstClr val="black"/>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19311212"/>
      </p:ext>
    </p:extLst>
  </p:cSld>
  <p:clrMapOvr>
    <a:masterClrMapping/>
  </p:clrMapOvr>
  <p:transition spd="slow">
    <p:split orient="vert"/>
  </p:transition>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748978" y="6705353"/>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94</a:t>
            </a:fld>
            <a:endParaRPr kumimoji="1" lang="zh-TW" altLang="en-US" b="1">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附、有獎徵答</a:t>
            </a:r>
          </a:p>
        </p:txBody>
      </p:sp>
      <p:sp>
        <p:nvSpPr>
          <p:cNvPr id="3" name="文字版面配置區 2"/>
          <p:cNvSpPr>
            <a:spLocks noGrp="1"/>
          </p:cNvSpPr>
          <p:nvPr>
            <p:ph type="body" idx="1"/>
          </p:nvPr>
        </p:nvSpPr>
        <p:spPr>
          <a:xfrm>
            <a:off x="303277" y="1359148"/>
            <a:ext cx="9217595" cy="576064"/>
          </a:xfrm>
        </p:spPr>
        <p:txBody>
          <a:bodyPr rtlCol="0">
            <a:normAutofit/>
          </a:body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一、教育會考</a:t>
            </a:r>
            <a:r>
              <a:rPr lang="zh-TW" altLang="en-US" sz="2800" b="1" dirty="0">
                <a:solidFill>
                  <a:srgbClr val="FF0000"/>
                </a:solidFill>
                <a:latin typeface="微軟正黑體" panose="020B0604030504040204" pitchFamily="34" charset="-120"/>
                <a:ea typeface="微軟正黑體" panose="020B0604030504040204" pitchFamily="34" charset="-120"/>
              </a:rPr>
              <a:t>數學科非選題</a:t>
            </a:r>
            <a:r>
              <a:rPr lang="zh-TW" altLang="en-US" sz="2800" b="1" dirty="0">
                <a:solidFill>
                  <a:srgbClr val="002060"/>
                </a:solidFill>
                <a:latin typeface="微軟正黑體" panose="020B0604030504040204" pitchFamily="34" charset="-120"/>
                <a:ea typeface="微軟正黑體" panose="020B0604030504040204" pitchFamily="34" charset="-120"/>
              </a:rPr>
              <a:t>佔該科總分多少</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5" name="文字版面配置區 2"/>
          <p:cNvSpPr txBox="1">
            <a:spLocks/>
          </p:cNvSpPr>
          <p:nvPr/>
        </p:nvSpPr>
        <p:spPr bwMode="auto">
          <a:xfrm>
            <a:off x="303280" y="1908398"/>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二、彰化區</a:t>
            </a:r>
            <a:r>
              <a:rPr lang="zh-TW" altLang="en-US" sz="2800" b="1" dirty="0">
                <a:solidFill>
                  <a:srgbClr val="FF0000"/>
                </a:solidFill>
                <a:latin typeface="微軟正黑體" panose="020B0604030504040204" pitchFamily="34" charset="-120"/>
                <a:ea typeface="微軟正黑體" panose="020B0604030504040204" pitchFamily="34" charset="-120"/>
              </a:rPr>
              <a:t>高中職優先免試入學</a:t>
            </a:r>
            <a:r>
              <a:rPr lang="zh-TW" altLang="en-US" sz="2800" b="1" dirty="0">
                <a:solidFill>
                  <a:srgbClr val="002060"/>
                </a:solidFill>
                <a:latin typeface="微軟正黑體" panose="020B0604030504040204" pitchFamily="34" charset="-120"/>
                <a:ea typeface="微軟正黑體" panose="020B0604030504040204" pitchFamily="34" charset="-120"/>
              </a:rPr>
              <a:t>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6" name="文字版面配置區 2"/>
          <p:cNvSpPr txBox="1">
            <a:spLocks/>
          </p:cNvSpPr>
          <p:nvPr/>
        </p:nvSpPr>
        <p:spPr bwMode="auto">
          <a:xfrm>
            <a:off x="303675" y="2427976"/>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三、會考自然科成績</a:t>
            </a:r>
            <a:r>
              <a:rPr lang="en-US" altLang="zh-TW" sz="2800" b="1" dirty="0">
                <a:solidFill>
                  <a:srgbClr val="FF0000"/>
                </a:solidFill>
                <a:latin typeface="微軟正黑體" panose="020B0604030504040204" pitchFamily="34" charset="-120"/>
                <a:ea typeface="微軟正黑體" panose="020B0604030504040204" pitchFamily="34" charset="-120"/>
              </a:rPr>
              <a:t>A+</a:t>
            </a:r>
            <a:r>
              <a:rPr lang="zh-TW" altLang="en-US" sz="2800" b="1" dirty="0">
                <a:solidFill>
                  <a:srgbClr val="002060"/>
                </a:solidFill>
                <a:latin typeface="微軟正黑體" panose="020B0604030504040204" pitchFamily="34" charset="-120"/>
                <a:ea typeface="微軟正黑體" panose="020B0604030504040204" pitchFamily="34" charset="-120"/>
              </a:rPr>
              <a:t>可得免試入學多少積分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7" name="文字版面配置區 2"/>
          <p:cNvSpPr txBox="1">
            <a:spLocks/>
          </p:cNvSpPr>
          <p:nvPr/>
        </p:nvSpPr>
        <p:spPr bwMode="auto">
          <a:xfrm>
            <a:off x="303675" y="296540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四、免試入學超額比序</a:t>
            </a:r>
            <a:r>
              <a:rPr lang="zh-TW" altLang="en-US" sz="2800" b="1" dirty="0">
                <a:solidFill>
                  <a:srgbClr val="FF0000"/>
                </a:solidFill>
                <a:latin typeface="微軟正黑體" panose="020B0604030504040204" pitchFamily="34" charset="-120"/>
                <a:ea typeface="微軟正黑體" panose="020B0604030504040204" pitchFamily="34" charset="-120"/>
              </a:rPr>
              <a:t>同分比序</a:t>
            </a:r>
            <a:r>
              <a:rPr lang="zh-TW" altLang="en-US" sz="2800" b="1" dirty="0">
                <a:solidFill>
                  <a:srgbClr val="002060"/>
                </a:solidFill>
                <a:latin typeface="微軟正黑體" panose="020B0604030504040204" pitchFamily="34" charset="-120"/>
                <a:ea typeface="微軟正黑體" panose="020B0604030504040204" pitchFamily="34" charset="-120"/>
              </a:rPr>
              <a:t>會先比哪一個項目</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8" name="文字版面配置區 2"/>
          <p:cNvSpPr txBox="1">
            <a:spLocks/>
          </p:cNvSpPr>
          <p:nvPr/>
        </p:nvSpPr>
        <p:spPr bwMode="auto">
          <a:xfrm>
            <a:off x="328256" y="350175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五、五專免試入學積分總分為幾分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9" name="文字版面配置區 2"/>
          <p:cNvSpPr txBox="1">
            <a:spLocks/>
          </p:cNvSpPr>
          <p:nvPr/>
        </p:nvSpPr>
        <p:spPr bwMode="auto">
          <a:xfrm>
            <a:off x="328255" y="397002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六、請舉出彰化區任三所有開設</a:t>
            </a:r>
            <a:r>
              <a:rPr lang="zh-TW" altLang="en-US" sz="2800" b="1" dirty="0">
                <a:solidFill>
                  <a:srgbClr val="FF0000"/>
                </a:solidFill>
                <a:latin typeface="微軟正黑體" panose="020B0604030504040204" pitchFamily="34" charset="-120"/>
                <a:ea typeface="微軟正黑體" panose="020B0604030504040204" pitchFamily="34" charset="-120"/>
              </a:rPr>
              <a:t>綜合高中科</a:t>
            </a:r>
            <a:r>
              <a:rPr lang="zh-TW" altLang="en-US" sz="2800" b="1" dirty="0">
                <a:solidFill>
                  <a:srgbClr val="002060"/>
                </a:solidFill>
                <a:latin typeface="微軟正黑體" panose="020B0604030504040204" pitchFamily="34" charset="-120"/>
                <a:ea typeface="微軟正黑體" panose="020B0604030504040204" pitchFamily="34" charset="-120"/>
              </a:rPr>
              <a:t>的學校</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0" name="文字版面配置區 2"/>
          <p:cNvSpPr txBox="1">
            <a:spLocks/>
          </p:cNvSpPr>
          <p:nvPr/>
        </p:nvSpPr>
        <p:spPr bwMode="auto">
          <a:xfrm>
            <a:off x="303278" y="4523610"/>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七、請說出高職十五職群</a:t>
            </a:r>
            <a:r>
              <a:rPr lang="zh-TW" altLang="en-US" sz="2800" b="1" dirty="0">
                <a:solidFill>
                  <a:srgbClr val="FF0000"/>
                </a:solidFill>
                <a:latin typeface="微軟正黑體" panose="020B0604030504040204" pitchFamily="34" charset="-120"/>
                <a:ea typeface="微軟正黑體" panose="020B0604030504040204" pitchFamily="34" charset="-120"/>
              </a:rPr>
              <a:t>任三個職群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1" name="文字版面配置區 2"/>
          <p:cNvSpPr txBox="1">
            <a:spLocks/>
          </p:cNvSpPr>
          <p:nvPr/>
        </p:nvSpPr>
        <p:spPr bwMode="auto">
          <a:xfrm>
            <a:off x="330203" y="500113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八、</a:t>
            </a:r>
            <a:r>
              <a:rPr lang="zh-TW" altLang="en-US" sz="2800" b="1" dirty="0">
                <a:solidFill>
                  <a:srgbClr val="FF0000"/>
                </a:solidFill>
                <a:latin typeface="微軟正黑體" panose="020B0604030504040204" pitchFamily="34" charset="-120"/>
                <a:ea typeface="微軟正黑體" panose="020B0604030504040204" pitchFamily="34" charset="-120"/>
              </a:rPr>
              <a:t>資料處理科</a:t>
            </a:r>
            <a:r>
              <a:rPr lang="zh-TW" altLang="en-US" sz="2800" b="1" dirty="0">
                <a:solidFill>
                  <a:srgbClr val="002060"/>
                </a:solidFill>
                <a:latin typeface="微軟正黑體" panose="020B0604030504040204" pitchFamily="34" charset="-120"/>
                <a:ea typeface="微軟正黑體" panose="020B0604030504040204" pitchFamily="34" charset="-120"/>
              </a:rPr>
              <a:t>是屬於高職哪一職群</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2" name="文字版面配置區 2"/>
          <p:cNvSpPr txBox="1">
            <a:spLocks/>
          </p:cNvSpPr>
          <p:nvPr/>
        </p:nvSpPr>
        <p:spPr bwMode="auto">
          <a:xfrm>
            <a:off x="355034" y="5485681"/>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九、</a:t>
            </a:r>
            <a:r>
              <a:rPr lang="zh-TW" altLang="en-US" sz="2800" b="1" dirty="0">
                <a:solidFill>
                  <a:srgbClr val="FF0000"/>
                </a:solidFill>
                <a:latin typeface="微軟正黑體" panose="020B0604030504040204" pitchFamily="34" charset="-120"/>
                <a:ea typeface="微軟正黑體" panose="020B0604030504040204" pitchFamily="34" charset="-120"/>
              </a:rPr>
              <a:t>生涯金三角</a:t>
            </a:r>
            <a:r>
              <a:rPr lang="zh-TW" altLang="en-US" sz="2800" b="1" dirty="0">
                <a:solidFill>
                  <a:srgbClr val="002060"/>
                </a:solidFill>
                <a:latin typeface="微軟正黑體" panose="020B0604030504040204" pitchFamily="34" charset="-120"/>
                <a:ea typeface="微軟正黑體" panose="020B0604030504040204" pitchFamily="34" charset="-120"/>
              </a:rPr>
              <a:t>是指哪三部分</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sp>
        <p:nvSpPr>
          <p:cNvPr id="13" name="文字版面配置區 2"/>
          <p:cNvSpPr txBox="1">
            <a:spLocks/>
          </p:cNvSpPr>
          <p:nvPr/>
        </p:nvSpPr>
        <p:spPr bwMode="auto">
          <a:xfrm>
            <a:off x="362841" y="5939625"/>
            <a:ext cx="9217595"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pitchFamily="34"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eaLnBrk="1" fontAlgn="auto" hangingPunct="1">
              <a:lnSpc>
                <a:spcPts val="3600"/>
              </a:lnSpc>
              <a:spcBef>
                <a:spcPts val="600"/>
              </a:spcBef>
              <a:spcAft>
                <a:spcPts val="0"/>
              </a:spcAft>
              <a:defRPr/>
            </a:pPr>
            <a:r>
              <a:rPr lang="zh-TW" altLang="en-US" sz="2800" b="1" dirty="0">
                <a:solidFill>
                  <a:srgbClr val="002060"/>
                </a:solidFill>
                <a:latin typeface="微軟正黑體" panose="020B0604030504040204" pitchFamily="34" charset="-120"/>
                <a:ea typeface="微軟正黑體" panose="020B0604030504040204" pitchFamily="34" charset="-120"/>
              </a:rPr>
              <a:t>十、彰化縣</a:t>
            </a:r>
            <a:r>
              <a:rPr lang="zh-TW" altLang="en-US" sz="2800" b="1" dirty="0">
                <a:solidFill>
                  <a:srgbClr val="FF0000"/>
                </a:solidFill>
                <a:latin typeface="微軟正黑體" panose="020B0604030504040204" pitchFamily="34" charset="-120"/>
                <a:ea typeface="微軟正黑體" panose="020B0604030504040204" pitchFamily="34" charset="-120"/>
              </a:rPr>
              <a:t>十二年國教專線電話</a:t>
            </a:r>
            <a:r>
              <a:rPr lang="zh-TW" altLang="en-US" sz="2800" b="1" dirty="0">
                <a:solidFill>
                  <a:srgbClr val="002060"/>
                </a:solidFill>
                <a:latin typeface="微軟正黑體" panose="020B0604030504040204" pitchFamily="34" charset="-120"/>
                <a:ea typeface="微軟正黑體" panose="020B0604030504040204" pitchFamily="34" charset="-120"/>
              </a:rPr>
              <a:t>為何</a:t>
            </a:r>
            <a:r>
              <a:rPr lang="en-US" altLang="zh-TW" sz="2800" b="1" dirty="0">
                <a:solidFill>
                  <a:srgbClr val="002060"/>
                </a:solidFill>
                <a:latin typeface="微軟正黑體" panose="020B0604030504040204" pitchFamily="34" charset="-120"/>
                <a:ea typeface="微軟正黑體" panose="020B0604030504040204" pitchFamily="34" charset="-120"/>
              </a:rPr>
              <a:t>?</a:t>
            </a:r>
            <a:endParaRPr lang="zh-TW" altLang="zh-TW" sz="2800" b="1" dirty="0">
              <a:solidFill>
                <a:srgbClr val="002060"/>
              </a:solidFill>
              <a:latin typeface="微軟正黑體" panose="020B0604030504040204" pitchFamily="34" charset="-120"/>
              <a:ea typeface="微軟正黑體" panose="020B0604030504040204" pitchFamily="34" charset="-120"/>
            </a:endParaRPr>
          </a:p>
        </p:txBody>
      </p:sp>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5848" y="4546085"/>
            <a:ext cx="956110" cy="2083830"/>
          </a:xfrm>
          <a:prstGeom prst="rect">
            <a:avLst/>
          </a:prstGeom>
        </p:spPr>
      </p:pic>
    </p:spTree>
    <p:extLst>
      <p:ext uri="{BB962C8B-B14F-4D97-AF65-F5344CB8AC3E}">
        <p14:creationId xmlns:p14="http://schemas.microsoft.com/office/powerpoint/2010/main" val="23652363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P spid="11" grpId="0"/>
      <p:bldP spid="12" grpId="0"/>
      <p:bldP spid="13" grpId="0"/>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投影片編號版面配置區 5"/>
          <p:cNvSpPr>
            <a:spLocks noGrp="1"/>
          </p:cNvSpPr>
          <p:nvPr>
            <p:ph type="sldNum" sz="quarter" idx="12"/>
          </p:nvPr>
        </p:nvSpPr>
        <p:spPr bwMode="auto">
          <a:xfrm>
            <a:off x="6553200" y="6592888"/>
            <a:ext cx="2133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69B3911C-E025-4D19-8F76-27C5247DE5D0}" type="slidenum">
              <a:rPr kumimoji="1" lang="zh-TW" altLang="en-US" sz="1400" b="1" smtClean="0">
                <a:solidFill>
                  <a:prstClr val="black"/>
                </a:solidFill>
                <a:latin typeface="Arial" pitchFamily="34" charset="0"/>
              </a:rPr>
              <a:pPr fontAlgn="base">
                <a:spcBef>
                  <a:spcPct val="0"/>
                </a:spcBef>
                <a:spcAft>
                  <a:spcPct val="0"/>
                </a:spcAft>
                <a:defRPr/>
              </a:pPr>
              <a:t>95</a:t>
            </a:fld>
            <a:endParaRPr kumimoji="1" lang="zh-TW" altLang="en-US" b="1">
              <a:solidFill>
                <a:prstClr val="black"/>
              </a:solidFill>
              <a:latin typeface="Arial" pitchFamily="34" charset="0"/>
            </a:endParaRPr>
          </a:p>
        </p:txBody>
      </p:sp>
      <p:sp>
        <p:nvSpPr>
          <p:cNvPr id="2" name="標題 1"/>
          <p:cNvSpPr>
            <a:spLocks noGrp="1"/>
          </p:cNvSpPr>
          <p:nvPr>
            <p:ph type="title"/>
          </p:nvPr>
        </p:nvSpPr>
        <p:spPr>
          <a:xfrm>
            <a:off x="611188" y="476250"/>
            <a:ext cx="7772400" cy="865188"/>
          </a:xfrm>
          <a:effectLst>
            <a:outerShdw blurRad="50800" dist="38100" dir="2700000" algn="tl" rotWithShape="0">
              <a:prstClr val="black">
                <a:alpha val="40000"/>
              </a:prstClr>
            </a:outerShdw>
          </a:effectLst>
        </p:spPr>
        <p:txBody>
          <a:bodyPr rtlCol="0" anchor="ctr">
            <a:normAutofit/>
          </a:bodyPr>
          <a:lstStyle/>
          <a:p>
            <a:pPr algn="ctr" eaLnBrk="1" fontAlgn="auto" hangingPunct="1">
              <a:spcAft>
                <a:spcPts val="0"/>
              </a:spcAft>
              <a:defRPr/>
            </a:pPr>
            <a:r>
              <a:rPr lang="zh-TW" altLang="en-US" sz="4800" dirty="0">
                <a:solidFill>
                  <a:srgbClr val="0000FF"/>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附、宣導結果評估</a:t>
            </a:r>
          </a:p>
        </p:txBody>
      </p:sp>
      <p:sp>
        <p:nvSpPr>
          <p:cNvPr id="3" name="文字版面配置區 2"/>
          <p:cNvSpPr>
            <a:spLocks noGrp="1"/>
          </p:cNvSpPr>
          <p:nvPr>
            <p:ph type="body" idx="1"/>
          </p:nvPr>
        </p:nvSpPr>
        <p:spPr>
          <a:xfrm>
            <a:off x="1887" y="260648"/>
            <a:ext cx="9577636" cy="5545138"/>
          </a:xfrm>
        </p:spPr>
        <p:txBody>
          <a:bodyPr rtlCol="0">
            <a:normAutofit/>
          </a:bodyPr>
          <a:lstStyle/>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請就以下說明，</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舉手</a:t>
            </a:r>
            <a:r>
              <a:rPr lang="zh-TW" altLang="en-US" sz="2400" b="1" dirty="0">
                <a:solidFill>
                  <a:schemeClr val="tx1"/>
                </a:solidFill>
                <a:latin typeface="微軟正黑體" panose="020B0604030504040204" pitchFamily="34" charset="-120"/>
                <a:ea typeface="微軟正黑體" panose="020B0604030504040204" pitchFamily="34" charset="-120"/>
              </a:rPr>
              <a:t>表示認同度：</a:t>
            </a:r>
            <a:endParaRPr lang="en-US" altLang="zh-TW" sz="2400" b="1" dirty="0">
              <a:solidFill>
                <a:schemeClr val="tx1"/>
              </a:solidFill>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r>
              <a:rPr lang="zh-TW" altLang="en-US" sz="2400" b="1" dirty="0">
                <a:solidFill>
                  <a:schemeClr val="tx1"/>
                </a:solidFill>
                <a:latin typeface="微軟正黑體" panose="020B0604030504040204" pitchFamily="34" charset="-120"/>
                <a:ea typeface="微軟正黑體" panose="020B0604030504040204" pitchFamily="34" charset="-120"/>
              </a:rPr>
              <a:t>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同意；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尚可； </a:t>
            </a:r>
            <a:r>
              <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不同意。</a:t>
            </a: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200"/>
              </a:lnSpc>
              <a:spcBef>
                <a:spcPts val="0"/>
              </a:spcBef>
              <a:spcAft>
                <a:spcPts val="0"/>
              </a:spcAft>
              <a:defRPr/>
            </a:pPr>
            <a:endParaRPr lang="en-US" altLang="zh-TW" sz="2400" b="1"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一、</a:t>
            </a:r>
            <a:r>
              <a:rPr lang="zh-TW" altLang="zh-TW" sz="2800" b="1" dirty="0">
                <a:solidFill>
                  <a:schemeClr val="tx2"/>
                </a:solidFill>
                <a:latin typeface="微軟正黑體" panose="020B0604030504040204" pitchFamily="34" charset="-120"/>
                <a:ea typeface="微軟正黑體" panose="020B0604030504040204" pitchFamily="34" charset="-120"/>
              </a:rPr>
              <a:t>我對本區</a:t>
            </a:r>
            <a:r>
              <a:rPr lang="zh-TW" altLang="en-US" sz="2800" b="1" dirty="0">
                <a:solidFill>
                  <a:schemeClr val="tx2"/>
                </a:solidFill>
                <a:latin typeface="微軟正黑體" panose="020B0604030504040204" pitchFamily="34" charset="-120"/>
                <a:ea typeface="微軟正黑體" panose="020B0604030504040204" pitchFamily="34" charset="-120"/>
              </a:rPr>
              <a:t>免試入學方式及流程已瞭解。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二、</a:t>
            </a:r>
            <a:r>
              <a:rPr lang="zh-TW" altLang="zh-TW" sz="2800" b="1" dirty="0">
                <a:solidFill>
                  <a:schemeClr val="tx2"/>
                </a:solidFill>
                <a:latin typeface="微軟正黑體" panose="020B0604030504040204" pitchFamily="34" charset="-120"/>
                <a:ea typeface="微軟正黑體" panose="020B0604030504040204" pitchFamily="34" charset="-120"/>
              </a:rPr>
              <a:t>我</a:t>
            </a:r>
            <a:r>
              <a:rPr lang="zh-TW" altLang="en-US" sz="2800" b="1" dirty="0">
                <a:solidFill>
                  <a:schemeClr val="tx2"/>
                </a:solidFill>
                <a:latin typeface="微軟正黑體" panose="020B0604030504040204" pitchFamily="34" charset="-120"/>
                <a:ea typeface="微軟正黑體" panose="020B0604030504040204" pitchFamily="34" charset="-120"/>
              </a:rPr>
              <a:t>對本區免試入學超額比序項目已瞭解。</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三、</a:t>
            </a:r>
            <a:r>
              <a:rPr lang="zh-TW" altLang="zh-TW" sz="2400" b="1" dirty="0">
                <a:solidFill>
                  <a:schemeClr val="tx2"/>
                </a:solidFill>
                <a:latin typeface="微軟正黑體" panose="020B0604030504040204" pitchFamily="34" charset="-120"/>
                <a:ea typeface="微軟正黑體" panose="020B0604030504040204" pitchFamily="34" charset="-120"/>
              </a:rPr>
              <a:t>我</a:t>
            </a:r>
            <a:r>
              <a:rPr lang="zh-TW" altLang="en-US" sz="2400" b="1" dirty="0">
                <a:solidFill>
                  <a:schemeClr val="tx2"/>
                </a:solidFill>
                <a:latin typeface="微軟正黑體" panose="020B0604030504040204" pitchFamily="34" charset="-120"/>
                <a:ea typeface="微軟正黑體" panose="020B0604030504040204" pitchFamily="34" charset="-120"/>
              </a:rPr>
              <a:t>對本區特色招生考試分發或甄選入學方式及流程已瞭解。</a:t>
            </a:r>
            <a:endParaRPr lang="zh-TW" altLang="zh-TW" sz="24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四、</a:t>
            </a:r>
            <a:r>
              <a:rPr lang="zh-TW" altLang="zh-TW" sz="2800" b="1" dirty="0">
                <a:solidFill>
                  <a:schemeClr val="tx2"/>
                </a:solidFill>
                <a:latin typeface="微軟正黑體" panose="020B0604030504040204" pitchFamily="34" charset="-120"/>
                <a:ea typeface="微軟正黑體" panose="020B0604030504040204" pitchFamily="34" charset="-120"/>
              </a:rPr>
              <a:t>我瞭解</a:t>
            </a:r>
            <a:r>
              <a:rPr lang="zh-TW" altLang="en-US" sz="2800" b="1" dirty="0">
                <a:solidFill>
                  <a:schemeClr val="tx2"/>
                </a:solidFill>
                <a:latin typeface="微軟正黑體" panose="020B0604030504040204" pitchFamily="34" charset="-120"/>
                <a:ea typeface="微軟正黑體" panose="020B0604030504040204" pitchFamily="34" charset="-120"/>
              </a:rPr>
              <a:t>國中教育會考英聽及數學非選擇題有計分</a:t>
            </a:r>
            <a:r>
              <a:rPr lang="zh-TW" altLang="zh-TW" sz="2800" b="1" dirty="0">
                <a:solidFill>
                  <a:schemeClr val="tx2"/>
                </a:solidFill>
                <a:latin typeface="微軟正黑體" panose="020B0604030504040204" pitchFamily="34" charset="-120"/>
                <a:ea typeface="微軟正黑體" panose="020B0604030504040204" pitchFamily="34" charset="-120"/>
              </a:rPr>
              <a:t>。</a:t>
            </a:r>
            <a:endParaRPr lang="en-US" altLang="zh-TW" sz="2800" b="1" dirty="0">
              <a:solidFill>
                <a:schemeClr val="tx2"/>
              </a:solidFill>
              <a:latin typeface="微軟正黑體" panose="020B0604030504040204" pitchFamily="34" charset="-120"/>
              <a:ea typeface="微軟正黑體" panose="020B0604030504040204" pitchFamily="34" charset="-120"/>
            </a:endParaRPr>
          </a:p>
          <a:p>
            <a:pPr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五、</a:t>
            </a:r>
            <a:r>
              <a:rPr lang="zh-TW" altLang="zh-TW" sz="2400" b="1" dirty="0">
                <a:solidFill>
                  <a:schemeClr val="tx2"/>
                </a:solidFill>
                <a:latin typeface="微軟正黑體" panose="020B0604030504040204" pitchFamily="34" charset="-120"/>
                <a:ea typeface="微軟正黑體" panose="020B0604030504040204" pitchFamily="34" charset="-120"/>
              </a:rPr>
              <a:t>我知道本區及本校入學方式諮詢</a:t>
            </a:r>
            <a:r>
              <a:rPr lang="zh-TW" altLang="en-US" sz="2400" b="1" dirty="0">
                <a:solidFill>
                  <a:schemeClr val="tx2"/>
                </a:solidFill>
                <a:latin typeface="微軟正黑體" panose="020B0604030504040204" pitchFamily="34" charset="-120"/>
                <a:ea typeface="微軟正黑體" panose="020B0604030504040204" pitchFamily="34" charset="-120"/>
              </a:rPr>
              <a:t>專線</a:t>
            </a:r>
            <a:r>
              <a:rPr lang="zh-TW" altLang="zh-TW" sz="2400" b="1" dirty="0">
                <a:solidFill>
                  <a:schemeClr val="tx2"/>
                </a:solidFill>
                <a:latin typeface="微軟正黑體" panose="020B0604030504040204" pitchFamily="34" charset="-120"/>
                <a:ea typeface="微軟正黑體" panose="020B0604030504040204" pitchFamily="34" charset="-120"/>
              </a:rPr>
              <a:t>及</a:t>
            </a:r>
            <a:r>
              <a:rPr lang="zh-TW" altLang="en-US" sz="2400" b="1" dirty="0">
                <a:solidFill>
                  <a:schemeClr val="tx2"/>
                </a:solidFill>
                <a:latin typeface="微軟正黑體" panose="020B0604030504040204" pitchFamily="34" charset="-120"/>
                <a:ea typeface="微軟正黑體" panose="020B0604030504040204" pitchFamily="34" charset="-120"/>
              </a:rPr>
              <a:t>十二年國教</a:t>
            </a:r>
            <a:r>
              <a:rPr lang="zh-TW" altLang="zh-TW" sz="2400" b="1" dirty="0">
                <a:solidFill>
                  <a:schemeClr val="tx2"/>
                </a:solidFill>
                <a:latin typeface="微軟正黑體" panose="020B0604030504040204" pitchFamily="34" charset="-120"/>
                <a:ea typeface="微軟正黑體" panose="020B0604030504040204" pitchFamily="34" charset="-120"/>
              </a:rPr>
              <a:t>網站</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頁</a:t>
            </a:r>
            <a:r>
              <a:rPr lang="en-US" altLang="zh-TW" sz="2400" b="1" dirty="0">
                <a:solidFill>
                  <a:schemeClr val="tx2"/>
                </a:solidFill>
                <a:latin typeface="微軟正黑體" panose="020B0604030504040204" pitchFamily="34" charset="-120"/>
                <a:ea typeface="微軟正黑體" panose="020B0604030504040204" pitchFamily="34" charset="-120"/>
              </a:rPr>
              <a:t>)</a:t>
            </a:r>
            <a:r>
              <a:rPr lang="zh-TW" altLang="zh-TW" sz="2400" b="1" dirty="0">
                <a:solidFill>
                  <a:schemeClr val="tx2"/>
                </a:solidFill>
                <a:latin typeface="微軟正黑體" panose="020B0604030504040204" pitchFamily="34" charset="-120"/>
                <a:ea typeface="微軟正黑體" panose="020B0604030504040204" pitchFamily="34" charset="-120"/>
              </a:rPr>
              <a:t>。</a:t>
            </a:r>
          </a:p>
          <a:p>
            <a:pPr marL="723900" indent="-723900" eaLnBrk="1" fontAlgn="auto" hangingPunct="1">
              <a:lnSpc>
                <a:spcPts val="3600"/>
              </a:lnSpc>
              <a:spcBef>
                <a:spcPts val="600"/>
              </a:spcBef>
              <a:spcAft>
                <a:spcPts val="0"/>
              </a:spcAft>
              <a:defRPr/>
            </a:pPr>
            <a:r>
              <a:rPr lang="zh-TW" altLang="en-US" sz="2800" b="1" dirty="0">
                <a:solidFill>
                  <a:schemeClr val="tx2"/>
                </a:solidFill>
                <a:latin typeface="微軟正黑體" panose="020B0604030504040204" pitchFamily="34" charset="-120"/>
                <a:ea typeface="微軟正黑體" panose="020B0604030504040204" pitchFamily="34" charset="-120"/>
              </a:rPr>
              <a:t>六、</a:t>
            </a:r>
            <a:r>
              <a:rPr lang="zh-TW" altLang="en-US" sz="2400" b="1" dirty="0">
                <a:solidFill>
                  <a:schemeClr val="tx2"/>
                </a:solidFill>
                <a:latin typeface="微軟正黑體" panose="020B0604030504040204" pitchFamily="34" charset="-120"/>
                <a:ea typeface="微軟正黑體" panose="020B0604030504040204" pitchFamily="34" charset="-120"/>
              </a:rPr>
              <a:t>經由這次宣導，</a:t>
            </a:r>
            <a:r>
              <a:rPr lang="zh-TW" altLang="zh-TW" sz="2400" b="1" dirty="0">
                <a:solidFill>
                  <a:schemeClr val="tx2"/>
                </a:solidFill>
                <a:latin typeface="微軟正黑體" panose="020B0604030504040204" pitchFamily="34" charset="-120"/>
                <a:ea typeface="微軟正黑體" panose="020B0604030504040204" pitchFamily="34" charset="-120"/>
              </a:rPr>
              <a:t>我對十二年國教</a:t>
            </a:r>
            <a:r>
              <a:rPr lang="zh-TW" altLang="en-US" sz="2400" b="1" dirty="0">
                <a:solidFill>
                  <a:schemeClr val="tx2"/>
                </a:solidFill>
                <a:latin typeface="微軟正黑體" panose="020B0604030504040204" pitchFamily="34" charset="-120"/>
                <a:ea typeface="微軟正黑體" panose="020B0604030504040204" pitchFamily="34" charset="-120"/>
              </a:rPr>
              <a:t>入學管道</a:t>
            </a:r>
            <a:r>
              <a:rPr lang="zh-TW" altLang="zh-TW" sz="2400" b="1" dirty="0">
                <a:solidFill>
                  <a:schemeClr val="tx2"/>
                </a:solidFill>
                <a:latin typeface="微軟正黑體" panose="020B0604030504040204" pitchFamily="34" charset="-120"/>
                <a:ea typeface="微軟正黑體" panose="020B0604030504040204" pitchFamily="34" charset="-120"/>
              </a:rPr>
              <a:t>有更進一步的</a:t>
            </a:r>
            <a:r>
              <a:rPr lang="zh-TW" altLang="en-US" sz="2400" b="1" dirty="0">
                <a:solidFill>
                  <a:schemeClr val="tx2"/>
                </a:solidFill>
                <a:latin typeface="微軟正黑體" panose="020B0604030504040204" pitchFamily="34" charset="-120"/>
                <a:ea typeface="微軟正黑體" panose="020B0604030504040204" pitchFamily="34" charset="-120"/>
              </a:rPr>
              <a:t>認識</a:t>
            </a:r>
            <a:r>
              <a:rPr lang="zh-TW" altLang="zh-TW" sz="2400" b="1" dirty="0">
                <a:solidFill>
                  <a:schemeClr val="tx2"/>
                </a:solidFill>
                <a:latin typeface="微軟正黑體" panose="020B0604030504040204" pitchFamily="34" charset="-120"/>
                <a:ea typeface="微軟正黑體" panose="020B0604030504040204" pitchFamily="34" charset="-120"/>
              </a:rPr>
              <a:t>。</a:t>
            </a:r>
            <a:endParaRPr lang="zh-TW" altLang="zh-TW" sz="2800" b="1" dirty="0">
              <a:solidFill>
                <a:schemeClr val="tx2"/>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2843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14731</TotalTime>
  <Words>10247</Words>
  <Application>Microsoft Office PowerPoint</Application>
  <PresentationFormat>如螢幕大小 (4:3)</PresentationFormat>
  <Paragraphs>2280</Paragraphs>
  <Slides>95</Slides>
  <Notes>66</Notes>
  <HiddenSlides>3</HiddenSlides>
  <MMClips>0</MMClips>
  <ScaleCrop>false</ScaleCrop>
  <HeadingPairs>
    <vt:vector size="6" baseType="variant">
      <vt:variant>
        <vt:lpstr>使用字型</vt:lpstr>
      </vt:variant>
      <vt:variant>
        <vt:i4>18</vt:i4>
      </vt:variant>
      <vt:variant>
        <vt:lpstr>佈景主題</vt:lpstr>
      </vt:variant>
      <vt:variant>
        <vt:i4>2</vt:i4>
      </vt:variant>
      <vt:variant>
        <vt:lpstr>投影片標題</vt:lpstr>
      </vt:variant>
      <vt:variant>
        <vt:i4>95</vt:i4>
      </vt:variant>
    </vt:vector>
  </HeadingPairs>
  <TitlesOfParts>
    <vt:vector size="115" baseType="lpstr">
      <vt:lpstr>Arial Unicode MS</vt:lpstr>
      <vt:lpstr>BiauKai</vt:lpstr>
      <vt:lpstr>宋体</vt:lpstr>
      <vt:lpstr>Tunga</vt:lpstr>
      <vt:lpstr>華康中黑體</vt:lpstr>
      <vt:lpstr>華康新特明體(P)</vt:lpstr>
      <vt:lpstr>華康魏碑體</vt:lpstr>
      <vt:lpstr>華康儷粗圓</vt:lpstr>
      <vt:lpstr>微軟正黑體</vt:lpstr>
      <vt:lpstr>新細明體</vt:lpstr>
      <vt:lpstr>標楷體</vt:lpstr>
      <vt:lpstr>Arial</vt:lpstr>
      <vt:lpstr>Calibri</vt:lpstr>
      <vt:lpstr>Century Schoolbook</vt:lpstr>
      <vt:lpstr>Tahoma</vt:lpstr>
      <vt:lpstr>Times New Roman</vt:lpstr>
      <vt:lpstr>Verdana</vt:lpstr>
      <vt:lpstr>Wingdings</vt:lpstr>
      <vt:lpstr>1_Office 佈景主題</vt:lpstr>
      <vt:lpstr>2_Office 佈景主題</vt:lpstr>
      <vt:lpstr>十二年國民基本教育- 110年彰化區適性入學宣導 </vt:lpstr>
      <vt:lpstr>PowerPoint 簡報</vt:lpstr>
      <vt:lpstr>簡報大綱</vt:lpstr>
      <vt:lpstr>PowerPoint 簡報</vt:lpstr>
      <vt:lpstr>PowerPoint 簡報</vt:lpstr>
      <vt:lpstr>教育會考科目</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110年特色招生-藝才班甄選入學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110學年度 五專適性入學管道</vt:lpstr>
      <vt:lpstr>PowerPoint 簡報</vt:lpstr>
      <vt:lpstr>PowerPoint 簡報</vt:lpstr>
      <vt:lpstr>PowerPoint 簡報</vt:lpstr>
      <vt:lpstr>PowerPoint 簡報</vt:lpstr>
      <vt:lpstr>PowerPoint 簡報</vt:lpstr>
      <vt:lpstr>PowerPoint 簡報</vt:lpstr>
      <vt:lpstr>PowerPoint 簡報</vt:lpstr>
      <vt:lpstr>PowerPoint 簡報</vt:lpstr>
      <vt:lpstr>簡報大綱</vt:lpstr>
      <vt:lpstr>高中、高職及五專 學校群科簡介</vt:lpstr>
      <vt:lpstr>普通高中 </vt:lpstr>
      <vt:lpstr>綜合高中</vt:lpstr>
      <vt:lpstr>技職一貫體系(6類15群91+2科)</vt:lpstr>
      <vt:lpstr>PowerPoint 簡報</vt:lpstr>
      <vt:lpstr>PowerPoint 簡報</vt:lpstr>
      <vt:lpstr>110年彰化區 工業類 設科學校</vt:lpstr>
      <vt:lpstr>彰化區 商業、水產、藝術與設計設科學校</vt:lpstr>
      <vt:lpstr>彰化區 農業、家事類 設科學校</vt:lpstr>
      <vt:lpstr>PowerPoint 簡報</vt:lpstr>
      <vt:lpstr>高中、高職及五專升學進路</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諮詢專線、網路</vt:lpstr>
      <vt:lpstr>PowerPoint 簡報</vt:lpstr>
      <vt:lpstr>附、有獎徵答</vt:lpstr>
      <vt:lpstr>附、宣導結果評估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十二年國民基本教育- 103年彰化區(彰化縣) 適性入學講綱</dc:title>
  <dc:creator>hhjh asus</dc:creator>
  <cp:lastModifiedBy>User</cp:lastModifiedBy>
  <cp:revision>1309</cp:revision>
  <cp:lastPrinted>2016-12-28T01:46:42Z</cp:lastPrinted>
  <dcterms:created xsi:type="dcterms:W3CDTF">2014-02-22T08:56:49Z</dcterms:created>
  <dcterms:modified xsi:type="dcterms:W3CDTF">2021-03-10T10:39:04Z</dcterms:modified>
</cp:coreProperties>
</file>